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3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B28D91-F30D-47BC-A55A-C2A650063944}" v="2" dt="2024-09-22T13:10:39.3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awkins" userId="0a245f657dbcfc4c" providerId="LiveId" clId="{89C0BAE9-BA44-40A5-83CA-06D0854292B4}"/>
    <pc:docChg chg="addSld delSld modSld">
      <pc:chgData name="Bill Hawkins" userId="0a245f657dbcfc4c" providerId="LiveId" clId="{89C0BAE9-BA44-40A5-83CA-06D0854292B4}" dt="2024-01-16T18:44:03.161" v="2" actId="47"/>
      <pc:docMkLst>
        <pc:docMk/>
      </pc:docMkLst>
      <pc:sldChg chg="del">
        <pc:chgData name="Bill Hawkins" userId="0a245f657dbcfc4c" providerId="LiveId" clId="{89C0BAE9-BA44-40A5-83CA-06D0854292B4}" dt="2024-01-16T18:42:22.602" v="0" actId="2696"/>
        <pc:sldMkLst>
          <pc:docMk/>
          <pc:sldMk cId="1768017681" sldId="256"/>
        </pc:sldMkLst>
      </pc:sldChg>
      <pc:sldChg chg="del">
        <pc:chgData name="Bill Hawkins" userId="0a245f657dbcfc4c" providerId="LiveId" clId="{89C0BAE9-BA44-40A5-83CA-06D0854292B4}" dt="2024-01-16T18:44:03.161" v="2" actId="47"/>
        <pc:sldMkLst>
          <pc:docMk/>
          <pc:sldMk cId="2075098179" sldId="373"/>
        </pc:sldMkLst>
      </pc:sldChg>
      <pc:sldChg chg="add">
        <pc:chgData name="Bill Hawkins" userId="0a245f657dbcfc4c" providerId="LiveId" clId="{89C0BAE9-BA44-40A5-83CA-06D0854292B4}" dt="2024-01-16T18:44:00.717" v="1"/>
        <pc:sldMkLst>
          <pc:docMk/>
          <pc:sldMk cId="3306779890" sldId="636"/>
        </pc:sldMkLst>
      </pc:sldChg>
    </pc:docChg>
  </pc:docChgLst>
  <pc:docChgLst>
    <pc:chgData name="Bill Hawkins" userId="0a245f657dbcfc4c" providerId="LiveId" clId="{5EB28D91-F30D-47BC-A55A-C2A650063944}"/>
    <pc:docChg chg="modSld">
      <pc:chgData name="Bill Hawkins" userId="0a245f657dbcfc4c" providerId="LiveId" clId="{5EB28D91-F30D-47BC-A55A-C2A650063944}" dt="2024-09-22T13:17:41.105" v="197" actId="14100"/>
      <pc:docMkLst>
        <pc:docMk/>
      </pc:docMkLst>
      <pc:sldChg chg="addSp modSp mod modAnim">
        <pc:chgData name="Bill Hawkins" userId="0a245f657dbcfc4c" providerId="LiveId" clId="{5EB28D91-F30D-47BC-A55A-C2A650063944}" dt="2024-09-22T13:17:41.105" v="197" actId="14100"/>
        <pc:sldMkLst>
          <pc:docMk/>
          <pc:sldMk cId="3306779890" sldId="636"/>
        </pc:sldMkLst>
        <pc:spChg chg="add mod">
          <ac:chgData name="Bill Hawkins" userId="0a245f657dbcfc4c" providerId="LiveId" clId="{5EB28D91-F30D-47BC-A55A-C2A650063944}" dt="2024-09-22T13:17:12.825" v="193" actId="14100"/>
          <ac:spMkLst>
            <pc:docMk/>
            <pc:sldMk cId="3306779890" sldId="636"/>
            <ac:spMk id="4" creationId="{862E74DD-7BB5-873B-36E8-AD330A2D9B71}"/>
          </ac:spMkLst>
        </pc:spChg>
        <pc:spChg chg="add mod">
          <ac:chgData name="Bill Hawkins" userId="0a245f657dbcfc4c" providerId="LiveId" clId="{5EB28D91-F30D-47BC-A55A-C2A650063944}" dt="2024-09-22T13:17:41.105" v="197" actId="14100"/>
          <ac:spMkLst>
            <pc:docMk/>
            <pc:sldMk cId="3306779890" sldId="636"/>
            <ac:spMk id="5" creationId="{0EC351DD-EA86-DD2E-930B-379449F2C168}"/>
          </ac:spMkLst>
        </pc:spChg>
        <pc:cxnChg chg="add mod">
          <ac:chgData name="Bill Hawkins" userId="0a245f657dbcfc4c" providerId="LiveId" clId="{5EB28D91-F30D-47BC-A55A-C2A650063944}" dt="2024-09-22T13:16:23.093" v="131" actId="693"/>
          <ac:cxnSpMkLst>
            <pc:docMk/>
            <pc:sldMk cId="3306779890" sldId="636"/>
            <ac:cxnSpMk id="37" creationId="{F26AA2E3-D61B-12ED-BAE4-DB25C092946E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E0ECF-53BD-CF90-B1C5-5B970D533E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458E3C-80F2-F2E6-78E1-EDA30320FC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61F02-FA76-FFA2-0402-95961A531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6ACA-9692-48DB-B3DB-8385B2804FC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253DB-0BC8-F058-F812-4BB4A044D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59D51-C574-7E2B-6790-C4C8D4EAE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3CAB-FF4C-4FBD-B697-F8735AC58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82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3DA6E-AE19-FF7B-466E-33770FBE8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5A8B1A-7138-4CBD-F19C-FDAC7CDD19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6CAF5-DCFF-038C-2129-5906A1453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6ACA-9692-48DB-B3DB-8385B2804FC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99D7A-D004-C230-AB57-0B08CAB2F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27647-18BE-E983-B976-C7ABD3BD3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3CAB-FF4C-4FBD-B697-F8735AC58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33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47B5A3-28B3-36CA-DC3E-D5331A7751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9EAD45-29BF-BAA3-AB9D-F39D3E7113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F5726-4A56-8976-329F-D31DCEFB8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6ACA-9692-48DB-B3DB-8385B2804FC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22E19-84B2-F175-70D5-41F26297D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71EC9-D341-8CE0-66CE-484E6DAF1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3CAB-FF4C-4FBD-B697-F8735AC58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39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2EFF6-F860-660E-505E-29C105F72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72344-76C9-51B0-F176-27FF88050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3A5E5-0366-ACF6-28C7-1195D2302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6ACA-9692-48DB-B3DB-8385B2804FC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7885D-5AAB-07E5-1EDB-0AC5F574C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A1FE4-C943-87B1-45AD-0E7F0702D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3CAB-FF4C-4FBD-B697-F8735AC58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64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5ECD8-0576-2CB1-0535-301E67822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2CE7C3-C706-F60D-8E35-A1540965E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5E6D0-FB44-17BD-FBE1-0DBDFE4F9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6ACA-9692-48DB-B3DB-8385B2804FC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C633-9C9A-F464-B179-1FEE70C46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A86E4-E39A-E5A6-1E6C-2636766C4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3CAB-FF4C-4FBD-B697-F8735AC58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7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B5132-B3D2-86BA-55C6-AFFDEECA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2D60A-61CB-A5A1-A30F-6B183E59EE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D17446-3600-F4D5-E501-874D4C2B4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1007AB-FBEF-2F34-6FA0-C536CA6C2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6ACA-9692-48DB-B3DB-8385B2804FC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B5ADE-5F6D-3671-8850-E42F1540A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7D67B4-A9CD-8375-5BCA-870EF4637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3CAB-FF4C-4FBD-B697-F8735AC58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9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D730C-56D1-FB26-F84D-11F49CBD8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819C96-4A11-7EFB-E977-7EF008A59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A0420B-C7DB-62E6-9CAF-46FE5B47E0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20CDC0-5A1C-2E1C-BB03-231144DC6A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17BCD5-1725-6E0E-84E8-CE870A9CC0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0D8F3D-8017-8FF1-94DF-37EBD96FF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6ACA-9692-48DB-B3DB-8385B2804FC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5E14F9-0366-4B69-E928-D75DD8678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D2C501-4F2F-8DE3-35AD-51D6F87FF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3CAB-FF4C-4FBD-B697-F8735AC58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4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07D0F-9D4B-AADD-65D4-E05B27A87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D71856-B7D4-6781-5283-66C6D1417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6ACA-9692-48DB-B3DB-8385B2804FC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3182DF-3087-E86C-CE33-6CCBBE319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0DF754-36FD-A58C-A6BD-C1E9B86C4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3CAB-FF4C-4FBD-B697-F8735AC58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8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780617-3DC7-FC89-217D-DB8A04A07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6ACA-9692-48DB-B3DB-8385B2804FC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87281A-A704-B9E6-06A8-1BB6D7A70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D756A7-AD01-9B63-6F5D-FC09690BB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3CAB-FF4C-4FBD-B697-F8735AC58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006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BE351-D467-BCD3-18E0-9B17CEBD4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9D0D2-8C18-E22A-2068-A92B4CFED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801E2E-6DF7-33AB-83C2-C95602DCE3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E08B35-829F-2CDA-0F5D-DEEFDF8DB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6ACA-9692-48DB-B3DB-8385B2804FC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7B143C-D424-DB35-5339-CE0E12A81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CB109F-0838-8215-A924-752984989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3CAB-FF4C-4FBD-B697-F8735AC58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986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7547D-6952-D0E7-9D30-22F09AC68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039105-E39F-6EB9-F671-E61DDB443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3C5889-0327-1EF9-93C7-6B5571131E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35AE8C-36AA-B6F8-C792-734B24F90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6ACA-9692-48DB-B3DB-8385B2804FC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D0C33-C4DC-D3EA-31BF-EE213FB8A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1F4286-C1AC-F551-87AA-676FD5F55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3CAB-FF4C-4FBD-B697-F8735AC58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144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6003AB-56F7-C879-27BC-9DAA41AB1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C93E1C-1C6F-A54E-029B-0D7571B92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32D58-26DF-739A-46AA-9B64288AE9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46ACA-9692-48DB-B3DB-8385B2804FC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D8FDF-6CC4-8560-7E96-D44FC3C700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36EB8-1122-9E00-20E4-5290051694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33CAB-FF4C-4FBD-B697-F8735AC58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7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8AB6F2-DC9D-28F5-650D-AC0AD05E1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4721" y="5873271"/>
            <a:ext cx="2743200" cy="365125"/>
          </a:xfrm>
        </p:spPr>
        <p:txBody>
          <a:bodyPr/>
          <a:lstStyle/>
          <a:p>
            <a:fld id="{6D36B704-9A6D-446D-9E17-A9D89557D4B4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461B76-6EA4-A1DD-86D6-9C7A529B621B}"/>
              </a:ext>
            </a:extLst>
          </p:cNvPr>
          <p:cNvSpPr txBox="1"/>
          <p:nvPr/>
        </p:nvSpPr>
        <p:spPr>
          <a:xfrm>
            <a:off x="4661542" y="359678"/>
            <a:ext cx="305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Determine if Student Qualifies for AOC or LLC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BA285A-B265-DB3B-4703-964C7217B83D}"/>
              </a:ext>
            </a:extLst>
          </p:cNvPr>
          <p:cNvSpPr/>
          <p:nvPr/>
        </p:nvSpPr>
        <p:spPr>
          <a:xfrm>
            <a:off x="4687489" y="395921"/>
            <a:ext cx="3053014" cy="60157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BEA0ED-B223-428D-8FB6-106BEE183325}"/>
              </a:ext>
            </a:extLst>
          </p:cNvPr>
          <p:cNvSpPr/>
          <p:nvPr/>
        </p:nvSpPr>
        <p:spPr>
          <a:xfrm>
            <a:off x="2312257" y="1581783"/>
            <a:ext cx="1937084" cy="60157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0E04B1-DCCB-D817-9737-30849696CF5A}"/>
              </a:ext>
            </a:extLst>
          </p:cNvPr>
          <p:cNvSpPr txBox="1"/>
          <p:nvPr/>
        </p:nvSpPr>
        <p:spPr>
          <a:xfrm>
            <a:off x="2312257" y="1697906"/>
            <a:ext cx="1937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Determine QEE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ABBBEC-2902-22FE-1D4A-A1972F773EE0}"/>
              </a:ext>
            </a:extLst>
          </p:cNvPr>
          <p:cNvSpPr/>
          <p:nvPr/>
        </p:nvSpPr>
        <p:spPr>
          <a:xfrm>
            <a:off x="8258861" y="1581783"/>
            <a:ext cx="1937084" cy="60157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67D627-4664-ECEB-BE68-BA27F47CF362}"/>
              </a:ext>
            </a:extLst>
          </p:cNvPr>
          <p:cNvSpPr txBox="1"/>
          <p:nvPr/>
        </p:nvSpPr>
        <p:spPr>
          <a:xfrm>
            <a:off x="8258861" y="1697906"/>
            <a:ext cx="1937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Determine QEE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53B99FC-32A5-B3CF-A878-AAA10A4F8C56}"/>
              </a:ext>
            </a:extLst>
          </p:cNvPr>
          <p:cNvSpPr/>
          <p:nvPr/>
        </p:nvSpPr>
        <p:spPr>
          <a:xfrm>
            <a:off x="5249655" y="4894252"/>
            <a:ext cx="2262943" cy="49149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8F655E-9772-0A44-611A-1A5BF3337D9A}"/>
              </a:ext>
            </a:extLst>
          </p:cNvPr>
          <p:cNvSpPr txBox="1"/>
          <p:nvPr/>
        </p:nvSpPr>
        <p:spPr>
          <a:xfrm>
            <a:off x="5271131" y="4926955"/>
            <a:ext cx="2262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Go to AOC Workbook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D1AA055-2585-3570-5C6B-3FD0936FC77E}"/>
              </a:ext>
            </a:extLst>
          </p:cNvPr>
          <p:cNvSpPr/>
          <p:nvPr/>
        </p:nvSpPr>
        <p:spPr>
          <a:xfrm>
            <a:off x="1630960" y="4866711"/>
            <a:ext cx="2336816" cy="4788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E657566-B893-4B8F-A909-D9A1FBC001F7}"/>
              </a:ext>
            </a:extLst>
          </p:cNvPr>
          <p:cNvSpPr txBox="1"/>
          <p:nvPr/>
        </p:nvSpPr>
        <p:spPr>
          <a:xfrm>
            <a:off x="1641164" y="4894252"/>
            <a:ext cx="2326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Is QEE ≥ Scholarship?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670A9CA-45C6-F4D7-1056-4C9AEE051152}"/>
              </a:ext>
            </a:extLst>
          </p:cNvPr>
          <p:cNvSpPr/>
          <p:nvPr/>
        </p:nvSpPr>
        <p:spPr>
          <a:xfrm>
            <a:off x="3280919" y="3781324"/>
            <a:ext cx="2535658" cy="60157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D1FE66-2901-C919-66DA-C624E2823914}"/>
              </a:ext>
            </a:extLst>
          </p:cNvPr>
          <p:cNvSpPr txBox="1"/>
          <p:nvPr/>
        </p:nvSpPr>
        <p:spPr>
          <a:xfrm>
            <a:off x="3403177" y="3736605"/>
            <a:ext cx="226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Are all Scholarships Restricted?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BAAA73-C16A-79F3-A87E-589B658F50E2}"/>
              </a:ext>
            </a:extLst>
          </p:cNvPr>
          <p:cNvSpPr/>
          <p:nvPr/>
        </p:nvSpPr>
        <p:spPr>
          <a:xfrm>
            <a:off x="662418" y="3743460"/>
            <a:ext cx="1937084" cy="60157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489BB3-3FB9-D1CA-50FA-4838F57A3072}"/>
              </a:ext>
            </a:extLst>
          </p:cNvPr>
          <p:cNvSpPr txBox="1"/>
          <p:nvPr/>
        </p:nvSpPr>
        <p:spPr>
          <a:xfrm>
            <a:off x="629464" y="3715308"/>
            <a:ext cx="1937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Enter $4,000 as QEE for AOC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DBA79A3-13FF-352A-08D7-D40D5920E917}"/>
              </a:ext>
            </a:extLst>
          </p:cNvPr>
          <p:cNvSpPr/>
          <p:nvPr/>
        </p:nvSpPr>
        <p:spPr>
          <a:xfrm>
            <a:off x="1874357" y="2578107"/>
            <a:ext cx="2813381" cy="73562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1933606-EBD1-2C96-B4AC-76A0E65EFCD4}"/>
              </a:ext>
            </a:extLst>
          </p:cNvPr>
          <p:cNvSpPr txBox="1"/>
          <p:nvPr/>
        </p:nvSpPr>
        <p:spPr>
          <a:xfrm>
            <a:off x="1881375" y="2580748"/>
            <a:ext cx="2813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Is QEE minus Scholarship ≥$4,000?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7D36D3F-3009-DDF5-A5B2-160D5FE01571}"/>
              </a:ext>
            </a:extLst>
          </p:cNvPr>
          <p:cNvSpPr/>
          <p:nvPr/>
        </p:nvSpPr>
        <p:spPr>
          <a:xfrm>
            <a:off x="8004192" y="2536470"/>
            <a:ext cx="2460457" cy="60157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DAFF7E5-88AF-0821-F183-88DAF1F6C73E}"/>
              </a:ext>
            </a:extLst>
          </p:cNvPr>
          <p:cNvSpPr txBox="1"/>
          <p:nvPr/>
        </p:nvSpPr>
        <p:spPr>
          <a:xfrm>
            <a:off x="7997174" y="2640381"/>
            <a:ext cx="2460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Is QEE &gt; Scholarship?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D57B0A8-1D3B-FDAF-4CA6-0EC07049171B}"/>
              </a:ext>
            </a:extLst>
          </p:cNvPr>
          <p:cNvSpPr/>
          <p:nvPr/>
        </p:nvSpPr>
        <p:spPr>
          <a:xfrm>
            <a:off x="6771961" y="3791946"/>
            <a:ext cx="1937084" cy="60157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55C1B57-C7CE-3FBB-DE40-7F5789F59A58}"/>
              </a:ext>
            </a:extLst>
          </p:cNvPr>
          <p:cNvSpPr txBox="1"/>
          <p:nvPr/>
        </p:nvSpPr>
        <p:spPr>
          <a:xfrm>
            <a:off x="6771961" y="3756301"/>
            <a:ext cx="1937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Difference is QEE for LLC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671153A-9482-51D2-49DE-7A80DB4FE576}"/>
              </a:ext>
            </a:extLst>
          </p:cNvPr>
          <p:cNvSpPr/>
          <p:nvPr/>
        </p:nvSpPr>
        <p:spPr>
          <a:xfrm>
            <a:off x="9458141" y="3778678"/>
            <a:ext cx="2244889" cy="60157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A8C783A-1264-5990-5791-FDD0FEBD2A05}"/>
              </a:ext>
            </a:extLst>
          </p:cNvPr>
          <p:cNvSpPr txBox="1"/>
          <p:nvPr/>
        </p:nvSpPr>
        <p:spPr>
          <a:xfrm>
            <a:off x="9503558" y="3727897"/>
            <a:ext cx="2220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Difference is Scholarship Income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6FAA3E0-4383-8158-3A21-D68D3FEA664B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 flipH="1">
            <a:off x="3280799" y="997500"/>
            <a:ext cx="2933197" cy="5842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FE10203-760F-6ABE-D779-D18000BF6885}"/>
              </a:ext>
            </a:extLst>
          </p:cNvPr>
          <p:cNvCxnSpPr>
            <a:cxnSpLocks/>
            <a:stCxn id="8" idx="2"/>
            <a:endCxn id="12" idx="0"/>
          </p:cNvCxnSpPr>
          <p:nvPr/>
        </p:nvCxnSpPr>
        <p:spPr>
          <a:xfrm>
            <a:off x="6213996" y="997500"/>
            <a:ext cx="3013407" cy="5842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1342448-9708-4FBB-08CC-6F4E8C747D93}"/>
              </a:ext>
            </a:extLst>
          </p:cNvPr>
          <p:cNvCxnSpPr>
            <a:cxnSpLocks/>
            <a:stCxn id="10" idx="2"/>
            <a:endCxn id="22" idx="0"/>
          </p:cNvCxnSpPr>
          <p:nvPr/>
        </p:nvCxnSpPr>
        <p:spPr>
          <a:xfrm>
            <a:off x="3280799" y="2183362"/>
            <a:ext cx="249" cy="3947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6B68111F-D02F-F615-0098-0CCBBAB23405}"/>
              </a:ext>
            </a:extLst>
          </p:cNvPr>
          <p:cNvCxnSpPr>
            <a:cxnSpLocks/>
            <a:stCxn id="12" idx="2"/>
            <a:endCxn id="24" idx="0"/>
          </p:cNvCxnSpPr>
          <p:nvPr/>
        </p:nvCxnSpPr>
        <p:spPr>
          <a:xfrm>
            <a:off x="9227403" y="2183362"/>
            <a:ext cx="7018" cy="3531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0139396-D634-DB28-E395-10B4B6E8678A}"/>
              </a:ext>
            </a:extLst>
          </p:cNvPr>
          <p:cNvCxnSpPr>
            <a:cxnSpLocks/>
            <a:stCxn id="22" idx="2"/>
            <a:endCxn id="20" idx="0"/>
          </p:cNvCxnSpPr>
          <p:nvPr/>
        </p:nvCxnSpPr>
        <p:spPr>
          <a:xfrm flipH="1">
            <a:off x="1630960" y="3313734"/>
            <a:ext cx="1650088" cy="4297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1423F32-852F-0900-AC79-9B05AE43B61C}"/>
              </a:ext>
            </a:extLst>
          </p:cNvPr>
          <p:cNvCxnSpPr>
            <a:cxnSpLocks/>
            <a:stCxn id="22" idx="2"/>
            <a:endCxn id="18" idx="0"/>
          </p:cNvCxnSpPr>
          <p:nvPr/>
        </p:nvCxnSpPr>
        <p:spPr>
          <a:xfrm>
            <a:off x="3281048" y="3313734"/>
            <a:ext cx="1267700" cy="4675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7947ACEC-3681-147B-D4E6-28D67F96FF3A}"/>
              </a:ext>
            </a:extLst>
          </p:cNvPr>
          <p:cNvCxnSpPr>
            <a:cxnSpLocks/>
            <a:stCxn id="18" idx="2"/>
            <a:endCxn id="16" idx="0"/>
          </p:cNvCxnSpPr>
          <p:nvPr/>
        </p:nvCxnSpPr>
        <p:spPr>
          <a:xfrm flipH="1">
            <a:off x="2799368" y="4382903"/>
            <a:ext cx="1749380" cy="4838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D6BF47C-34F9-2DEF-97AF-EC89C71EEC95}"/>
              </a:ext>
            </a:extLst>
          </p:cNvPr>
          <p:cNvCxnSpPr>
            <a:cxnSpLocks/>
            <a:stCxn id="24" idx="2"/>
            <a:endCxn id="28" idx="0"/>
          </p:cNvCxnSpPr>
          <p:nvPr/>
        </p:nvCxnSpPr>
        <p:spPr>
          <a:xfrm>
            <a:off x="9234421" y="3138049"/>
            <a:ext cx="1346165" cy="64062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91A619E0-618C-5695-59CE-B7529384BF32}"/>
              </a:ext>
            </a:extLst>
          </p:cNvPr>
          <p:cNvCxnSpPr>
            <a:cxnSpLocks/>
            <a:stCxn id="24" idx="2"/>
            <a:endCxn id="26" idx="0"/>
          </p:cNvCxnSpPr>
          <p:nvPr/>
        </p:nvCxnSpPr>
        <p:spPr>
          <a:xfrm flipH="1">
            <a:off x="7740503" y="3138049"/>
            <a:ext cx="1493918" cy="6538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9D3A55E7-2F43-08C2-6D3B-90468566B9C6}"/>
              </a:ext>
            </a:extLst>
          </p:cNvPr>
          <p:cNvCxnSpPr>
            <a:cxnSpLocks/>
            <a:stCxn id="18" idx="2"/>
            <a:endCxn id="14" idx="0"/>
          </p:cNvCxnSpPr>
          <p:nvPr/>
        </p:nvCxnSpPr>
        <p:spPr>
          <a:xfrm>
            <a:off x="4548748" y="4382903"/>
            <a:ext cx="1832379" cy="5113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A56BC162-F129-905A-16C1-78A8E66872F0}"/>
              </a:ext>
            </a:extLst>
          </p:cNvPr>
          <p:cNvSpPr txBox="1"/>
          <p:nvPr/>
        </p:nvSpPr>
        <p:spPr>
          <a:xfrm>
            <a:off x="1425992" y="3340411"/>
            <a:ext cx="79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YES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D60C3F8-11B3-5D4D-D616-D5E8C37DD683}"/>
              </a:ext>
            </a:extLst>
          </p:cNvPr>
          <p:cNvSpPr txBox="1"/>
          <p:nvPr/>
        </p:nvSpPr>
        <p:spPr>
          <a:xfrm>
            <a:off x="8844714" y="1045295"/>
            <a:ext cx="1062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/>
              <a:t>LLC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1B57DCB5-3716-90D5-49E9-1C217EFE7B24}"/>
              </a:ext>
            </a:extLst>
          </p:cNvPr>
          <p:cNvSpPr txBox="1"/>
          <p:nvPr/>
        </p:nvSpPr>
        <p:spPr>
          <a:xfrm>
            <a:off x="4264500" y="3393547"/>
            <a:ext cx="79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NO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55D201E-5B6A-75B3-B411-6CEB5A899F64}"/>
              </a:ext>
            </a:extLst>
          </p:cNvPr>
          <p:cNvSpPr txBox="1"/>
          <p:nvPr/>
        </p:nvSpPr>
        <p:spPr>
          <a:xfrm>
            <a:off x="7464777" y="3364553"/>
            <a:ext cx="79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YES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EC645C8-99D0-35C2-A8CA-CE5ACB03D763}"/>
              </a:ext>
            </a:extLst>
          </p:cNvPr>
          <p:cNvSpPr txBox="1"/>
          <p:nvPr/>
        </p:nvSpPr>
        <p:spPr>
          <a:xfrm>
            <a:off x="10333430" y="3344293"/>
            <a:ext cx="79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NO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53B3DA1-78B1-3C52-0F08-939747527ED9}"/>
              </a:ext>
            </a:extLst>
          </p:cNvPr>
          <p:cNvSpPr txBox="1"/>
          <p:nvPr/>
        </p:nvSpPr>
        <p:spPr>
          <a:xfrm>
            <a:off x="2617915" y="4440259"/>
            <a:ext cx="79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YES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6AD2E940-6212-BD05-2D16-65F899BDBEDA}"/>
              </a:ext>
            </a:extLst>
          </p:cNvPr>
          <p:cNvSpPr txBox="1"/>
          <p:nvPr/>
        </p:nvSpPr>
        <p:spPr>
          <a:xfrm>
            <a:off x="5984084" y="4459777"/>
            <a:ext cx="79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NO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6712670C-349C-E2D1-762D-0689ABB8F00D}"/>
              </a:ext>
            </a:extLst>
          </p:cNvPr>
          <p:cNvSpPr txBox="1"/>
          <p:nvPr/>
        </p:nvSpPr>
        <p:spPr>
          <a:xfrm>
            <a:off x="2912839" y="1018563"/>
            <a:ext cx="11906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/>
              <a:t>AOC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DE4FE3-C354-54E2-C2CD-B4C6CFEC3F95}"/>
              </a:ext>
            </a:extLst>
          </p:cNvPr>
          <p:cNvSpPr/>
          <p:nvPr/>
        </p:nvSpPr>
        <p:spPr>
          <a:xfrm>
            <a:off x="2912839" y="5811276"/>
            <a:ext cx="2336816" cy="7439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768BA1-37CB-8C09-3CD4-ADEF2BD1F637}"/>
              </a:ext>
            </a:extLst>
          </p:cNvPr>
          <p:cNvSpPr/>
          <p:nvPr/>
        </p:nvSpPr>
        <p:spPr>
          <a:xfrm>
            <a:off x="273132" y="5801811"/>
            <a:ext cx="2426093" cy="75336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108AD55-6E7F-3D01-0F75-2E0F7204D4AB}"/>
              </a:ext>
            </a:extLst>
          </p:cNvPr>
          <p:cNvCxnSpPr>
            <a:cxnSpLocks/>
            <a:stCxn id="16" idx="2"/>
            <a:endCxn id="9" idx="0"/>
          </p:cNvCxnSpPr>
          <p:nvPr/>
        </p:nvCxnSpPr>
        <p:spPr>
          <a:xfrm flipH="1">
            <a:off x="1486179" y="5345571"/>
            <a:ext cx="1313189" cy="4562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9014483-A88E-C330-203E-77A9006040B7}"/>
              </a:ext>
            </a:extLst>
          </p:cNvPr>
          <p:cNvCxnSpPr>
            <a:cxnSpLocks/>
            <a:stCxn id="16" idx="2"/>
            <a:endCxn id="6" idx="0"/>
          </p:cNvCxnSpPr>
          <p:nvPr/>
        </p:nvCxnSpPr>
        <p:spPr>
          <a:xfrm>
            <a:off x="2799368" y="5345571"/>
            <a:ext cx="1281879" cy="4657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A9DFCC8-B4CF-5B61-179A-9DAC48629651}"/>
              </a:ext>
            </a:extLst>
          </p:cNvPr>
          <p:cNvSpPr txBox="1"/>
          <p:nvPr/>
        </p:nvSpPr>
        <p:spPr>
          <a:xfrm>
            <a:off x="1141451" y="5416543"/>
            <a:ext cx="79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YES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973CC28-99A0-A28E-A572-70BB85B8D212}"/>
              </a:ext>
            </a:extLst>
          </p:cNvPr>
          <p:cNvSpPr txBox="1"/>
          <p:nvPr/>
        </p:nvSpPr>
        <p:spPr>
          <a:xfrm>
            <a:off x="3754664" y="5399564"/>
            <a:ext cx="79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NO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F5B7E86-CE3C-4972-B4E4-63EDFD2826F9}"/>
              </a:ext>
            </a:extLst>
          </p:cNvPr>
          <p:cNvSpPr txBox="1"/>
          <p:nvPr/>
        </p:nvSpPr>
        <p:spPr>
          <a:xfrm>
            <a:off x="273132" y="5833683"/>
            <a:ext cx="2426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QEE minus Scholarship is QEE for AOC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F504206-4547-B6DB-D07F-ABF1CE5DA50C}"/>
              </a:ext>
            </a:extLst>
          </p:cNvPr>
          <p:cNvSpPr txBox="1"/>
          <p:nvPr/>
        </p:nvSpPr>
        <p:spPr>
          <a:xfrm>
            <a:off x="2865166" y="5830385"/>
            <a:ext cx="2426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Scholarship minus QEE is Scholarship Income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3A1B19-B635-CCFD-2E0F-35397019135D}"/>
              </a:ext>
            </a:extLst>
          </p:cNvPr>
          <p:cNvSpPr txBox="1"/>
          <p:nvPr/>
        </p:nvSpPr>
        <p:spPr>
          <a:xfrm>
            <a:off x="7912479" y="354663"/>
            <a:ext cx="40876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DO THE REST OF THE RETURN BEFORE STARTING ON EDUCATION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2E74DD-7BB5-873B-36E8-AD330A2D9B71}"/>
              </a:ext>
            </a:extLst>
          </p:cNvPr>
          <p:cNvSpPr txBox="1"/>
          <p:nvPr/>
        </p:nvSpPr>
        <p:spPr>
          <a:xfrm>
            <a:off x="7740503" y="4926955"/>
            <a:ext cx="37671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NOTE:  If the amount of QEE for the LLC is significant and there are also significant scholarship amounts, consider trying to optimize using the Bogart Calculator.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C351DD-EA86-DD2E-930B-379449F2C168}"/>
              </a:ext>
            </a:extLst>
          </p:cNvPr>
          <p:cNvSpPr/>
          <p:nvPr/>
        </p:nvSpPr>
        <p:spPr>
          <a:xfrm>
            <a:off x="7815537" y="4877880"/>
            <a:ext cx="3692102" cy="159883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26AA2E3-D61B-12ED-BAE4-DB25C092946E}"/>
              </a:ext>
            </a:extLst>
          </p:cNvPr>
          <p:cNvCxnSpPr>
            <a:stCxn id="24" idx="2"/>
          </p:cNvCxnSpPr>
          <p:nvPr/>
        </p:nvCxnSpPr>
        <p:spPr>
          <a:xfrm>
            <a:off x="9234421" y="3138049"/>
            <a:ext cx="0" cy="173983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77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  <p:bldP spid="23" grpId="0"/>
      <p:bldP spid="24" grpId="0" animBg="1"/>
      <p:bldP spid="25" grpId="0"/>
      <p:bldP spid="26" grpId="0" animBg="1"/>
      <p:bldP spid="27" grpId="0"/>
      <p:bldP spid="28" grpId="0" animBg="1"/>
      <p:bldP spid="29" grpId="0"/>
      <p:bldP spid="87" grpId="0"/>
      <p:bldP spid="88" grpId="0"/>
      <p:bldP spid="108" grpId="0"/>
      <p:bldP spid="109" grpId="0"/>
      <p:bldP spid="116" grpId="0"/>
      <p:bldP spid="119" grpId="0"/>
      <p:bldP spid="136" grpId="0"/>
      <p:bldP spid="139" grpId="0"/>
      <p:bldP spid="6" grpId="0" animBg="1"/>
      <p:bldP spid="9" grpId="0" animBg="1"/>
      <p:bldP spid="32" grpId="0"/>
      <p:bldP spid="34" grpId="0"/>
      <p:bldP spid="41" grpId="0"/>
      <p:bldP spid="46" grpId="0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118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Hawkins</dc:creator>
  <cp:lastModifiedBy>Bill Hawkins</cp:lastModifiedBy>
  <cp:revision>1</cp:revision>
  <dcterms:created xsi:type="dcterms:W3CDTF">2023-11-03T15:31:02Z</dcterms:created>
  <dcterms:modified xsi:type="dcterms:W3CDTF">2024-09-22T13:17:47Z</dcterms:modified>
</cp:coreProperties>
</file>