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08"/>
  </p:notesMasterIdLst>
  <p:sldIdLst>
    <p:sldId id="257" r:id="rId3"/>
    <p:sldId id="258" r:id="rId4"/>
    <p:sldId id="551" r:id="rId5"/>
    <p:sldId id="573" r:id="rId6"/>
    <p:sldId id="259" r:id="rId7"/>
    <p:sldId id="260" r:id="rId8"/>
    <p:sldId id="261" r:id="rId9"/>
    <p:sldId id="263" r:id="rId10"/>
    <p:sldId id="262" r:id="rId11"/>
    <p:sldId id="590" r:id="rId12"/>
    <p:sldId id="591" r:id="rId13"/>
    <p:sldId id="693" r:id="rId14"/>
    <p:sldId id="594" r:id="rId15"/>
    <p:sldId id="592" r:id="rId16"/>
    <p:sldId id="595" r:id="rId17"/>
    <p:sldId id="264" r:id="rId18"/>
    <p:sldId id="593" r:id="rId19"/>
    <p:sldId id="651" r:id="rId20"/>
    <p:sldId id="266" r:id="rId21"/>
    <p:sldId id="501" r:id="rId22"/>
    <p:sldId id="502" r:id="rId23"/>
    <p:sldId id="541" r:id="rId24"/>
    <p:sldId id="503" r:id="rId25"/>
    <p:sldId id="671" r:id="rId26"/>
    <p:sldId id="597" r:id="rId27"/>
    <p:sldId id="596" r:id="rId28"/>
    <p:sldId id="598" r:id="rId29"/>
    <p:sldId id="599" r:id="rId30"/>
    <p:sldId id="600" r:id="rId31"/>
    <p:sldId id="670" r:id="rId32"/>
    <p:sldId id="602" r:id="rId33"/>
    <p:sldId id="603" r:id="rId34"/>
    <p:sldId id="604" r:id="rId35"/>
    <p:sldId id="605" r:id="rId36"/>
    <p:sldId id="606" r:id="rId37"/>
    <p:sldId id="512" r:id="rId38"/>
    <p:sldId id="517" r:id="rId39"/>
    <p:sldId id="518" r:id="rId40"/>
    <p:sldId id="520" r:id="rId41"/>
    <p:sldId id="607" r:id="rId42"/>
    <p:sldId id="521" r:id="rId43"/>
    <p:sldId id="608" r:id="rId44"/>
    <p:sldId id="523" r:id="rId45"/>
    <p:sldId id="609" r:id="rId46"/>
    <p:sldId id="610" r:id="rId47"/>
    <p:sldId id="611" r:id="rId48"/>
    <p:sldId id="267" r:id="rId49"/>
    <p:sldId id="506" r:id="rId50"/>
    <p:sldId id="507" r:id="rId51"/>
    <p:sldId id="525" r:id="rId52"/>
    <p:sldId id="526" r:id="rId53"/>
    <p:sldId id="527" r:id="rId54"/>
    <p:sldId id="528" r:id="rId55"/>
    <p:sldId id="529" r:id="rId56"/>
    <p:sldId id="530" r:id="rId57"/>
    <p:sldId id="531" r:id="rId58"/>
    <p:sldId id="532" r:id="rId59"/>
    <p:sldId id="534" r:id="rId60"/>
    <p:sldId id="533" r:id="rId61"/>
    <p:sldId id="536" r:id="rId62"/>
    <p:sldId id="535" r:id="rId63"/>
    <p:sldId id="537" r:id="rId64"/>
    <p:sldId id="538" r:id="rId65"/>
    <p:sldId id="697" r:id="rId66"/>
    <p:sldId id="539" r:id="rId67"/>
    <p:sldId id="686" r:id="rId68"/>
    <p:sldId id="540" r:id="rId69"/>
    <p:sldId id="578" r:id="rId70"/>
    <p:sldId id="579" r:id="rId71"/>
    <p:sldId id="580" r:id="rId72"/>
    <p:sldId id="550" r:id="rId73"/>
    <p:sldId id="542" r:id="rId74"/>
    <p:sldId id="543" r:id="rId75"/>
    <p:sldId id="680" r:id="rId76"/>
    <p:sldId id="639" r:id="rId77"/>
    <p:sldId id="652" r:id="rId78"/>
    <p:sldId id="555" r:id="rId79"/>
    <p:sldId id="556" r:id="rId80"/>
    <p:sldId id="557" r:id="rId81"/>
    <p:sldId id="558" r:id="rId82"/>
    <p:sldId id="585" r:id="rId83"/>
    <p:sldId id="685" r:id="rId84"/>
    <p:sldId id="684" r:id="rId85"/>
    <p:sldId id="586" r:id="rId86"/>
    <p:sldId id="587" r:id="rId87"/>
    <p:sldId id="588" r:id="rId88"/>
    <p:sldId id="589" r:id="rId89"/>
    <p:sldId id="683" r:id="rId90"/>
    <p:sldId id="649" r:id="rId91"/>
    <p:sldId id="681" r:id="rId92"/>
    <p:sldId id="700" r:id="rId93"/>
    <p:sldId id="687" r:id="rId94"/>
    <p:sldId id="689" r:id="rId95"/>
    <p:sldId id="688" r:id="rId96"/>
    <p:sldId id="690" r:id="rId97"/>
    <p:sldId id="691" r:id="rId98"/>
    <p:sldId id="692" r:id="rId99"/>
    <p:sldId id="682" r:id="rId100"/>
    <p:sldId id="668" r:id="rId101"/>
    <p:sldId id="650" r:id="rId102"/>
    <p:sldId id="657" r:id="rId103"/>
    <p:sldId id="658" r:id="rId104"/>
    <p:sldId id="659" r:id="rId105"/>
    <p:sldId id="660" r:id="rId106"/>
    <p:sldId id="661" r:id="rId107"/>
    <p:sldId id="673" r:id="rId108"/>
    <p:sldId id="674" r:id="rId109"/>
    <p:sldId id="675" r:id="rId110"/>
    <p:sldId id="676" r:id="rId111"/>
    <p:sldId id="653" r:id="rId112"/>
    <p:sldId id="342" r:id="rId113"/>
    <p:sldId id="636" r:id="rId114"/>
    <p:sldId id="375" r:id="rId115"/>
    <p:sldId id="374" r:id="rId116"/>
    <p:sldId id="383" r:id="rId117"/>
    <p:sldId id="384" r:id="rId118"/>
    <p:sldId id="640" r:id="rId119"/>
    <p:sldId id="376" r:id="rId120"/>
    <p:sldId id="377" r:id="rId121"/>
    <p:sldId id="645" r:id="rId122"/>
    <p:sldId id="677" r:id="rId123"/>
    <p:sldId id="648" r:id="rId124"/>
    <p:sldId id="679" r:id="rId125"/>
    <p:sldId id="678" r:id="rId126"/>
    <p:sldId id="641" r:id="rId127"/>
    <p:sldId id="380" r:id="rId128"/>
    <p:sldId id="256" r:id="rId129"/>
    <p:sldId id="644" r:id="rId130"/>
    <p:sldId id="379" r:id="rId131"/>
    <p:sldId id="642" r:id="rId132"/>
    <p:sldId id="387" r:id="rId133"/>
    <p:sldId id="388" r:id="rId134"/>
    <p:sldId id="381" r:id="rId135"/>
    <p:sldId id="382" r:id="rId136"/>
    <p:sldId id="397" r:id="rId137"/>
    <p:sldId id="385" r:id="rId138"/>
    <p:sldId id="647" r:id="rId139"/>
    <p:sldId id="662" r:id="rId140"/>
    <p:sldId id="663" r:id="rId141"/>
    <p:sldId id="378" r:id="rId142"/>
    <p:sldId id="386" r:id="rId143"/>
    <p:sldId id="389" r:id="rId144"/>
    <p:sldId id="394" r:id="rId145"/>
    <p:sldId id="637" r:id="rId146"/>
    <p:sldId id="393" r:id="rId147"/>
    <p:sldId id="395" r:id="rId148"/>
    <p:sldId id="666" r:id="rId149"/>
    <p:sldId id="664" r:id="rId150"/>
    <p:sldId id="396" r:id="rId151"/>
    <p:sldId id="667" r:id="rId152"/>
    <p:sldId id="612" r:id="rId153"/>
    <p:sldId id="318" r:id="rId154"/>
    <p:sldId id="358" r:id="rId155"/>
    <p:sldId id="361" r:id="rId156"/>
    <p:sldId id="360" r:id="rId157"/>
    <p:sldId id="359" r:id="rId158"/>
    <p:sldId id="362" r:id="rId159"/>
    <p:sldId id="363" r:id="rId160"/>
    <p:sldId id="364" r:id="rId161"/>
    <p:sldId id="365" r:id="rId162"/>
    <p:sldId id="366" r:id="rId163"/>
    <p:sldId id="367" r:id="rId164"/>
    <p:sldId id="355" r:id="rId165"/>
    <p:sldId id="497" r:id="rId166"/>
    <p:sldId id="498" r:id="rId167"/>
    <p:sldId id="499" r:id="rId168"/>
    <p:sldId id="369" r:id="rId169"/>
    <p:sldId id="370" r:id="rId170"/>
    <p:sldId id="371" r:id="rId171"/>
    <p:sldId id="500" r:id="rId172"/>
    <p:sldId id="373" r:id="rId173"/>
    <p:sldId id="568" r:id="rId174"/>
    <p:sldId id="569" r:id="rId175"/>
    <p:sldId id="570" r:id="rId176"/>
    <p:sldId id="654" r:id="rId177"/>
    <p:sldId id="615" r:id="rId178"/>
    <p:sldId id="616" r:id="rId179"/>
    <p:sldId id="694" r:id="rId180"/>
    <p:sldId id="695" r:id="rId181"/>
    <p:sldId id="699" r:id="rId182"/>
    <p:sldId id="696" r:id="rId183"/>
    <p:sldId id="618" r:id="rId184"/>
    <p:sldId id="619" r:id="rId185"/>
    <p:sldId id="620" r:id="rId186"/>
    <p:sldId id="621" r:id="rId187"/>
    <p:sldId id="622" r:id="rId188"/>
    <p:sldId id="624" r:id="rId189"/>
    <p:sldId id="625" r:id="rId190"/>
    <p:sldId id="626" r:id="rId191"/>
    <p:sldId id="627" r:id="rId192"/>
    <p:sldId id="655" r:id="rId193"/>
    <p:sldId id="628" r:id="rId194"/>
    <p:sldId id="629" r:id="rId195"/>
    <p:sldId id="630" r:id="rId196"/>
    <p:sldId id="631" r:id="rId197"/>
    <p:sldId id="291" r:id="rId198"/>
    <p:sldId id="274" r:id="rId199"/>
    <p:sldId id="633" r:id="rId200"/>
    <p:sldId id="634" r:id="rId201"/>
    <p:sldId id="635" r:id="rId202"/>
    <p:sldId id="285" r:id="rId203"/>
    <p:sldId id="287" r:id="rId204"/>
    <p:sldId id="288" r:id="rId205"/>
    <p:sldId id="495" r:id="rId206"/>
    <p:sldId id="669" r:id="rId207"/>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57323B-8262-4A48-A1EA-F493C71F483C}" v="187" dt="2023-12-18T16:09:16.6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32"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14" Type="http://schemas.microsoft.com/office/2015/10/relationships/revisionInfo" Target="revisionInfo.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presProps" Target="presProps.xml"/><Relationship Id="rId190" Type="http://schemas.openxmlformats.org/officeDocument/2006/relationships/slide" Target="slides/slide188.xml"/><Relationship Id="rId204" Type="http://schemas.openxmlformats.org/officeDocument/2006/relationships/slide" Target="slides/slide202.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viewProps" Target="viewProps.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theme" Target="theme/theme1.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tableStyles" Target="tableStyles.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microsoft.com/office/2016/11/relationships/changesInfo" Target="changesInfos/changesInfo1.xml"/><Relationship Id="rId2" Type="http://schemas.openxmlformats.org/officeDocument/2006/relationships/slideMaster" Target="slideMasters/slideMaster2.xml"/><Relationship Id="rId29" Type="http://schemas.openxmlformats.org/officeDocument/2006/relationships/slide" Target="slides/slide27.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Hawkins" userId="0a245f657dbcfc4c" providerId="LiveId" clId="{D603CD36-76CA-4145-B50B-51F7B4506569}"/>
    <pc:docChg chg="custSel addSld delSld modSld sldOrd">
      <pc:chgData name="Bill Hawkins" userId="0a245f657dbcfc4c" providerId="LiveId" clId="{D603CD36-76CA-4145-B50B-51F7B4506569}" dt="2023-10-26T20:36:26.208" v="1929" actId="20577"/>
      <pc:docMkLst>
        <pc:docMk/>
      </pc:docMkLst>
      <pc:sldChg chg="modSp">
        <pc:chgData name="Bill Hawkins" userId="0a245f657dbcfc4c" providerId="LiveId" clId="{D603CD36-76CA-4145-B50B-51F7B4506569}" dt="2023-10-26T20:27:59.730" v="1754" actId="20577"/>
        <pc:sldMkLst>
          <pc:docMk/>
          <pc:sldMk cId="2343566469" sldId="276"/>
        </pc:sldMkLst>
        <pc:spChg chg="mod">
          <ac:chgData name="Bill Hawkins" userId="0a245f657dbcfc4c" providerId="LiveId" clId="{D603CD36-76CA-4145-B50B-51F7B4506569}" dt="2023-10-26T20:27:59.730" v="1754" actId="20577"/>
          <ac:spMkLst>
            <pc:docMk/>
            <pc:sldMk cId="2343566469" sldId="276"/>
            <ac:spMk id="3" creationId="{0725DECD-4E59-4F0A-824A-BAB19BBCABC6}"/>
          </ac:spMkLst>
        </pc:spChg>
      </pc:sldChg>
      <pc:sldChg chg="modSp mod modAnim">
        <pc:chgData name="Bill Hawkins" userId="0a245f657dbcfc4c" providerId="LiveId" clId="{D603CD36-76CA-4145-B50B-51F7B4506569}" dt="2023-10-26T20:34:24.863" v="1832" actId="115"/>
        <pc:sldMkLst>
          <pc:docMk/>
          <pc:sldMk cId="2931441085" sldId="409"/>
        </pc:sldMkLst>
        <pc:spChg chg="mod">
          <ac:chgData name="Bill Hawkins" userId="0a245f657dbcfc4c" providerId="LiveId" clId="{D603CD36-76CA-4145-B50B-51F7B4506569}" dt="2023-10-26T20:34:24.863" v="1832" actId="115"/>
          <ac:spMkLst>
            <pc:docMk/>
            <pc:sldMk cId="2931441085" sldId="409"/>
            <ac:spMk id="3" creationId="{561D357F-D101-9FED-056F-A1F582B0A6ED}"/>
          </ac:spMkLst>
        </pc:spChg>
      </pc:sldChg>
      <pc:sldChg chg="addSp modSp del mod chgLayout">
        <pc:chgData name="Bill Hawkins" userId="0a245f657dbcfc4c" providerId="LiveId" clId="{D603CD36-76CA-4145-B50B-51F7B4506569}" dt="2023-10-26T20:24:00.110" v="1746" actId="2696"/>
        <pc:sldMkLst>
          <pc:docMk/>
          <pc:sldMk cId="120380608" sldId="571"/>
        </pc:sldMkLst>
        <pc:spChg chg="mod ord">
          <ac:chgData name="Bill Hawkins" userId="0a245f657dbcfc4c" providerId="LiveId" clId="{D603CD36-76CA-4145-B50B-51F7B4506569}" dt="2023-10-26T20:22:30.444" v="1720" actId="700"/>
          <ac:spMkLst>
            <pc:docMk/>
            <pc:sldMk cId="120380608" sldId="571"/>
            <ac:spMk id="2" creationId="{80BEE5BD-5705-F2D7-B7CD-EC155CD0FDD8}"/>
          </ac:spMkLst>
        </pc:spChg>
        <pc:spChg chg="add mod ord">
          <ac:chgData name="Bill Hawkins" userId="0a245f657dbcfc4c" providerId="LiveId" clId="{D603CD36-76CA-4145-B50B-51F7B4506569}" dt="2023-10-26T20:22:30.444" v="1720" actId="700"/>
          <ac:spMkLst>
            <pc:docMk/>
            <pc:sldMk cId="120380608" sldId="571"/>
            <ac:spMk id="3" creationId="{577D2012-7191-8E8F-B452-BBD0BD3039AA}"/>
          </ac:spMkLst>
        </pc:spChg>
        <pc:spChg chg="mod ord">
          <ac:chgData name="Bill Hawkins" userId="0a245f657dbcfc4c" providerId="LiveId" clId="{D603CD36-76CA-4145-B50B-51F7B4506569}" dt="2023-10-26T20:22:30.444" v="1720" actId="700"/>
          <ac:spMkLst>
            <pc:docMk/>
            <pc:sldMk cId="120380608" sldId="571"/>
            <ac:spMk id="4" creationId="{DA9D26B8-1BCB-7E9E-01CC-D6AB8755DB72}"/>
          </ac:spMkLst>
        </pc:spChg>
      </pc:sldChg>
      <pc:sldChg chg="modSp new mod">
        <pc:chgData name="Bill Hawkins" userId="0a245f657dbcfc4c" providerId="LiveId" clId="{D603CD36-76CA-4145-B50B-51F7B4506569}" dt="2023-10-26T17:08:49.625" v="1409" actId="20577"/>
        <pc:sldMkLst>
          <pc:docMk/>
          <pc:sldMk cId="410946247" sldId="578"/>
        </pc:sldMkLst>
        <pc:spChg chg="mod">
          <ac:chgData name="Bill Hawkins" userId="0a245f657dbcfc4c" providerId="LiveId" clId="{D603CD36-76CA-4145-B50B-51F7B4506569}" dt="2023-10-26T16:51:22.477" v="14" actId="20577"/>
          <ac:spMkLst>
            <pc:docMk/>
            <pc:sldMk cId="410946247" sldId="578"/>
            <ac:spMk id="2" creationId="{52E9D7D1-4E5F-C1CE-0143-CB41D8B14789}"/>
          </ac:spMkLst>
        </pc:spChg>
        <pc:spChg chg="mod">
          <ac:chgData name="Bill Hawkins" userId="0a245f657dbcfc4c" providerId="LiveId" clId="{D603CD36-76CA-4145-B50B-51F7B4506569}" dt="2023-10-26T17:08:49.625" v="1409" actId="20577"/>
          <ac:spMkLst>
            <pc:docMk/>
            <pc:sldMk cId="410946247" sldId="578"/>
            <ac:spMk id="3" creationId="{F5A66D81-3E35-CD0C-CC7C-37AD4E93D868}"/>
          </ac:spMkLst>
        </pc:spChg>
      </pc:sldChg>
      <pc:sldChg chg="modSp add mod">
        <pc:chgData name="Bill Hawkins" userId="0a245f657dbcfc4c" providerId="LiveId" clId="{D603CD36-76CA-4145-B50B-51F7B4506569}" dt="2023-10-26T17:12:40.107" v="1718" actId="20577"/>
        <pc:sldMkLst>
          <pc:docMk/>
          <pc:sldMk cId="1643870710" sldId="579"/>
        </pc:sldMkLst>
        <pc:spChg chg="mod">
          <ac:chgData name="Bill Hawkins" userId="0a245f657dbcfc4c" providerId="LiveId" clId="{D603CD36-76CA-4145-B50B-51F7B4506569}" dt="2023-10-26T17:12:40.107" v="1718" actId="20577"/>
          <ac:spMkLst>
            <pc:docMk/>
            <pc:sldMk cId="1643870710" sldId="579"/>
            <ac:spMk id="3" creationId="{F5A66D81-3E35-CD0C-CC7C-37AD4E93D868}"/>
          </ac:spMkLst>
        </pc:spChg>
      </pc:sldChg>
      <pc:sldChg chg="modSp new mod">
        <pc:chgData name="Bill Hawkins" userId="0a245f657dbcfc4c" providerId="LiveId" clId="{D603CD36-76CA-4145-B50B-51F7B4506569}" dt="2023-10-26T17:12:59.750" v="1719" actId="27107"/>
        <pc:sldMkLst>
          <pc:docMk/>
          <pc:sldMk cId="2054651533" sldId="580"/>
        </pc:sldMkLst>
        <pc:spChg chg="mod">
          <ac:chgData name="Bill Hawkins" userId="0a245f657dbcfc4c" providerId="LiveId" clId="{D603CD36-76CA-4145-B50B-51F7B4506569}" dt="2023-10-26T17:03:37.821" v="916" actId="20577"/>
          <ac:spMkLst>
            <pc:docMk/>
            <pc:sldMk cId="2054651533" sldId="580"/>
            <ac:spMk id="2" creationId="{984FA550-8C67-2FA2-B742-04B177F119C7}"/>
          </ac:spMkLst>
        </pc:spChg>
        <pc:spChg chg="mod">
          <ac:chgData name="Bill Hawkins" userId="0a245f657dbcfc4c" providerId="LiveId" clId="{D603CD36-76CA-4145-B50B-51F7B4506569}" dt="2023-10-26T17:12:59.750" v="1719" actId="27107"/>
          <ac:spMkLst>
            <pc:docMk/>
            <pc:sldMk cId="2054651533" sldId="580"/>
            <ac:spMk id="3" creationId="{41097E03-B8AC-D89D-A3DD-89508C8A2482}"/>
          </ac:spMkLst>
        </pc:spChg>
      </pc:sldChg>
      <pc:sldChg chg="delSp add del setBg delDesignElem">
        <pc:chgData name="Bill Hawkins" userId="0a245f657dbcfc4c" providerId="LiveId" clId="{D603CD36-76CA-4145-B50B-51F7B4506569}" dt="2023-10-26T20:24:02.592" v="1747" actId="2696"/>
        <pc:sldMkLst>
          <pc:docMk/>
          <pc:sldMk cId="706037061" sldId="581"/>
        </pc:sldMkLst>
        <pc:spChg chg="del">
          <ac:chgData name="Bill Hawkins" userId="0a245f657dbcfc4c" providerId="LiveId" clId="{D603CD36-76CA-4145-B50B-51F7B4506569}" dt="2023-10-26T20:23:04.306" v="1722"/>
          <ac:spMkLst>
            <pc:docMk/>
            <pc:sldMk cId="706037061" sldId="581"/>
            <ac:spMk id="10" creationId="{FB5B0058-AF13-4859-B429-4EDDE2A26F7F}"/>
          </ac:spMkLst>
        </pc:spChg>
        <pc:cxnChg chg="del">
          <ac:chgData name="Bill Hawkins" userId="0a245f657dbcfc4c" providerId="LiveId" clId="{D603CD36-76CA-4145-B50B-51F7B4506569}" dt="2023-10-26T20:23:04.306" v="1722"/>
          <ac:cxnSpMkLst>
            <pc:docMk/>
            <pc:sldMk cId="706037061" sldId="581"/>
            <ac:cxnSpMk id="12" creationId="{EC4521DE-248E-440D-AAD6-FD9E7D34B3BF}"/>
          </ac:cxnSpMkLst>
        </pc:cxnChg>
        <pc:cxnChg chg="del">
          <ac:chgData name="Bill Hawkins" userId="0a245f657dbcfc4c" providerId="LiveId" clId="{D603CD36-76CA-4145-B50B-51F7B4506569}" dt="2023-10-26T20:23:04.306" v="1722"/>
          <ac:cxnSpMkLst>
            <pc:docMk/>
            <pc:sldMk cId="706037061" sldId="581"/>
            <ac:cxnSpMk id="14" creationId="{442C13FA-4C0F-42D0-9626-5BA6040D8C31}"/>
          </ac:cxnSpMkLst>
        </pc:cxnChg>
      </pc:sldChg>
      <pc:sldChg chg="modSp add mod ord">
        <pc:chgData name="Bill Hawkins" userId="0a245f657dbcfc4c" providerId="LiveId" clId="{D603CD36-76CA-4145-B50B-51F7B4506569}" dt="2023-10-26T20:23:53.039" v="1745" actId="20577"/>
        <pc:sldMkLst>
          <pc:docMk/>
          <pc:sldMk cId="1081012259" sldId="582"/>
        </pc:sldMkLst>
        <pc:spChg chg="mod">
          <ac:chgData name="Bill Hawkins" userId="0a245f657dbcfc4c" providerId="LiveId" clId="{D603CD36-76CA-4145-B50B-51F7B4506569}" dt="2023-10-26T20:23:53.039" v="1745" actId="20577"/>
          <ac:spMkLst>
            <pc:docMk/>
            <pc:sldMk cId="1081012259" sldId="582"/>
            <ac:spMk id="2" creationId="{BA89977E-627E-97AB-A70F-33502504FB31}"/>
          </ac:spMkLst>
        </pc:spChg>
      </pc:sldChg>
      <pc:sldChg chg="modSp mod modAnim">
        <pc:chgData name="Bill Hawkins" userId="0a245f657dbcfc4c" providerId="LiveId" clId="{D603CD36-76CA-4145-B50B-51F7B4506569}" dt="2023-10-26T20:35:21.375" v="1844" actId="6549"/>
        <pc:sldMkLst>
          <pc:docMk/>
          <pc:sldMk cId="152923493" sldId="583"/>
        </pc:sldMkLst>
        <pc:spChg chg="mod">
          <ac:chgData name="Bill Hawkins" userId="0a245f657dbcfc4c" providerId="LiveId" clId="{D603CD36-76CA-4145-B50B-51F7B4506569}" dt="2023-10-26T20:35:21.375" v="1844" actId="6549"/>
          <ac:spMkLst>
            <pc:docMk/>
            <pc:sldMk cId="152923493" sldId="583"/>
            <ac:spMk id="3" creationId="{561D357F-D101-9FED-056F-A1F582B0A6ED}"/>
          </ac:spMkLst>
        </pc:spChg>
      </pc:sldChg>
      <pc:sldChg chg="modSp new mod">
        <pc:chgData name="Bill Hawkins" userId="0a245f657dbcfc4c" providerId="LiveId" clId="{D603CD36-76CA-4145-B50B-51F7B4506569}" dt="2023-10-26T20:36:26.208" v="1929" actId="20577"/>
        <pc:sldMkLst>
          <pc:docMk/>
          <pc:sldMk cId="3554670817" sldId="584"/>
        </pc:sldMkLst>
        <pc:spChg chg="mod">
          <ac:chgData name="Bill Hawkins" userId="0a245f657dbcfc4c" providerId="LiveId" clId="{D603CD36-76CA-4145-B50B-51F7B4506569}" dt="2023-10-26T20:36:04.990" v="1860" actId="20577"/>
          <ac:spMkLst>
            <pc:docMk/>
            <pc:sldMk cId="3554670817" sldId="584"/>
            <ac:spMk id="2" creationId="{4CFEB786-6172-24D7-49F5-BE2337383D40}"/>
          </ac:spMkLst>
        </pc:spChg>
        <pc:spChg chg="mod">
          <ac:chgData name="Bill Hawkins" userId="0a245f657dbcfc4c" providerId="LiveId" clId="{D603CD36-76CA-4145-B50B-51F7B4506569}" dt="2023-10-26T20:36:26.208" v="1929" actId="20577"/>
          <ac:spMkLst>
            <pc:docMk/>
            <pc:sldMk cId="3554670817" sldId="584"/>
            <ac:spMk id="3" creationId="{5A9D81CB-3493-DCA6-A311-A28A6FA0FCB4}"/>
          </ac:spMkLst>
        </pc:spChg>
      </pc:sldChg>
    </pc:docChg>
  </pc:docChgLst>
  <pc:docChgLst>
    <pc:chgData name="Bill Hawkins" userId="0a245f657dbcfc4c" providerId="LiveId" clId="{DF57323B-8262-4A48-A1EA-F493C71F483C}"/>
    <pc:docChg chg="undo redo custSel addSld delSld modSld sldOrd modMainMaster modNotesMaster">
      <pc:chgData name="Bill Hawkins" userId="0a245f657dbcfc4c" providerId="LiveId" clId="{DF57323B-8262-4A48-A1EA-F493C71F483C}" dt="2023-12-18T16:09:16.652" v="44478" actId="20577"/>
      <pc:docMkLst>
        <pc:docMk/>
      </pc:docMkLst>
      <pc:sldChg chg="modSp mod">
        <pc:chgData name="Bill Hawkins" userId="0a245f657dbcfc4c" providerId="LiveId" clId="{DF57323B-8262-4A48-A1EA-F493C71F483C}" dt="2023-11-13T14:48:17.410" v="15965" actId="1076"/>
        <pc:sldMkLst>
          <pc:docMk/>
          <pc:sldMk cId="2311659659" sldId="256"/>
        </pc:sldMkLst>
        <pc:spChg chg="mod">
          <ac:chgData name="Bill Hawkins" userId="0a245f657dbcfc4c" providerId="LiveId" clId="{DF57323B-8262-4A48-A1EA-F493C71F483C}" dt="2023-11-13T14:47:00.718" v="15959" actId="14100"/>
          <ac:spMkLst>
            <pc:docMk/>
            <pc:sldMk cId="2311659659" sldId="256"/>
            <ac:spMk id="2" creationId="{F45F4821-E01A-4BC9-89C1-FC183D6847A5}"/>
          </ac:spMkLst>
        </pc:spChg>
        <pc:spChg chg="mod">
          <ac:chgData name="Bill Hawkins" userId="0a245f657dbcfc4c" providerId="LiveId" clId="{DF57323B-8262-4A48-A1EA-F493C71F483C}" dt="2023-11-13T14:48:17.410" v="15965" actId="1076"/>
          <ac:spMkLst>
            <pc:docMk/>
            <pc:sldMk cId="2311659659" sldId="256"/>
            <ac:spMk id="3" creationId="{2A3EB91A-FD07-4ADF-A686-F297122FC240}"/>
          </ac:spMkLst>
        </pc:spChg>
        <pc:spChg chg="mod">
          <ac:chgData name="Bill Hawkins" userId="0a245f657dbcfc4c" providerId="LiveId" clId="{DF57323B-8262-4A48-A1EA-F493C71F483C}" dt="2023-11-13T14:47:29.773" v="15962" actId="1076"/>
          <ac:spMkLst>
            <pc:docMk/>
            <pc:sldMk cId="2311659659" sldId="256"/>
            <ac:spMk id="15" creationId="{00000000-0000-0000-0000-000000000000}"/>
          </ac:spMkLst>
        </pc:spChg>
        <pc:spChg chg="mod">
          <ac:chgData name="Bill Hawkins" userId="0a245f657dbcfc4c" providerId="LiveId" clId="{DF57323B-8262-4A48-A1EA-F493C71F483C}" dt="2023-11-13T14:48:04.335" v="15964" actId="1076"/>
          <ac:spMkLst>
            <pc:docMk/>
            <pc:sldMk cId="2311659659" sldId="256"/>
            <ac:spMk id="17" creationId="{00000000-0000-0000-0000-000000000000}"/>
          </ac:spMkLst>
        </pc:spChg>
        <pc:spChg chg="mod">
          <ac:chgData name="Bill Hawkins" userId="0a245f657dbcfc4c" providerId="LiveId" clId="{DF57323B-8262-4A48-A1EA-F493C71F483C}" dt="2023-11-13T14:47:57.123" v="15963" actId="1076"/>
          <ac:spMkLst>
            <pc:docMk/>
            <pc:sldMk cId="2311659659" sldId="256"/>
            <ac:spMk id="18" creationId="{00000000-0000-0000-0000-000000000000}"/>
          </ac:spMkLst>
        </pc:spChg>
        <pc:cxnChg chg="mod">
          <ac:chgData name="Bill Hawkins" userId="0a245f657dbcfc4c" providerId="LiveId" clId="{DF57323B-8262-4A48-A1EA-F493C71F483C}" dt="2023-11-13T14:47:00.718" v="15959" actId="14100"/>
          <ac:cxnSpMkLst>
            <pc:docMk/>
            <pc:sldMk cId="2311659659" sldId="256"/>
            <ac:cxnSpMk id="21" creationId="{518F0808-15F2-482A-95D4-1E30AFBAA302}"/>
          </ac:cxnSpMkLst>
        </pc:cxnChg>
        <pc:cxnChg chg="mod">
          <ac:chgData name="Bill Hawkins" userId="0a245f657dbcfc4c" providerId="LiveId" clId="{DF57323B-8262-4A48-A1EA-F493C71F483C}" dt="2023-11-13T14:47:00.718" v="15959" actId="14100"/>
          <ac:cxnSpMkLst>
            <pc:docMk/>
            <pc:sldMk cId="2311659659" sldId="256"/>
            <ac:cxnSpMk id="22" creationId="{00000000-0000-0000-0000-000000000000}"/>
          </ac:cxnSpMkLst>
        </pc:cxnChg>
        <pc:cxnChg chg="mod">
          <ac:chgData name="Bill Hawkins" userId="0a245f657dbcfc4c" providerId="LiveId" clId="{DF57323B-8262-4A48-A1EA-F493C71F483C}" dt="2023-11-13T14:47:00.718" v="15959" actId="14100"/>
          <ac:cxnSpMkLst>
            <pc:docMk/>
            <pc:sldMk cId="2311659659" sldId="256"/>
            <ac:cxnSpMk id="23" creationId="{00000000-0000-0000-0000-000000000000}"/>
          </ac:cxnSpMkLst>
        </pc:cxnChg>
        <pc:cxnChg chg="mod">
          <ac:chgData name="Bill Hawkins" userId="0a245f657dbcfc4c" providerId="LiveId" clId="{DF57323B-8262-4A48-A1EA-F493C71F483C}" dt="2023-11-13T14:47:00.718" v="15959" actId="14100"/>
          <ac:cxnSpMkLst>
            <pc:docMk/>
            <pc:sldMk cId="2311659659" sldId="256"/>
            <ac:cxnSpMk id="25" creationId="{00000000-0000-0000-0000-000000000000}"/>
          </ac:cxnSpMkLst>
        </pc:cxnChg>
      </pc:sldChg>
      <pc:sldChg chg="addSp delSp modSp mod">
        <pc:chgData name="Bill Hawkins" userId="0a245f657dbcfc4c" providerId="LiveId" clId="{DF57323B-8262-4A48-A1EA-F493C71F483C}" dt="2023-11-14T20:43:10.267" v="20081" actId="1076"/>
        <pc:sldMkLst>
          <pc:docMk/>
          <pc:sldMk cId="0" sldId="257"/>
        </pc:sldMkLst>
        <pc:spChg chg="add mod">
          <ac:chgData name="Bill Hawkins" userId="0a245f657dbcfc4c" providerId="LiveId" clId="{DF57323B-8262-4A48-A1EA-F493C71F483C}" dt="2023-11-14T20:42:40.359" v="20077" actId="14100"/>
          <ac:spMkLst>
            <pc:docMk/>
            <pc:sldMk cId="0" sldId="257"/>
            <ac:spMk id="2" creationId="{2BCC0153-4A96-0D04-754B-FE194D78A3A0}"/>
          </ac:spMkLst>
        </pc:spChg>
        <pc:spChg chg="add del mod">
          <ac:chgData name="Bill Hawkins" userId="0a245f657dbcfc4c" providerId="LiveId" clId="{DF57323B-8262-4A48-A1EA-F493C71F483C}" dt="2023-11-14T20:42:54.715" v="20080" actId="478"/>
          <ac:spMkLst>
            <pc:docMk/>
            <pc:sldMk cId="0" sldId="257"/>
            <ac:spMk id="3" creationId="{E92678E6-06E7-DF80-9C9D-E14CBFC0F7DA}"/>
          </ac:spMkLst>
        </pc:spChg>
        <pc:spChg chg="add mod">
          <ac:chgData name="Bill Hawkins" userId="0a245f657dbcfc4c" providerId="LiveId" clId="{DF57323B-8262-4A48-A1EA-F493C71F483C}" dt="2023-11-14T20:43:10.267" v="20081" actId="1076"/>
          <ac:spMkLst>
            <pc:docMk/>
            <pc:sldMk cId="0" sldId="257"/>
            <ac:spMk id="4" creationId="{40FFD4E9-0F63-2008-7546-8CF89BB3E689}"/>
          </ac:spMkLst>
        </pc:spChg>
        <pc:spChg chg="del mod">
          <ac:chgData name="Bill Hawkins" userId="0a245f657dbcfc4c" providerId="LiveId" clId="{DF57323B-8262-4A48-A1EA-F493C71F483C}" dt="2023-11-14T20:42:46.482" v="20078" actId="21"/>
          <ac:spMkLst>
            <pc:docMk/>
            <pc:sldMk cId="0" sldId="257"/>
            <ac:spMk id="4099" creationId="{22883A02-3860-B6B9-ABDF-E4C9FCF1E2AE}"/>
          </ac:spMkLst>
        </pc:spChg>
      </pc:sldChg>
      <pc:sldChg chg="modSp mod modAnim">
        <pc:chgData name="Bill Hawkins" userId="0a245f657dbcfc4c" providerId="LiveId" clId="{DF57323B-8262-4A48-A1EA-F493C71F483C}" dt="2023-12-10T20:07:01.197" v="43932" actId="1076"/>
        <pc:sldMkLst>
          <pc:docMk/>
          <pc:sldMk cId="273040401" sldId="258"/>
        </pc:sldMkLst>
        <pc:spChg chg="mod">
          <ac:chgData name="Bill Hawkins" userId="0a245f657dbcfc4c" providerId="LiveId" clId="{DF57323B-8262-4A48-A1EA-F493C71F483C}" dt="2023-12-10T20:07:01.197" v="43932" actId="1076"/>
          <ac:spMkLst>
            <pc:docMk/>
            <pc:sldMk cId="273040401" sldId="258"/>
            <ac:spMk id="3" creationId="{24D50776-386D-C430-6B9B-32B22B7CD613}"/>
          </ac:spMkLst>
        </pc:spChg>
      </pc:sldChg>
      <pc:sldChg chg="modSp mod modAnim">
        <pc:chgData name="Bill Hawkins" userId="0a245f657dbcfc4c" providerId="LiveId" clId="{DF57323B-8262-4A48-A1EA-F493C71F483C}" dt="2023-11-13T14:16:45.815" v="15547"/>
        <pc:sldMkLst>
          <pc:docMk/>
          <pc:sldMk cId="2797917146" sldId="259"/>
        </pc:sldMkLst>
        <pc:spChg chg="mod">
          <ac:chgData name="Bill Hawkins" userId="0a245f657dbcfc4c" providerId="LiveId" clId="{DF57323B-8262-4A48-A1EA-F493C71F483C}" dt="2023-11-04T18:03:45.311" v="6469" actId="113"/>
          <ac:spMkLst>
            <pc:docMk/>
            <pc:sldMk cId="2797917146" sldId="259"/>
            <ac:spMk id="3" creationId="{31749E1F-B116-B41E-020D-2EA4D84F85E7}"/>
          </ac:spMkLst>
        </pc:spChg>
      </pc:sldChg>
      <pc:sldChg chg="modSp mod">
        <pc:chgData name="Bill Hawkins" userId="0a245f657dbcfc4c" providerId="LiveId" clId="{DF57323B-8262-4A48-A1EA-F493C71F483C}" dt="2023-11-04T18:03:52.329" v="6471" actId="27636"/>
        <pc:sldMkLst>
          <pc:docMk/>
          <pc:sldMk cId="1587855902" sldId="260"/>
        </pc:sldMkLst>
        <pc:spChg chg="mod">
          <ac:chgData name="Bill Hawkins" userId="0a245f657dbcfc4c" providerId="LiveId" clId="{DF57323B-8262-4A48-A1EA-F493C71F483C}" dt="2023-11-04T18:03:52.329" v="6471" actId="27636"/>
          <ac:spMkLst>
            <pc:docMk/>
            <pc:sldMk cId="1587855902" sldId="260"/>
            <ac:spMk id="3" creationId="{18C8EA86-F76B-1869-CC91-D5244FD973DF}"/>
          </ac:spMkLst>
        </pc:spChg>
      </pc:sldChg>
      <pc:sldChg chg="modSp mod modAnim">
        <pc:chgData name="Bill Hawkins" userId="0a245f657dbcfc4c" providerId="LiveId" clId="{DF57323B-8262-4A48-A1EA-F493C71F483C}" dt="2023-11-14T19:28:13.403" v="19577" actId="20577"/>
        <pc:sldMkLst>
          <pc:docMk/>
          <pc:sldMk cId="2569008071" sldId="261"/>
        </pc:sldMkLst>
        <pc:spChg chg="mod">
          <ac:chgData name="Bill Hawkins" userId="0a245f657dbcfc4c" providerId="LiveId" clId="{DF57323B-8262-4A48-A1EA-F493C71F483C}" dt="2023-11-14T19:28:13.403" v="19577" actId="20577"/>
          <ac:spMkLst>
            <pc:docMk/>
            <pc:sldMk cId="2569008071" sldId="261"/>
            <ac:spMk id="3" creationId="{F811FDC8-BDDB-9F4C-93DB-7193A1B8013A}"/>
          </ac:spMkLst>
        </pc:spChg>
      </pc:sldChg>
      <pc:sldChg chg="modSp mod modAnim">
        <pc:chgData name="Bill Hawkins" userId="0a245f657dbcfc4c" providerId="LiveId" clId="{DF57323B-8262-4A48-A1EA-F493C71F483C}" dt="2023-12-07T14:42:36.070" v="38169" actId="20577"/>
        <pc:sldMkLst>
          <pc:docMk/>
          <pc:sldMk cId="3394783761" sldId="262"/>
        </pc:sldMkLst>
        <pc:spChg chg="mod">
          <ac:chgData name="Bill Hawkins" userId="0a245f657dbcfc4c" providerId="LiveId" clId="{DF57323B-8262-4A48-A1EA-F493C71F483C}" dt="2023-12-06T19:28:09.982" v="35118" actId="14100"/>
          <ac:spMkLst>
            <pc:docMk/>
            <pc:sldMk cId="3394783761" sldId="262"/>
            <ac:spMk id="2" creationId="{8B2013D4-E136-C9BC-1DFC-F30D75B45122}"/>
          </ac:spMkLst>
        </pc:spChg>
        <pc:spChg chg="mod">
          <ac:chgData name="Bill Hawkins" userId="0a245f657dbcfc4c" providerId="LiveId" clId="{DF57323B-8262-4A48-A1EA-F493C71F483C}" dt="2023-12-07T14:42:36.070" v="38169" actId="20577"/>
          <ac:spMkLst>
            <pc:docMk/>
            <pc:sldMk cId="3394783761" sldId="262"/>
            <ac:spMk id="3" creationId="{F811FDC8-BDDB-9F4C-93DB-7193A1B8013A}"/>
          </ac:spMkLst>
        </pc:spChg>
      </pc:sldChg>
      <pc:sldChg chg="modSp mod ord modAnim">
        <pc:chgData name="Bill Hawkins" userId="0a245f657dbcfc4c" providerId="LiveId" clId="{DF57323B-8262-4A48-A1EA-F493C71F483C}" dt="2023-12-06T19:31:33.332" v="35308"/>
        <pc:sldMkLst>
          <pc:docMk/>
          <pc:sldMk cId="2226911459" sldId="263"/>
        </pc:sldMkLst>
        <pc:spChg chg="mod">
          <ac:chgData name="Bill Hawkins" userId="0a245f657dbcfc4c" providerId="LiveId" clId="{DF57323B-8262-4A48-A1EA-F493C71F483C}" dt="2023-12-06T19:31:12.789" v="35306" actId="14100"/>
          <ac:spMkLst>
            <pc:docMk/>
            <pc:sldMk cId="2226911459" sldId="263"/>
            <ac:spMk id="3" creationId="{F811FDC8-BDDB-9F4C-93DB-7193A1B8013A}"/>
          </ac:spMkLst>
        </pc:spChg>
      </pc:sldChg>
      <pc:sldChg chg="modSp mod modAnim">
        <pc:chgData name="Bill Hawkins" userId="0a245f657dbcfc4c" providerId="LiveId" clId="{DF57323B-8262-4A48-A1EA-F493C71F483C}" dt="2023-12-09T18:22:41.471" v="41757" actId="14100"/>
        <pc:sldMkLst>
          <pc:docMk/>
          <pc:sldMk cId="3814502987" sldId="264"/>
        </pc:sldMkLst>
        <pc:spChg chg="mod">
          <ac:chgData name="Bill Hawkins" userId="0a245f657dbcfc4c" providerId="LiveId" clId="{DF57323B-8262-4A48-A1EA-F493C71F483C}" dt="2023-12-09T18:22:41.471" v="41757" actId="14100"/>
          <ac:spMkLst>
            <pc:docMk/>
            <pc:sldMk cId="3814502987" sldId="264"/>
            <ac:spMk id="3" creationId="{F87F3269-91DF-4D85-9926-C7BC95FE7F33}"/>
          </ac:spMkLst>
        </pc:spChg>
      </pc:sldChg>
      <pc:sldChg chg="modSp del mod modAnim">
        <pc:chgData name="Bill Hawkins" userId="0a245f657dbcfc4c" providerId="LiveId" clId="{DF57323B-8262-4A48-A1EA-F493C71F483C}" dt="2023-11-14T20:11:08.131" v="19763" actId="2696"/>
        <pc:sldMkLst>
          <pc:docMk/>
          <pc:sldMk cId="834046580" sldId="265"/>
        </pc:sldMkLst>
        <pc:spChg chg="mod">
          <ac:chgData name="Bill Hawkins" userId="0a245f657dbcfc4c" providerId="LiveId" clId="{DF57323B-8262-4A48-A1EA-F493C71F483C}" dt="2023-11-14T20:10:35.664" v="19757" actId="27636"/>
          <ac:spMkLst>
            <pc:docMk/>
            <pc:sldMk cId="834046580" sldId="265"/>
            <ac:spMk id="3" creationId="{F87F3269-91DF-4D85-9926-C7BC95FE7F33}"/>
          </ac:spMkLst>
        </pc:spChg>
      </pc:sldChg>
      <pc:sldChg chg="modAnim">
        <pc:chgData name="Bill Hawkins" userId="0a245f657dbcfc4c" providerId="LiveId" clId="{DF57323B-8262-4A48-A1EA-F493C71F483C}" dt="2023-11-04T18:08:55.778" v="6567"/>
        <pc:sldMkLst>
          <pc:docMk/>
          <pc:sldMk cId="1804075727" sldId="266"/>
        </pc:sldMkLst>
      </pc:sldChg>
      <pc:sldChg chg="modSp mod modAnim">
        <pc:chgData name="Bill Hawkins" userId="0a245f657dbcfc4c" providerId="LiveId" clId="{DF57323B-8262-4A48-A1EA-F493C71F483C}" dt="2023-11-14T20:36:23.121" v="20070"/>
        <pc:sldMkLst>
          <pc:docMk/>
          <pc:sldMk cId="3985232460" sldId="267"/>
        </pc:sldMkLst>
        <pc:spChg chg="mod">
          <ac:chgData name="Bill Hawkins" userId="0a245f657dbcfc4c" providerId="LiveId" clId="{DF57323B-8262-4A48-A1EA-F493C71F483C}" dt="2023-11-14T20:35:58.393" v="20069" actId="14100"/>
          <ac:spMkLst>
            <pc:docMk/>
            <pc:sldMk cId="3985232460" sldId="267"/>
            <ac:spMk id="3" creationId="{82547CF4-CF34-7965-F9A1-D60029624BBE}"/>
          </ac:spMkLst>
        </pc:spChg>
      </pc:sldChg>
      <pc:sldChg chg="modSp del mod">
        <pc:chgData name="Bill Hawkins" userId="0a245f657dbcfc4c" providerId="LiveId" clId="{DF57323B-8262-4A48-A1EA-F493C71F483C}" dt="2023-11-06T13:31:22.754" v="15011" actId="2696"/>
        <pc:sldMkLst>
          <pc:docMk/>
          <pc:sldMk cId="2068726695" sldId="272"/>
        </pc:sldMkLst>
        <pc:spChg chg="mod">
          <ac:chgData name="Bill Hawkins" userId="0a245f657dbcfc4c" providerId="LiveId" clId="{DF57323B-8262-4A48-A1EA-F493C71F483C}" dt="2023-11-04T18:05:17.794" v="6513" actId="27636"/>
          <ac:spMkLst>
            <pc:docMk/>
            <pc:sldMk cId="2068726695" sldId="272"/>
            <ac:spMk id="3" creationId="{47462A4C-B234-4382-8C73-B58EB34B3ACD}"/>
          </ac:spMkLst>
        </pc:spChg>
      </pc:sldChg>
      <pc:sldChg chg="modSp mod">
        <pc:chgData name="Bill Hawkins" userId="0a245f657dbcfc4c" providerId="LiveId" clId="{DF57323B-8262-4A48-A1EA-F493C71F483C}" dt="2023-11-06T13:31:16.391" v="15007" actId="27636"/>
        <pc:sldMkLst>
          <pc:docMk/>
          <pc:sldMk cId="2138265345" sldId="274"/>
        </pc:sldMkLst>
        <pc:spChg chg="mod">
          <ac:chgData name="Bill Hawkins" userId="0a245f657dbcfc4c" providerId="LiveId" clId="{DF57323B-8262-4A48-A1EA-F493C71F483C}" dt="2023-11-06T13:31:16.391" v="15007" actId="27636"/>
          <ac:spMkLst>
            <pc:docMk/>
            <pc:sldMk cId="2138265345" sldId="274"/>
            <ac:spMk id="3" creationId="{47462A4C-B234-4382-8C73-B58EB34B3ACD}"/>
          </ac:spMkLst>
        </pc:spChg>
      </pc:sldChg>
      <pc:sldChg chg="del">
        <pc:chgData name="Bill Hawkins" userId="0a245f657dbcfc4c" providerId="LiveId" clId="{DF57323B-8262-4A48-A1EA-F493C71F483C}" dt="2023-11-06T13:31:26.463" v="15012" actId="2696"/>
        <pc:sldMkLst>
          <pc:docMk/>
          <pc:sldMk cId="2558066779" sldId="275"/>
        </pc:sldMkLst>
      </pc:sldChg>
      <pc:sldChg chg="del modAnim">
        <pc:chgData name="Bill Hawkins" userId="0a245f657dbcfc4c" providerId="LiveId" clId="{DF57323B-8262-4A48-A1EA-F493C71F483C}" dt="2023-11-06T13:31:28.929" v="15013" actId="2696"/>
        <pc:sldMkLst>
          <pc:docMk/>
          <pc:sldMk cId="2343566469" sldId="276"/>
        </pc:sldMkLst>
      </pc:sldChg>
      <pc:sldChg chg="del">
        <pc:chgData name="Bill Hawkins" userId="0a245f657dbcfc4c" providerId="LiveId" clId="{DF57323B-8262-4A48-A1EA-F493C71F483C}" dt="2023-11-06T13:31:31.039" v="15014" actId="2696"/>
        <pc:sldMkLst>
          <pc:docMk/>
          <pc:sldMk cId="121884983" sldId="277"/>
        </pc:sldMkLst>
      </pc:sldChg>
      <pc:sldChg chg="addSp delSp modSp mod addAnim delAnim modAnim">
        <pc:chgData name="Bill Hawkins" userId="0a245f657dbcfc4c" providerId="LiveId" clId="{DF57323B-8262-4A48-A1EA-F493C71F483C}" dt="2023-12-08T14:44:36.232" v="40992" actId="478"/>
        <pc:sldMkLst>
          <pc:docMk/>
          <pc:sldMk cId="609872032" sldId="285"/>
        </pc:sldMkLst>
        <pc:spChg chg="mod">
          <ac:chgData name="Bill Hawkins" userId="0a245f657dbcfc4c" providerId="LiveId" clId="{DF57323B-8262-4A48-A1EA-F493C71F483C}" dt="2023-11-06T13:28:37.746" v="14994" actId="27636"/>
          <ac:spMkLst>
            <pc:docMk/>
            <pc:sldMk cId="609872032" sldId="285"/>
            <ac:spMk id="2" creationId="{E725DFF9-1A05-C1DC-F684-B801FAA95A73}"/>
          </ac:spMkLst>
        </pc:spChg>
        <pc:spChg chg="add del mod">
          <ac:chgData name="Bill Hawkins" userId="0a245f657dbcfc4c" providerId="LiveId" clId="{DF57323B-8262-4A48-A1EA-F493C71F483C}" dt="2023-11-06T13:28:50.264" v="14999" actId="478"/>
          <ac:spMkLst>
            <pc:docMk/>
            <pc:sldMk cId="609872032" sldId="285"/>
            <ac:spMk id="8" creationId="{D32DDEB7-8477-63D9-8B9E-12F7C728353C}"/>
          </ac:spMkLst>
        </pc:spChg>
        <pc:spChg chg="add mod">
          <ac:chgData name="Bill Hawkins" userId="0a245f657dbcfc4c" providerId="LiveId" clId="{DF57323B-8262-4A48-A1EA-F493C71F483C}" dt="2023-11-06T13:30:19.905" v="15006" actId="14100"/>
          <ac:spMkLst>
            <pc:docMk/>
            <pc:sldMk cId="609872032" sldId="285"/>
            <ac:spMk id="11" creationId="{3F6DE33F-F1B1-AB79-0D09-87147B45109D}"/>
          </ac:spMkLst>
        </pc:spChg>
        <pc:graphicFrameChg chg="del modGraphic">
          <ac:chgData name="Bill Hawkins" userId="0a245f657dbcfc4c" providerId="LiveId" clId="{DF57323B-8262-4A48-A1EA-F493C71F483C}" dt="2023-11-06T13:28:44.443" v="14996" actId="478"/>
          <ac:graphicFrameMkLst>
            <pc:docMk/>
            <pc:sldMk cId="609872032" sldId="285"/>
            <ac:graphicFrameMk id="5" creationId="{86E0DAB2-1093-B692-77BA-A15BF9D38F13}"/>
          </ac:graphicFrameMkLst>
        </pc:graphicFrameChg>
        <pc:graphicFrameChg chg="del">
          <ac:chgData name="Bill Hawkins" userId="0a245f657dbcfc4c" providerId="LiveId" clId="{DF57323B-8262-4A48-A1EA-F493C71F483C}" dt="2023-11-06T13:28:47.150" v="14997" actId="478"/>
          <ac:graphicFrameMkLst>
            <pc:docMk/>
            <pc:sldMk cId="609872032" sldId="285"/>
            <ac:graphicFrameMk id="6" creationId="{A62424D9-DF85-9032-7A76-016462CCB2D8}"/>
          </ac:graphicFrameMkLst>
        </pc:graphicFrameChg>
        <pc:graphicFrameChg chg="del">
          <ac:chgData name="Bill Hawkins" userId="0a245f657dbcfc4c" providerId="LiveId" clId="{DF57323B-8262-4A48-A1EA-F493C71F483C}" dt="2023-11-06T13:28:48.715" v="14998" actId="478"/>
          <ac:graphicFrameMkLst>
            <pc:docMk/>
            <pc:sldMk cId="609872032" sldId="285"/>
            <ac:graphicFrameMk id="7" creationId="{0EC2B9D8-44A3-3EFB-37AD-8C426C7A07B6}"/>
          </ac:graphicFrameMkLst>
        </pc:graphicFrameChg>
        <pc:picChg chg="add del mod">
          <ac:chgData name="Bill Hawkins" userId="0a245f657dbcfc4c" providerId="LiveId" clId="{DF57323B-8262-4A48-A1EA-F493C71F483C}" dt="2023-12-08T14:44:36.232" v="40992" actId="478"/>
          <ac:picMkLst>
            <pc:docMk/>
            <pc:sldMk cId="609872032" sldId="285"/>
            <ac:picMk id="5" creationId="{39DA9D99-B62E-5216-62AC-14ABDF0AC0B3}"/>
          </ac:picMkLst>
        </pc:picChg>
        <pc:picChg chg="add mod">
          <ac:chgData name="Bill Hawkins" userId="0a245f657dbcfc4c" providerId="LiveId" clId="{DF57323B-8262-4A48-A1EA-F493C71F483C}" dt="2023-11-13T19:16:28.835" v="18593" actId="1076"/>
          <ac:picMkLst>
            <pc:docMk/>
            <pc:sldMk cId="609872032" sldId="285"/>
            <ac:picMk id="7" creationId="{AF9BFA84-6714-0CD0-E07F-A75B70716D66}"/>
          </ac:picMkLst>
        </pc:picChg>
        <pc:picChg chg="add mod">
          <ac:chgData name="Bill Hawkins" userId="0a245f657dbcfc4c" providerId="LiveId" clId="{DF57323B-8262-4A48-A1EA-F493C71F483C}" dt="2023-11-13T19:18:25.112" v="18606" actId="1076"/>
          <ac:picMkLst>
            <pc:docMk/>
            <pc:sldMk cId="609872032" sldId="285"/>
            <ac:picMk id="9" creationId="{F6849A8B-5065-B14A-FDB2-D33F44E7367A}"/>
          </ac:picMkLst>
        </pc:picChg>
        <pc:picChg chg="add del mod">
          <ac:chgData name="Bill Hawkins" userId="0a245f657dbcfc4c" providerId="LiveId" clId="{DF57323B-8262-4A48-A1EA-F493C71F483C}" dt="2023-11-13T19:15:47.093" v="18587" actId="478"/>
          <ac:picMkLst>
            <pc:docMk/>
            <pc:sldMk cId="609872032" sldId="285"/>
            <ac:picMk id="10" creationId="{634957D3-35A7-D817-89B1-FBB6C79A64AA}"/>
          </ac:picMkLst>
        </pc:picChg>
        <pc:picChg chg="add mod">
          <ac:chgData name="Bill Hawkins" userId="0a245f657dbcfc4c" providerId="LiveId" clId="{DF57323B-8262-4A48-A1EA-F493C71F483C}" dt="2023-11-13T19:17:56.963" v="18600" actId="14100"/>
          <ac:picMkLst>
            <pc:docMk/>
            <pc:sldMk cId="609872032" sldId="285"/>
            <ac:picMk id="13" creationId="{1AD07647-5C38-2B5D-AF8D-1BD2E4582B57}"/>
          </ac:picMkLst>
        </pc:picChg>
      </pc:sldChg>
      <pc:sldChg chg="addSp delSp modSp mod">
        <pc:chgData name="Bill Hawkins" userId="0a245f657dbcfc4c" providerId="LiveId" clId="{DF57323B-8262-4A48-A1EA-F493C71F483C}" dt="2023-12-11T20:57:27.688" v="44285" actId="1076"/>
        <pc:sldMkLst>
          <pc:docMk/>
          <pc:sldMk cId="3113497779" sldId="288"/>
        </pc:sldMkLst>
        <pc:picChg chg="add mod">
          <ac:chgData name="Bill Hawkins" userId="0a245f657dbcfc4c" providerId="LiveId" clId="{DF57323B-8262-4A48-A1EA-F493C71F483C}" dt="2023-12-11T20:57:27.688" v="44285" actId="1076"/>
          <ac:picMkLst>
            <pc:docMk/>
            <pc:sldMk cId="3113497779" sldId="288"/>
            <ac:picMk id="4" creationId="{F4313DF3-D624-4819-E5B3-2C818EC66575}"/>
          </ac:picMkLst>
        </pc:picChg>
        <pc:picChg chg="del mod">
          <ac:chgData name="Bill Hawkins" userId="0a245f657dbcfc4c" providerId="LiveId" clId="{DF57323B-8262-4A48-A1EA-F493C71F483C}" dt="2023-12-11T20:57:04.374" v="44279" actId="478"/>
          <ac:picMkLst>
            <pc:docMk/>
            <pc:sldMk cId="3113497779" sldId="288"/>
            <ac:picMk id="5" creationId="{0F8A84E3-50E2-068C-2622-F9BEE0AFA99A}"/>
          </ac:picMkLst>
        </pc:picChg>
      </pc:sldChg>
      <pc:sldChg chg="delSp modSp mod modAnim">
        <pc:chgData name="Bill Hawkins" userId="0a245f657dbcfc4c" providerId="LiveId" clId="{DF57323B-8262-4A48-A1EA-F493C71F483C}" dt="2023-12-08T14:41:04.262" v="40989" actId="478"/>
        <pc:sldMkLst>
          <pc:docMk/>
          <pc:sldMk cId="1593342576" sldId="291"/>
        </pc:sldMkLst>
        <pc:spChg chg="del">
          <ac:chgData name="Bill Hawkins" userId="0a245f657dbcfc4c" providerId="LiveId" clId="{DF57323B-8262-4A48-A1EA-F493C71F483C}" dt="2023-12-08T14:41:04.262" v="40989" actId="478"/>
          <ac:spMkLst>
            <pc:docMk/>
            <pc:sldMk cId="1593342576" sldId="291"/>
            <ac:spMk id="3" creationId="{C4846CBC-88CF-6B0D-96AF-11D79B778661}"/>
          </ac:spMkLst>
        </pc:spChg>
        <pc:spChg chg="mod">
          <ac:chgData name="Bill Hawkins" userId="0a245f657dbcfc4c" providerId="LiveId" clId="{DF57323B-8262-4A48-A1EA-F493C71F483C}" dt="2023-11-13T20:16:24.133" v="19219" actId="122"/>
          <ac:spMkLst>
            <pc:docMk/>
            <pc:sldMk cId="1593342576" sldId="291"/>
            <ac:spMk id="12" creationId="{660357B7-0853-4B4B-8BE0-586B971E62DE}"/>
          </ac:spMkLst>
        </pc:spChg>
        <pc:spChg chg="del">
          <ac:chgData name="Bill Hawkins" userId="0a245f657dbcfc4c" providerId="LiveId" clId="{DF57323B-8262-4A48-A1EA-F493C71F483C}" dt="2023-12-08T14:41:00.565" v="40988" actId="478"/>
          <ac:spMkLst>
            <pc:docMk/>
            <pc:sldMk cId="1593342576" sldId="291"/>
            <ac:spMk id="19" creationId="{8FC140B4-05A6-62E1-FA27-3AD539288EBF}"/>
          </ac:spMkLst>
        </pc:spChg>
      </pc:sldChg>
      <pc:sldChg chg="modSp mod modAnim">
        <pc:chgData name="Bill Hawkins" userId="0a245f657dbcfc4c" providerId="LiveId" clId="{DF57323B-8262-4A48-A1EA-F493C71F483C}" dt="2023-12-09T18:53:36.134" v="41904" actId="14100"/>
        <pc:sldMkLst>
          <pc:docMk/>
          <pc:sldMk cId="256068211" sldId="318"/>
        </pc:sldMkLst>
        <pc:spChg chg="mod">
          <ac:chgData name="Bill Hawkins" userId="0a245f657dbcfc4c" providerId="LiveId" clId="{DF57323B-8262-4A48-A1EA-F493C71F483C}" dt="2023-12-09T18:53:36.134" v="41904" actId="14100"/>
          <ac:spMkLst>
            <pc:docMk/>
            <pc:sldMk cId="256068211" sldId="318"/>
            <ac:spMk id="3" creationId="{3ED5B8A3-C31C-420F-B263-071DB8BDA037}"/>
          </ac:spMkLst>
        </pc:spChg>
      </pc:sldChg>
      <pc:sldChg chg="addSp modSp mod modAnim">
        <pc:chgData name="Bill Hawkins" userId="0a245f657dbcfc4c" providerId="LiveId" clId="{DF57323B-8262-4A48-A1EA-F493C71F483C}" dt="2023-12-07T15:59:21.386" v="38749"/>
        <pc:sldMkLst>
          <pc:docMk/>
          <pc:sldMk cId="2869445540" sldId="342"/>
        </pc:sldMkLst>
        <pc:spChg chg="add mod">
          <ac:chgData name="Bill Hawkins" userId="0a245f657dbcfc4c" providerId="LiveId" clId="{DF57323B-8262-4A48-A1EA-F493C71F483C}" dt="2023-11-15T14:25:55.721" v="20597" actId="1076"/>
          <ac:spMkLst>
            <pc:docMk/>
            <pc:sldMk cId="2869445540" sldId="342"/>
            <ac:spMk id="4" creationId="{986D7C86-292E-9845-83DB-8368A70BEB44}"/>
          </ac:spMkLst>
        </pc:spChg>
        <pc:spChg chg="add mod">
          <ac:chgData name="Bill Hawkins" userId="0a245f657dbcfc4c" providerId="LiveId" clId="{DF57323B-8262-4A48-A1EA-F493C71F483C}" dt="2023-12-07T15:56:43.173" v="38737" actId="207"/>
          <ac:spMkLst>
            <pc:docMk/>
            <pc:sldMk cId="2869445540" sldId="342"/>
            <ac:spMk id="5" creationId="{31885297-B63F-B3DA-D2AF-5462DFDB2D7F}"/>
          </ac:spMkLst>
        </pc:spChg>
        <pc:spChg chg="add mod">
          <ac:chgData name="Bill Hawkins" userId="0a245f657dbcfc4c" providerId="LiveId" clId="{DF57323B-8262-4A48-A1EA-F493C71F483C}" dt="2023-12-07T15:57:01.608" v="38739" actId="1076"/>
          <ac:spMkLst>
            <pc:docMk/>
            <pc:sldMk cId="2869445540" sldId="342"/>
            <ac:spMk id="6" creationId="{82F3A14B-8B60-5DBE-4153-0B0675256BDD}"/>
          </ac:spMkLst>
        </pc:spChg>
        <pc:spChg chg="mod">
          <ac:chgData name="Bill Hawkins" userId="0a245f657dbcfc4c" providerId="LiveId" clId="{DF57323B-8262-4A48-A1EA-F493C71F483C}" dt="2023-11-15T14:24:40.502" v="20510" actId="1076"/>
          <ac:spMkLst>
            <pc:docMk/>
            <pc:sldMk cId="2869445540" sldId="342"/>
            <ac:spMk id="10" creationId="{C50B144D-75CA-9CC2-7CF2-F91B44D53C5F}"/>
          </ac:spMkLst>
        </pc:spChg>
        <pc:spChg chg="mod">
          <ac:chgData name="Bill Hawkins" userId="0a245f657dbcfc4c" providerId="LiveId" clId="{DF57323B-8262-4A48-A1EA-F493C71F483C}" dt="2023-11-15T14:24:40.502" v="20510" actId="1076"/>
          <ac:spMkLst>
            <pc:docMk/>
            <pc:sldMk cId="2869445540" sldId="342"/>
            <ac:spMk id="11" creationId="{2DEFF585-CF84-D66D-0D9C-51D4803C9254}"/>
          </ac:spMkLst>
        </pc:spChg>
        <pc:spChg chg="mod">
          <ac:chgData name="Bill Hawkins" userId="0a245f657dbcfc4c" providerId="LiveId" clId="{DF57323B-8262-4A48-A1EA-F493C71F483C}" dt="2023-11-15T14:24:40.502" v="20510" actId="1076"/>
          <ac:spMkLst>
            <pc:docMk/>
            <pc:sldMk cId="2869445540" sldId="342"/>
            <ac:spMk id="12" creationId="{22A9A7F4-583A-C71C-1F74-91C4D8840E1F}"/>
          </ac:spMkLst>
        </pc:spChg>
        <pc:spChg chg="mod">
          <ac:chgData name="Bill Hawkins" userId="0a245f657dbcfc4c" providerId="LiveId" clId="{DF57323B-8262-4A48-A1EA-F493C71F483C}" dt="2023-11-15T14:24:40.502" v="20510" actId="1076"/>
          <ac:spMkLst>
            <pc:docMk/>
            <pc:sldMk cId="2869445540" sldId="342"/>
            <ac:spMk id="13" creationId="{8933B991-8AAB-E245-84DB-B4BF00D617C0}"/>
          </ac:spMkLst>
        </pc:spChg>
        <pc:spChg chg="mod">
          <ac:chgData name="Bill Hawkins" userId="0a245f657dbcfc4c" providerId="LiveId" clId="{DF57323B-8262-4A48-A1EA-F493C71F483C}" dt="2023-11-15T14:24:40.502" v="20510" actId="1076"/>
          <ac:spMkLst>
            <pc:docMk/>
            <pc:sldMk cId="2869445540" sldId="342"/>
            <ac:spMk id="14" creationId="{1DF34A11-F025-9243-E4EA-1A186861C700}"/>
          </ac:spMkLst>
        </pc:spChg>
        <pc:spChg chg="mod">
          <ac:chgData name="Bill Hawkins" userId="0a245f657dbcfc4c" providerId="LiveId" clId="{DF57323B-8262-4A48-A1EA-F493C71F483C}" dt="2023-11-15T14:24:40.502" v="20510" actId="1076"/>
          <ac:spMkLst>
            <pc:docMk/>
            <pc:sldMk cId="2869445540" sldId="342"/>
            <ac:spMk id="15" creationId="{C7391A0A-E653-CEE2-0CF0-1E47C6298D25}"/>
          </ac:spMkLst>
        </pc:spChg>
        <pc:spChg chg="mod">
          <ac:chgData name="Bill Hawkins" userId="0a245f657dbcfc4c" providerId="LiveId" clId="{DF57323B-8262-4A48-A1EA-F493C71F483C}" dt="2023-11-15T14:24:40.502" v="20510" actId="1076"/>
          <ac:spMkLst>
            <pc:docMk/>
            <pc:sldMk cId="2869445540" sldId="342"/>
            <ac:spMk id="16" creationId="{23D7093F-E60D-FDFE-4B44-DB1A294BC7AC}"/>
          </ac:spMkLst>
        </pc:spChg>
        <pc:picChg chg="mod">
          <ac:chgData name="Bill Hawkins" userId="0a245f657dbcfc4c" providerId="LiveId" clId="{DF57323B-8262-4A48-A1EA-F493C71F483C}" dt="2023-11-15T14:24:40.502" v="20510" actId="1076"/>
          <ac:picMkLst>
            <pc:docMk/>
            <pc:sldMk cId="2869445540" sldId="342"/>
            <ac:picMk id="9" creationId="{DBD9BF20-09B9-4AEB-EF23-D5B9A54D3570}"/>
          </ac:picMkLst>
        </pc:picChg>
      </pc:sldChg>
      <pc:sldChg chg="modSp mod modAnim">
        <pc:chgData name="Bill Hawkins" userId="0a245f657dbcfc4c" providerId="LiveId" clId="{DF57323B-8262-4A48-A1EA-F493C71F483C}" dt="2023-12-09T18:58:15.141" v="41953" actId="27636"/>
        <pc:sldMkLst>
          <pc:docMk/>
          <pc:sldMk cId="1711498335" sldId="355"/>
        </pc:sldMkLst>
        <pc:spChg chg="mod">
          <ac:chgData name="Bill Hawkins" userId="0a245f657dbcfc4c" providerId="LiveId" clId="{DF57323B-8262-4A48-A1EA-F493C71F483C}" dt="2023-12-09T18:58:15.141" v="41953" actId="27636"/>
          <ac:spMkLst>
            <pc:docMk/>
            <pc:sldMk cId="1711498335" sldId="355"/>
            <ac:spMk id="3" creationId="{6339D07B-938F-561B-F115-F93985BB710C}"/>
          </ac:spMkLst>
        </pc:spChg>
      </pc:sldChg>
      <pc:sldChg chg="modSp mod modAnim">
        <pc:chgData name="Bill Hawkins" userId="0a245f657dbcfc4c" providerId="LiveId" clId="{DF57323B-8262-4A48-A1EA-F493C71F483C}" dt="2023-12-09T18:54:07.207" v="41910" actId="27636"/>
        <pc:sldMkLst>
          <pc:docMk/>
          <pc:sldMk cId="2690728763" sldId="358"/>
        </pc:sldMkLst>
        <pc:spChg chg="mod">
          <ac:chgData name="Bill Hawkins" userId="0a245f657dbcfc4c" providerId="LiveId" clId="{DF57323B-8262-4A48-A1EA-F493C71F483C}" dt="2023-12-09T18:53:51.748" v="41906" actId="14100"/>
          <ac:spMkLst>
            <pc:docMk/>
            <pc:sldMk cId="2690728763" sldId="358"/>
            <ac:spMk id="2" creationId="{2BDFA11A-9C42-4D27-942D-1DFD3FBF2F30}"/>
          </ac:spMkLst>
        </pc:spChg>
        <pc:spChg chg="mod">
          <ac:chgData name="Bill Hawkins" userId="0a245f657dbcfc4c" providerId="LiveId" clId="{DF57323B-8262-4A48-A1EA-F493C71F483C}" dt="2023-12-09T18:54:07.207" v="41910" actId="27636"/>
          <ac:spMkLst>
            <pc:docMk/>
            <pc:sldMk cId="2690728763" sldId="358"/>
            <ac:spMk id="3" creationId="{3ED5B8A3-C31C-420F-B263-071DB8BDA037}"/>
          </ac:spMkLst>
        </pc:spChg>
      </pc:sldChg>
      <pc:sldChg chg="modSp mod modAnim">
        <pc:chgData name="Bill Hawkins" userId="0a245f657dbcfc4c" providerId="LiveId" clId="{DF57323B-8262-4A48-A1EA-F493C71F483C}" dt="2023-12-08T13:23:25.142" v="39037" actId="27636"/>
        <pc:sldMkLst>
          <pc:docMk/>
          <pc:sldMk cId="3444158517" sldId="359"/>
        </pc:sldMkLst>
        <pc:spChg chg="mod">
          <ac:chgData name="Bill Hawkins" userId="0a245f657dbcfc4c" providerId="LiveId" clId="{DF57323B-8262-4A48-A1EA-F493C71F483C}" dt="2023-12-08T13:23:25.142" v="39037" actId="27636"/>
          <ac:spMkLst>
            <pc:docMk/>
            <pc:sldMk cId="3444158517" sldId="359"/>
            <ac:spMk id="3" creationId="{3ED5B8A3-C31C-420F-B263-071DB8BDA037}"/>
          </ac:spMkLst>
        </pc:spChg>
      </pc:sldChg>
      <pc:sldChg chg="modSp mod modAnim">
        <pc:chgData name="Bill Hawkins" userId="0a245f657dbcfc4c" providerId="LiveId" clId="{DF57323B-8262-4A48-A1EA-F493C71F483C}" dt="2023-12-10T12:25:39.916" v="41980"/>
        <pc:sldMkLst>
          <pc:docMk/>
          <pc:sldMk cId="2655942284" sldId="360"/>
        </pc:sldMkLst>
        <pc:spChg chg="mod">
          <ac:chgData name="Bill Hawkins" userId="0a245f657dbcfc4c" providerId="LiveId" clId="{DF57323B-8262-4A48-A1EA-F493C71F483C}" dt="2023-12-10T12:24:56.322" v="41977" actId="27636"/>
          <ac:spMkLst>
            <pc:docMk/>
            <pc:sldMk cId="2655942284" sldId="360"/>
            <ac:spMk id="3" creationId="{3ED5B8A3-C31C-420F-B263-071DB8BDA037}"/>
          </ac:spMkLst>
        </pc:spChg>
      </pc:sldChg>
      <pc:sldChg chg="modSp modAnim">
        <pc:chgData name="Bill Hawkins" userId="0a245f657dbcfc4c" providerId="LiveId" clId="{DF57323B-8262-4A48-A1EA-F493C71F483C}" dt="2023-12-08T13:16:43.911" v="38932" actId="20577"/>
        <pc:sldMkLst>
          <pc:docMk/>
          <pc:sldMk cId="2643829977" sldId="361"/>
        </pc:sldMkLst>
        <pc:spChg chg="mod">
          <ac:chgData name="Bill Hawkins" userId="0a245f657dbcfc4c" providerId="LiveId" clId="{DF57323B-8262-4A48-A1EA-F493C71F483C}" dt="2023-12-08T13:16:43.911" v="38932" actId="20577"/>
          <ac:spMkLst>
            <pc:docMk/>
            <pc:sldMk cId="2643829977" sldId="361"/>
            <ac:spMk id="3" creationId="{3ED5B8A3-C31C-420F-B263-071DB8BDA037}"/>
          </ac:spMkLst>
        </pc:spChg>
      </pc:sldChg>
      <pc:sldChg chg="modSp mod modAnim">
        <pc:chgData name="Bill Hawkins" userId="0a245f657dbcfc4c" providerId="LiveId" clId="{DF57323B-8262-4A48-A1EA-F493C71F483C}" dt="2023-12-09T18:54:47.520" v="41911" actId="14100"/>
        <pc:sldMkLst>
          <pc:docMk/>
          <pc:sldMk cId="1109388087" sldId="362"/>
        </pc:sldMkLst>
        <pc:spChg chg="mod">
          <ac:chgData name="Bill Hawkins" userId="0a245f657dbcfc4c" providerId="LiveId" clId="{DF57323B-8262-4A48-A1EA-F493C71F483C}" dt="2023-12-09T18:54:47.520" v="41911" actId="14100"/>
          <ac:spMkLst>
            <pc:docMk/>
            <pc:sldMk cId="1109388087" sldId="362"/>
            <ac:spMk id="3" creationId="{3ED5B8A3-C31C-420F-B263-071DB8BDA037}"/>
          </ac:spMkLst>
        </pc:spChg>
      </pc:sldChg>
      <pc:sldChg chg="modSp mod modAnim">
        <pc:chgData name="Bill Hawkins" userId="0a245f657dbcfc4c" providerId="LiveId" clId="{DF57323B-8262-4A48-A1EA-F493C71F483C}" dt="2023-12-09T18:56:23.455" v="41935" actId="14100"/>
        <pc:sldMkLst>
          <pc:docMk/>
          <pc:sldMk cId="87526696" sldId="363"/>
        </pc:sldMkLst>
        <pc:spChg chg="mod">
          <ac:chgData name="Bill Hawkins" userId="0a245f657dbcfc4c" providerId="LiveId" clId="{DF57323B-8262-4A48-A1EA-F493C71F483C}" dt="2023-12-09T18:55:33.518" v="41927" actId="14100"/>
          <ac:spMkLst>
            <pc:docMk/>
            <pc:sldMk cId="87526696" sldId="363"/>
            <ac:spMk id="2" creationId="{2BDFA11A-9C42-4D27-942D-1DFD3FBF2F30}"/>
          </ac:spMkLst>
        </pc:spChg>
        <pc:spChg chg="mod">
          <ac:chgData name="Bill Hawkins" userId="0a245f657dbcfc4c" providerId="LiveId" clId="{DF57323B-8262-4A48-A1EA-F493C71F483C}" dt="2023-12-09T18:56:23.455" v="41935" actId="14100"/>
          <ac:spMkLst>
            <pc:docMk/>
            <pc:sldMk cId="87526696" sldId="363"/>
            <ac:spMk id="3" creationId="{3ED5B8A3-C31C-420F-B263-071DB8BDA037}"/>
          </ac:spMkLst>
        </pc:spChg>
      </pc:sldChg>
      <pc:sldChg chg="modSp mod modAnim">
        <pc:chgData name="Bill Hawkins" userId="0a245f657dbcfc4c" providerId="LiveId" clId="{DF57323B-8262-4A48-A1EA-F493C71F483C}" dt="2023-12-09T18:56:47.205" v="41936" actId="14100"/>
        <pc:sldMkLst>
          <pc:docMk/>
          <pc:sldMk cId="2264946667" sldId="364"/>
        </pc:sldMkLst>
        <pc:spChg chg="mod">
          <ac:chgData name="Bill Hawkins" userId="0a245f657dbcfc4c" providerId="LiveId" clId="{DF57323B-8262-4A48-A1EA-F493C71F483C}" dt="2023-12-09T18:56:47.205" v="41936" actId="14100"/>
          <ac:spMkLst>
            <pc:docMk/>
            <pc:sldMk cId="2264946667" sldId="364"/>
            <ac:spMk id="3" creationId="{3ED5B8A3-C31C-420F-B263-071DB8BDA037}"/>
          </ac:spMkLst>
        </pc:spChg>
      </pc:sldChg>
      <pc:sldChg chg="modSp mod modAnim">
        <pc:chgData name="Bill Hawkins" userId="0a245f657dbcfc4c" providerId="LiveId" clId="{DF57323B-8262-4A48-A1EA-F493C71F483C}" dt="2023-12-09T18:57:09.972" v="41944" actId="27636"/>
        <pc:sldMkLst>
          <pc:docMk/>
          <pc:sldMk cId="1548571629" sldId="365"/>
        </pc:sldMkLst>
        <pc:spChg chg="mod">
          <ac:chgData name="Bill Hawkins" userId="0a245f657dbcfc4c" providerId="LiveId" clId="{DF57323B-8262-4A48-A1EA-F493C71F483C}" dt="2023-12-09T18:57:09.972" v="41944" actId="27636"/>
          <ac:spMkLst>
            <pc:docMk/>
            <pc:sldMk cId="1548571629" sldId="365"/>
            <ac:spMk id="3" creationId="{3ED5B8A3-C31C-420F-B263-071DB8BDA037}"/>
          </ac:spMkLst>
        </pc:spChg>
      </pc:sldChg>
      <pc:sldChg chg="modSp mod modAnim">
        <pc:chgData name="Bill Hawkins" userId="0a245f657dbcfc4c" providerId="LiveId" clId="{DF57323B-8262-4A48-A1EA-F493C71F483C}" dt="2023-12-09T18:57:48.189" v="41948" actId="14100"/>
        <pc:sldMkLst>
          <pc:docMk/>
          <pc:sldMk cId="2296381697" sldId="367"/>
        </pc:sldMkLst>
        <pc:spChg chg="mod">
          <ac:chgData name="Bill Hawkins" userId="0a245f657dbcfc4c" providerId="LiveId" clId="{DF57323B-8262-4A48-A1EA-F493C71F483C}" dt="2023-11-13T16:49:07.321" v="18493" actId="6549"/>
          <ac:spMkLst>
            <pc:docMk/>
            <pc:sldMk cId="2296381697" sldId="367"/>
            <ac:spMk id="2" creationId="{2BDFA11A-9C42-4D27-942D-1DFD3FBF2F30}"/>
          </ac:spMkLst>
        </pc:spChg>
        <pc:spChg chg="mod">
          <ac:chgData name="Bill Hawkins" userId="0a245f657dbcfc4c" providerId="LiveId" clId="{DF57323B-8262-4A48-A1EA-F493C71F483C}" dt="2023-12-09T18:57:48.189" v="41948" actId="14100"/>
          <ac:spMkLst>
            <pc:docMk/>
            <pc:sldMk cId="2296381697" sldId="367"/>
            <ac:spMk id="3" creationId="{3ED5B8A3-C31C-420F-B263-071DB8BDA037}"/>
          </ac:spMkLst>
        </pc:spChg>
      </pc:sldChg>
      <pc:sldChg chg="modSp modAnim">
        <pc:chgData name="Bill Hawkins" userId="0a245f657dbcfc4c" providerId="LiveId" clId="{DF57323B-8262-4A48-A1EA-F493C71F483C}" dt="2023-12-10T12:36:14.114" v="42041" actId="20577"/>
        <pc:sldMkLst>
          <pc:docMk/>
          <pc:sldMk cId="832977554" sldId="369"/>
        </pc:sldMkLst>
        <pc:spChg chg="mod">
          <ac:chgData name="Bill Hawkins" userId="0a245f657dbcfc4c" providerId="LiveId" clId="{DF57323B-8262-4A48-A1EA-F493C71F483C}" dt="2023-12-10T12:36:14.114" v="42041" actId="20577"/>
          <ac:spMkLst>
            <pc:docMk/>
            <pc:sldMk cId="832977554" sldId="369"/>
            <ac:spMk id="3" creationId="{6339D07B-938F-561B-F115-F93985BB710C}"/>
          </ac:spMkLst>
        </pc:spChg>
      </pc:sldChg>
      <pc:sldChg chg="modSp mod modAnim">
        <pc:chgData name="Bill Hawkins" userId="0a245f657dbcfc4c" providerId="LiveId" clId="{DF57323B-8262-4A48-A1EA-F493C71F483C}" dt="2023-12-08T13:30:09.918" v="39038" actId="6549"/>
        <pc:sldMkLst>
          <pc:docMk/>
          <pc:sldMk cId="752714606" sldId="370"/>
        </pc:sldMkLst>
        <pc:spChg chg="mod">
          <ac:chgData name="Bill Hawkins" userId="0a245f657dbcfc4c" providerId="LiveId" clId="{DF57323B-8262-4A48-A1EA-F493C71F483C}" dt="2023-12-08T13:30:09.918" v="39038" actId="6549"/>
          <ac:spMkLst>
            <pc:docMk/>
            <pc:sldMk cId="752714606" sldId="370"/>
            <ac:spMk id="3" creationId="{6339D07B-938F-561B-F115-F93985BB710C}"/>
          </ac:spMkLst>
        </pc:spChg>
      </pc:sldChg>
      <pc:sldChg chg="modSp modAnim">
        <pc:chgData name="Bill Hawkins" userId="0a245f657dbcfc4c" providerId="LiveId" clId="{DF57323B-8262-4A48-A1EA-F493C71F483C}" dt="2023-11-15T15:11:02.898" v="20905" actId="20577"/>
        <pc:sldMkLst>
          <pc:docMk/>
          <pc:sldMk cId="2361481120" sldId="371"/>
        </pc:sldMkLst>
        <pc:spChg chg="mod">
          <ac:chgData name="Bill Hawkins" userId="0a245f657dbcfc4c" providerId="LiveId" clId="{DF57323B-8262-4A48-A1EA-F493C71F483C}" dt="2023-11-15T15:11:02.898" v="20905" actId="20577"/>
          <ac:spMkLst>
            <pc:docMk/>
            <pc:sldMk cId="2361481120" sldId="371"/>
            <ac:spMk id="3" creationId="{6339D07B-938F-561B-F115-F93985BB710C}"/>
          </ac:spMkLst>
        </pc:spChg>
      </pc:sldChg>
      <pc:sldChg chg="modAnim">
        <pc:chgData name="Bill Hawkins" userId="0a245f657dbcfc4c" providerId="LiveId" clId="{DF57323B-8262-4A48-A1EA-F493C71F483C}" dt="2023-11-13T16:53:39.063" v="18537"/>
        <pc:sldMkLst>
          <pc:docMk/>
          <pc:sldMk cId="1996211199" sldId="373"/>
        </pc:sldMkLst>
      </pc:sldChg>
      <pc:sldChg chg="addSp modSp mod modAnim">
        <pc:chgData name="Bill Hawkins" userId="0a245f657dbcfc4c" providerId="LiveId" clId="{DF57323B-8262-4A48-A1EA-F493C71F483C}" dt="2023-11-20T15:48:41.221" v="30912"/>
        <pc:sldMkLst>
          <pc:docMk/>
          <pc:sldMk cId="4014781700" sldId="374"/>
        </pc:sldMkLst>
        <pc:spChg chg="add mod">
          <ac:chgData name="Bill Hawkins" userId="0a245f657dbcfc4c" providerId="LiveId" clId="{DF57323B-8262-4A48-A1EA-F493C71F483C}" dt="2023-11-20T15:48:32.476" v="30911" actId="207"/>
          <ac:spMkLst>
            <pc:docMk/>
            <pc:sldMk cId="4014781700" sldId="374"/>
            <ac:spMk id="2" creationId="{E26549F8-9EC6-1832-EE01-4DC5D7610650}"/>
          </ac:spMkLst>
        </pc:spChg>
        <pc:cxnChg chg="add mod">
          <ac:chgData name="Bill Hawkins" userId="0a245f657dbcfc4c" providerId="LiveId" clId="{DF57323B-8262-4A48-A1EA-F493C71F483C}" dt="2023-11-15T14:30:01.233" v="20621" actId="1582"/>
          <ac:cxnSpMkLst>
            <pc:docMk/>
            <pc:sldMk cId="4014781700" sldId="374"/>
            <ac:cxnSpMk id="3" creationId="{0778CEEA-1D16-061A-9959-C7E576230BA4}"/>
          </ac:cxnSpMkLst>
        </pc:cxnChg>
        <pc:cxnChg chg="add mod">
          <ac:chgData name="Bill Hawkins" userId="0a245f657dbcfc4c" providerId="LiveId" clId="{DF57323B-8262-4A48-A1EA-F493C71F483C}" dt="2023-11-15T14:35:14.122" v="20674" actId="14100"/>
          <ac:cxnSpMkLst>
            <pc:docMk/>
            <pc:sldMk cId="4014781700" sldId="374"/>
            <ac:cxnSpMk id="5" creationId="{08EA527B-9CF7-AA0B-92A5-77FD6240C02A}"/>
          </ac:cxnSpMkLst>
        </pc:cxnChg>
        <pc:cxnChg chg="add mod">
          <ac:chgData name="Bill Hawkins" userId="0a245f657dbcfc4c" providerId="LiveId" clId="{DF57323B-8262-4A48-A1EA-F493C71F483C}" dt="2023-11-15T14:35:26.822" v="20678" actId="14100"/>
          <ac:cxnSpMkLst>
            <pc:docMk/>
            <pc:sldMk cId="4014781700" sldId="374"/>
            <ac:cxnSpMk id="6" creationId="{E25D2757-31F7-01B4-8D7B-ECF036EF8D5C}"/>
          </ac:cxnSpMkLst>
        </pc:cxnChg>
        <pc:cxnChg chg="add mod">
          <ac:chgData name="Bill Hawkins" userId="0a245f657dbcfc4c" providerId="LiveId" clId="{DF57323B-8262-4A48-A1EA-F493C71F483C}" dt="2023-11-15T14:35:32.987" v="20679" actId="14100"/>
          <ac:cxnSpMkLst>
            <pc:docMk/>
            <pc:sldMk cId="4014781700" sldId="374"/>
            <ac:cxnSpMk id="7" creationId="{9F5A8B28-E133-F8AC-F035-ADEDF25138E6}"/>
          </ac:cxnSpMkLst>
        </pc:cxnChg>
        <pc:cxnChg chg="add mod">
          <ac:chgData name="Bill Hawkins" userId="0a245f657dbcfc4c" providerId="LiveId" clId="{DF57323B-8262-4A48-A1EA-F493C71F483C}" dt="2023-11-15T14:34:52.223" v="20672" actId="14100"/>
          <ac:cxnSpMkLst>
            <pc:docMk/>
            <pc:sldMk cId="4014781700" sldId="374"/>
            <ac:cxnSpMk id="8" creationId="{317DAD35-B224-90CE-4E91-28EE3D3AFF58}"/>
          </ac:cxnSpMkLst>
        </pc:cxnChg>
        <pc:cxnChg chg="add mod">
          <ac:chgData name="Bill Hawkins" userId="0a245f657dbcfc4c" providerId="LiveId" clId="{DF57323B-8262-4A48-A1EA-F493C71F483C}" dt="2023-11-15T14:34:21.317" v="20666" actId="14100"/>
          <ac:cxnSpMkLst>
            <pc:docMk/>
            <pc:sldMk cId="4014781700" sldId="374"/>
            <ac:cxnSpMk id="9" creationId="{E5A2289B-E6A8-C69D-5229-35BA37835AFE}"/>
          </ac:cxnSpMkLst>
        </pc:cxnChg>
        <pc:cxnChg chg="add mod">
          <ac:chgData name="Bill Hawkins" userId="0a245f657dbcfc4c" providerId="LiveId" clId="{DF57323B-8262-4A48-A1EA-F493C71F483C}" dt="2023-11-15T14:33:39.788" v="20659" actId="14100"/>
          <ac:cxnSpMkLst>
            <pc:docMk/>
            <pc:sldMk cId="4014781700" sldId="374"/>
            <ac:cxnSpMk id="11" creationId="{86DF0BC9-9FBD-7C55-285D-C221BE783069}"/>
          </ac:cxnSpMkLst>
        </pc:cxnChg>
        <pc:cxnChg chg="add mod">
          <ac:chgData name="Bill Hawkins" userId="0a245f657dbcfc4c" providerId="LiveId" clId="{DF57323B-8262-4A48-A1EA-F493C71F483C}" dt="2023-11-15T14:32:55.913" v="20652" actId="14100"/>
          <ac:cxnSpMkLst>
            <pc:docMk/>
            <pc:sldMk cId="4014781700" sldId="374"/>
            <ac:cxnSpMk id="13" creationId="{F22A00E7-7600-FB5B-4E9F-08F174D205D5}"/>
          </ac:cxnSpMkLst>
        </pc:cxnChg>
        <pc:cxnChg chg="add mod">
          <ac:chgData name="Bill Hawkins" userId="0a245f657dbcfc4c" providerId="LiveId" clId="{DF57323B-8262-4A48-A1EA-F493C71F483C}" dt="2023-11-15T14:33:14.872" v="20654" actId="14100"/>
          <ac:cxnSpMkLst>
            <pc:docMk/>
            <pc:sldMk cId="4014781700" sldId="374"/>
            <ac:cxnSpMk id="14" creationId="{ABB773B6-BDD0-95D9-5C9F-4CC700F52DA2}"/>
          </ac:cxnSpMkLst>
        </pc:cxnChg>
        <pc:cxnChg chg="add mod">
          <ac:chgData name="Bill Hawkins" userId="0a245f657dbcfc4c" providerId="LiveId" clId="{DF57323B-8262-4A48-A1EA-F493C71F483C}" dt="2023-11-15T14:33:32.805" v="20658" actId="14100"/>
          <ac:cxnSpMkLst>
            <pc:docMk/>
            <pc:sldMk cId="4014781700" sldId="374"/>
            <ac:cxnSpMk id="15" creationId="{BF3F4899-75F1-3AA3-344F-FDDD4576208B}"/>
          </ac:cxnSpMkLst>
        </pc:cxnChg>
        <pc:cxnChg chg="add mod">
          <ac:chgData name="Bill Hawkins" userId="0a245f657dbcfc4c" providerId="LiveId" clId="{DF57323B-8262-4A48-A1EA-F493C71F483C}" dt="2023-11-15T14:33:56.870" v="20661" actId="14100"/>
          <ac:cxnSpMkLst>
            <pc:docMk/>
            <pc:sldMk cId="4014781700" sldId="374"/>
            <ac:cxnSpMk id="16" creationId="{24F1AC9E-8B53-48F9-570A-173512F04290}"/>
          </ac:cxnSpMkLst>
        </pc:cxnChg>
        <pc:cxnChg chg="add mod">
          <ac:chgData name="Bill Hawkins" userId="0a245f657dbcfc4c" providerId="LiveId" clId="{DF57323B-8262-4A48-A1EA-F493C71F483C}" dt="2023-11-15T14:34:45.212" v="20671" actId="14100"/>
          <ac:cxnSpMkLst>
            <pc:docMk/>
            <pc:sldMk cId="4014781700" sldId="374"/>
            <ac:cxnSpMk id="17" creationId="{9EA013CF-A086-D3B4-7DDF-F03856CA44B5}"/>
          </ac:cxnSpMkLst>
        </pc:cxnChg>
        <pc:cxnChg chg="add mod">
          <ac:chgData name="Bill Hawkins" userId="0a245f657dbcfc4c" providerId="LiveId" clId="{DF57323B-8262-4A48-A1EA-F493C71F483C}" dt="2023-11-15T14:36:09.839" v="20684" actId="14100"/>
          <ac:cxnSpMkLst>
            <pc:docMk/>
            <pc:sldMk cId="4014781700" sldId="374"/>
            <ac:cxnSpMk id="18" creationId="{36BE96D6-C894-A428-BFA7-93391A7845A2}"/>
          </ac:cxnSpMkLst>
        </pc:cxnChg>
        <pc:cxnChg chg="add mod">
          <ac:chgData name="Bill Hawkins" userId="0a245f657dbcfc4c" providerId="LiveId" clId="{DF57323B-8262-4A48-A1EA-F493C71F483C}" dt="2023-11-15T14:36:04.472" v="20683" actId="14100"/>
          <ac:cxnSpMkLst>
            <pc:docMk/>
            <pc:sldMk cId="4014781700" sldId="374"/>
            <ac:cxnSpMk id="19" creationId="{D034ECE5-7D11-BC47-7FB2-4A45580C32B1}"/>
          </ac:cxnSpMkLst>
        </pc:cxnChg>
        <pc:cxnChg chg="add mod">
          <ac:chgData name="Bill Hawkins" userId="0a245f657dbcfc4c" providerId="LiveId" clId="{DF57323B-8262-4A48-A1EA-F493C71F483C}" dt="2023-11-15T14:33:23.078" v="20656" actId="1076"/>
          <ac:cxnSpMkLst>
            <pc:docMk/>
            <pc:sldMk cId="4014781700" sldId="374"/>
            <ac:cxnSpMk id="23" creationId="{C4D19C61-B899-FBC5-3641-157290BAD7B7}"/>
          </ac:cxnSpMkLst>
        </pc:cxnChg>
        <pc:cxnChg chg="add mod">
          <ac:chgData name="Bill Hawkins" userId="0a245f657dbcfc4c" providerId="LiveId" clId="{DF57323B-8262-4A48-A1EA-F493C71F483C}" dt="2023-11-15T14:34:09.712" v="20664" actId="14100"/>
          <ac:cxnSpMkLst>
            <pc:docMk/>
            <pc:sldMk cId="4014781700" sldId="374"/>
            <ac:cxnSpMk id="28" creationId="{0AD5EFF7-CD49-F5F2-DF41-DCAF446F178E}"/>
          </ac:cxnSpMkLst>
        </pc:cxnChg>
        <pc:cxnChg chg="add mod">
          <ac:chgData name="Bill Hawkins" userId="0a245f657dbcfc4c" providerId="LiveId" clId="{DF57323B-8262-4A48-A1EA-F493C71F483C}" dt="2023-11-15T14:34:37.935" v="20669" actId="14100"/>
          <ac:cxnSpMkLst>
            <pc:docMk/>
            <pc:sldMk cId="4014781700" sldId="374"/>
            <ac:cxnSpMk id="32" creationId="{48C130DA-1A97-975F-0FAE-2A298284343A}"/>
          </ac:cxnSpMkLst>
        </pc:cxnChg>
        <pc:cxnChg chg="add mod">
          <ac:chgData name="Bill Hawkins" userId="0a245f657dbcfc4c" providerId="LiveId" clId="{DF57323B-8262-4A48-A1EA-F493C71F483C}" dt="2023-11-15T14:36:32.148" v="20687" actId="14100"/>
          <ac:cxnSpMkLst>
            <pc:docMk/>
            <pc:sldMk cId="4014781700" sldId="374"/>
            <ac:cxnSpMk id="43" creationId="{7CE6E15E-8FE7-E71D-433B-7193A68316CD}"/>
          </ac:cxnSpMkLst>
        </pc:cxnChg>
        <pc:cxnChg chg="add mod">
          <ac:chgData name="Bill Hawkins" userId="0a245f657dbcfc4c" providerId="LiveId" clId="{DF57323B-8262-4A48-A1EA-F493C71F483C}" dt="2023-11-15T14:36:44.758" v="20690" actId="14100"/>
          <ac:cxnSpMkLst>
            <pc:docMk/>
            <pc:sldMk cId="4014781700" sldId="374"/>
            <ac:cxnSpMk id="45" creationId="{DAE433B2-97F6-DD11-583F-2FB23C69132D}"/>
          </ac:cxnSpMkLst>
        </pc:cxnChg>
      </pc:sldChg>
      <pc:sldChg chg="modSp mod">
        <pc:chgData name="Bill Hawkins" userId="0a245f657dbcfc4c" providerId="LiveId" clId="{DF57323B-8262-4A48-A1EA-F493C71F483C}" dt="2023-12-09T18:42:16.824" v="41841" actId="14100"/>
        <pc:sldMkLst>
          <pc:docMk/>
          <pc:sldMk cId="2744381985" sldId="375"/>
        </pc:sldMkLst>
        <pc:spChg chg="mod">
          <ac:chgData name="Bill Hawkins" userId="0a245f657dbcfc4c" providerId="LiveId" clId="{DF57323B-8262-4A48-A1EA-F493C71F483C}" dt="2023-12-09T18:41:57.448" v="41837" actId="14100"/>
          <ac:spMkLst>
            <pc:docMk/>
            <pc:sldMk cId="2744381985" sldId="375"/>
            <ac:spMk id="2" creationId="{344A1E05-1277-C070-3C31-834FA781B84F}"/>
          </ac:spMkLst>
        </pc:spChg>
        <pc:spChg chg="mod">
          <ac:chgData name="Bill Hawkins" userId="0a245f657dbcfc4c" providerId="LiveId" clId="{DF57323B-8262-4A48-A1EA-F493C71F483C}" dt="2023-12-09T18:42:16.824" v="41841" actId="14100"/>
          <ac:spMkLst>
            <pc:docMk/>
            <pc:sldMk cId="2744381985" sldId="375"/>
            <ac:spMk id="3" creationId="{37896C6F-EB5C-094E-B955-AA03ADB02744}"/>
          </ac:spMkLst>
        </pc:spChg>
      </pc:sldChg>
      <pc:sldChg chg="modSp mod modAnim">
        <pc:chgData name="Bill Hawkins" userId="0a245f657dbcfc4c" providerId="LiveId" clId="{DF57323B-8262-4A48-A1EA-F493C71F483C}" dt="2023-12-09T18:43:58.121" v="41855" actId="27636"/>
        <pc:sldMkLst>
          <pc:docMk/>
          <pc:sldMk cId="1553896076" sldId="376"/>
        </pc:sldMkLst>
        <pc:spChg chg="mod">
          <ac:chgData name="Bill Hawkins" userId="0a245f657dbcfc4c" providerId="LiveId" clId="{DF57323B-8262-4A48-A1EA-F493C71F483C}" dt="2023-11-13T14:53:07.177" v="16048" actId="20577"/>
          <ac:spMkLst>
            <pc:docMk/>
            <pc:sldMk cId="1553896076" sldId="376"/>
            <ac:spMk id="2" creationId="{87189B31-6D09-3329-CCDA-8C8257569992}"/>
          </ac:spMkLst>
        </pc:spChg>
        <pc:spChg chg="mod">
          <ac:chgData name="Bill Hawkins" userId="0a245f657dbcfc4c" providerId="LiveId" clId="{DF57323B-8262-4A48-A1EA-F493C71F483C}" dt="2023-12-09T18:43:58.121" v="41855" actId="27636"/>
          <ac:spMkLst>
            <pc:docMk/>
            <pc:sldMk cId="1553896076" sldId="376"/>
            <ac:spMk id="3" creationId="{B3D7366D-7D0D-1F7C-00D9-9A0D9F8F182C}"/>
          </ac:spMkLst>
        </pc:spChg>
      </pc:sldChg>
      <pc:sldChg chg="modSp mod">
        <pc:chgData name="Bill Hawkins" userId="0a245f657dbcfc4c" providerId="LiveId" clId="{DF57323B-8262-4A48-A1EA-F493C71F483C}" dt="2023-12-09T18:20:41.355" v="41751" actId="27636"/>
        <pc:sldMkLst>
          <pc:docMk/>
          <pc:sldMk cId="3047427210" sldId="377"/>
        </pc:sldMkLst>
        <pc:spChg chg="mod">
          <ac:chgData name="Bill Hawkins" userId="0a245f657dbcfc4c" providerId="LiveId" clId="{DF57323B-8262-4A48-A1EA-F493C71F483C}" dt="2023-12-09T18:20:41.355" v="41751" actId="27636"/>
          <ac:spMkLst>
            <pc:docMk/>
            <pc:sldMk cId="3047427210" sldId="377"/>
            <ac:spMk id="3" creationId="{B3D7366D-7D0D-1F7C-00D9-9A0D9F8F182C}"/>
          </ac:spMkLst>
        </pc:spChg>
      </pc:sldChg>
      <pc:sldChg chg="modSp mod">
        <pc:chgData name="Bill Hawkins" userId="0a245f657dbcfc4c" providerId="LiveId" clId="{DF57323B-8262-4A48-A1EA-F493C71F483C}" dt="2023-12-09T18:52:01.433" v="41898" actId="14100"/>
        <pc:sldMkLst>
          <pc:docMk/>
          <pc:sldMk cId="3536178521" sldId="378"/>
        </pc:sldMkLst>
        <pc:spChg chg="mod">
          <ac:chgData name="Bill Hawkins" userId="0a245f657dbcfc4c" providerId="LiveId" clId="{DF57323B-8262-4A48-A1EA-F493C71F483C}" dt="2023-11-05T19:56:41.701" v="14965" actId="14100"/>
          <ac:spMkLst>
            <pc:docMk/>
            <pc:sldMk cId="3536178521" sldId="378"/>
            <ac:spMk id="2" creationId="{87189B31-6D09-3329-CCDA-8C8257569992}"/>
          </ac:spMkLst>
        </pc:spChg>
        <pc:spChg chg="mod">
          <ac:chgData name="Bill Hawkins" userId="0a245f657dbcfc4c" providerId="LiveId" clId="{DF57323B-8262-4A48-A1EA-F493C71F483C}" dt="2023-12-09T18:52:01.433" v="41898" actId="14100"/>
          <ac:spMkLst>
            <pc:docMk/>
            <pc:sldMk cId="3536178521" sldId="378"/>
            <ac:spMk id="3" creationId="{B3D7366D-7D0D-1F7C-00D9-9A0D9F8F182C}"/>
          </ac:spMkLst>
        </pc:spChg>
      </pc:sldChg>
      <pc:sldChg chg="modSp mod">
        <pc:chgData name="Bill Hawkins" userId="0a245f657dbcfc4c" providerId="LiveId" clId="{DF57323B-8262-4A48-A1EA-F493C71F483C}" dt="2023-11-13T16:18:17.946" v="17978" actId="14100"/>
        <pc:sldMkLst>
          <pc:docMk/>
          <pc:sldMk cId="490929446" sldId="379"/>
        </pc:sldMkLst>
        <pc:spChg chg="mod">
          <ac:chgData name="Bill Hawkins" userId="0a245f657dbcfc4c" providerId="LiveId" clId="{DF57323B-8262-4A48-A1EA-F493C71F483C}" dt="2023-11-13T16:18:17.946" v="17978" actId="14100"/>
          <ac:spMkLst>
            <pc:docMk/>
            <pc:sldMk cId="490929446" sldId="379"/>
            <ac:spMk id="3" creationId="{1EEA58AD-EF14-88B0-50E9-3E4430CE4DE8}"/>
          </ac:spMkLst>
        </pc:spChg>
      </pc:sldChg>
      <pc:sldChg chg="modSp mod">
        <pc:chgData name="Bill Hawkins" userId="0a245f657dbcfc4c" providerId="LiveId" clId="{DF57323B-8262-4A48-A1EA-F493C71F483C}" dt="2023-12-18T16:09:16.652" v="44478" actId="20577"/>
        <pc:sldMkLst>
          <pc:docMk/>
          <pc:sldMk cId="2344676664" sldId="380"/>
        </pc:sldMkLst>
        <pc:spChg chg="mod">
          <ac:chgData name="Bill Hawkins" userId="0a245f657dbcfc4c" providerId="LiveId" clId="{DF57323B-8262-4A48-A1EA-F493C71F483C}" dt="2023-12-18T16:09:16.652" v="44478" actId="20577"/>
          <ac:spMkLst>
            <pc:docMk/>
            <pc:sldMk cId="2344676664" sldId="380"/>
            <ac:spMk id="3" creationId="{5F445EF0-2B08-0ED3-0428-7F57FDBB3A4D}"/>
          </ac:spMkLst>
        </pc:spChg>
      </pc:sldChg>
      <pc:sldChg chg="modSp mod">
        <pc:chgData name="Bill Hawkins" userId="0a245f657dbcfc4c" providerId="LiveId" clId="{DF57323B-8262-4A48-A1EA-F493C71F483C}" dt="2023-12-09T18:47:22.654" v="41877" actId="27636"/>
        <pc:sldMkLst>
          <pc:docMk/>
          <pc:sldMk cId="3775002623" sldId="381"/>
        </pc:sldMkLst>
        <pc:spChg chg="mod">
          <ac:chgData name="Bill Hawkins" userId="0a245f657dbcfc4c" providerId="LiveId" clId="{DF57323B-8262-4A48-A1EA-F493C71F483C}" dt="2023-12-09T18:47:17.498" v="41874" actId="14100"/>
          <ac:spMkLst>
            <pc:docMk/>
            <pc:sldMk cId="3775002623" sldId="381"/>
            <ac:spMk id="2" creationId="{E8A711A8-BB2E-D1FD-DA7D-B2088D149383}"/>
          </ac:spMkLst>
        </pc:spChg>
        <pc:spChg chg="mod">
          <ac:chgData name="Bill Hawkins" userId="0a245f657dbcfc4c" providerId="LiveId" clId="{DF57323B-8262-4A48-A1EA-F493C71F483C}" dt="2023-12-09T18:47:22.654" v="41877" actId="27636"/>
          <ac:spMkLst>
            <pc:docMk/>
            <pc:sldMk cId="3775002623" sldId="381"/>
            <ac:spMk id="3" creationId="{E83BCD72-72F2-02FD-178A-F926BA30E2FC}"/>
          </ac:spMkLst>
        </pc:spChg>
      </pc:sldChg>
      <pc:sldChg chg="modSp mod">
        <pc:chgData name="Bill Hawkins" userId="0a245f657dbcfc4c" providerId="LiveId" clId="{DF57323B-8262-4A48-A1EA-F493C71F483C}" dt="2023-11-17T13:53:28.041" v="26213" actId="20577"/>
        <pc:sldMkLst>
          <pc:docMk/>
          <pc:sldMk cId="3629031224" sldId="382"/>
        </pc:sldMkLst>
        <pc:spChg chg="mod">
          <ac:chgData name="Bill Hawkins" userId="0a245f657dbcfc4c" providerId="LiveId" clId="{DF57323B-8262-4A48-A1EA-F493C71F483C}" dt="2023-11-17T13:53:28.041" v="26213" actId="20577"/>
          <ac:spMkLst>
            <pc:docMk/>
            <pc:sldMk cId="3629031224" sldId="382"/>
            <ac:spMk id="3" creationId="{E83BCD72-72F2-02FD-178A-F926BA30E2FC}"/>
          </ac:spMkLst>
        </pc:spChg>
      </pc:sldChg>
      <pc:sldChg chg="modSp mod ord">
        <pc:chgData name="Bill Hawkins" userId="0a245f657dbcfc4c" providerId="LiveId" clId="{DF57323B-8262-4A48-A1EA-F493C71F483C}" dt="2023-12-11T15:50:01.450" v="43960"/>
        <pc:sldMkLst>
          <pc:docMk/>
          <pc:sldMk cId="4282728032" sldId="383"/>
        </pc:sldMkLst>
        <pc:spChg chg="mod">
          <ac:chgData name="Bill Hawkins" userId="0a245f657dbcfc4c" providerId="LiveId" clId="{DF57323B-8262-4A48-A1EA-F493C71F483C}" dt="2023-12-09T18:42:56.917" v="41846" actId="14100"/>
          <ac:spMkLst>
            <pc:docMk/>
            <pc:sldMk cId="4282728032" sldId="383"/>
            <ac:spMk id="2" creationId="{344A1E05-1277-C070-3C31-834FA781B84F}"/>
          </ac:spMkLst>
        </pc:spChg>
        <pc:spChg chg="mod">
          <ac:chgData name="Bill Hawkins" userId="0a245f657dbcfc4c" providerId="LiveId" clId="{DF57323B-8262-4A48-A1EA-F493C71F483C}" dt="2023-12-09T18:42:59.572" v="41847" actId="14100"/>
          <ac:spMkLst>
            <pc:docMk/>
            <pc:sldMk cId="4282728032" sldId="383"/>
            <ac:spMk id="3" creationId="{37896C6F-EB5C-094E-B955-AA03ADB02744}"/>
          </ac:spMkLst>
        </pc:spChg>
      </pc:sldChg>
      <pc:sldChg chg="modSp mod ord modAnim">
        <pc:chgData name="Bill Hawkins" userId="0a245f657dbcfc4c" providerId="LiveId" clId="{DF57323B-8262-4A48-A1EA-F493C71F483C}" dt="2023-12-09T18:43:26.824" v="41851" actId="27636"/>
        <pc:sldMkLst>
          <pc:docMk/>
          <pc:sldMk cId="2538757463" sldId="384"/>
        </pc:sldMkLst>
        <pc:spChg chg="mod">
          <ac:chgData name="Bill Hawkins" userId="0a245f657dbcfc4c" providerId="LiveId" clId="{DF57323B-8262-4A48-A1EA-F493C71F483C}" dt="2023-11-13T14:52:37.531" v="16033" actId="20577"/>
          <ac:spMkLst>
            <pc:docMk/>
            <pc:sldMk cId="2538757463" sldId="384"/>
            <ac:spMk id="2" creationId="{F721FBC7-1DC3-91A7-7D4B-56AF6829A51D}"/>
          </ac:spMkLst>
        </pc:spChg>
        <pc:spChg chg="mod">
          <ac:chgData name="Bill Hawkins" userId="0a245f657dbcfc4c" providerId="LiveId" clId="{DF57323B-8262-4A48-A1EA-F493C71F483C}" dt="2023-12-09T18:43:26.824" v="41851" actId="27636"/>
          <ac:spMkLst>
            <pc:docMk/>
            <pc:sldMk cId="2538757463" sldId="384"/>
            <ac:spMk id="3" creationId="{617DCA43-4FAD-6B98-1BF8-C449140B28D0}"/>
          </ac:spMkLst>
        </pc:spChg>
      </pc:sldChg>
      <pc:sldChg chg="modSp mod modAnim">
        <pc:chgData name="Bill Hawkins" userId="0a245f657dbcfc4c" providerId="LiveId" clId="{DF57323B-8262-4A48-A1EA-F493C71F483C}" dt="2023-12-09T18:48:27.079" v="41885" actId="14100"/>
        <pc:sldMkLst>
          <pc:docMk/>
          <pc:sldMk cId="2092206935" sldId="385"/>
        </pc:sldMkLst>
        <pc:spChg chg="mod">
          <ac:chgData name="Bill Hawkins" userId="0a245f657dbcfc4c" providerId="LiveId" clId="{DF57323B-8262-4A48-A1EA-F493C71F483C}" dt="2023-12-09T18:48:27.079" v="41885" actId="14100"/>
          <ac:spMkLst>
            <pc:docMk/>
            <pc:sldMk cId="2092206935" sldId="385"/>
            <ac:spMk id="3" creationId="{AA5A523A-4379-7F4C-FD53-23FD86157CBD}"/>
          </ac:spMkLst>
        </pc:spChg>
      </pc:sldChg>
      <pc:sldChg chg="modSp mod">
        <pc:chgData name="Bill Hawkins" userId="0a245f657dbcfc4c" providerId="LiveId" clId="{DF57323B-8262-4A48-A1EA-F493C71F483C}" dt="2023-12-11T15:54:22.139" v="43961" actId="114"/>
        <pc:sldMkLst>
          <pc:docMk/>
          <pc:sldMk cId="1458750075" sldId="386"/>
        </pc:sldMkLst>
        <pc:spChg chg="mod">
          <ac:chgData name="Bill Hawkins" userId="0a245f657dbcfc4c" providerId="LiveId" clId="{DF57323B-8262-4A48-A1EA-F493C71F483C}" dt="2023-12-09T18:52:13.808" v="41899" actId="14100"/>
          <ac:spMkLst>
            <pc:docMk/>
            <pc:sldMk cId="1458750075" sldId="386"/>
            <ac:spMk id="2" creationId="{746F8770-F124-DC93-AD8E-11A89EABA207}"/>
          </ac:spMkLst>
        </pc:spChg>
        <pc:spChg chg="mod">
          <ac:chgData name="Bill Hawkins" userId="0a245f657dbcfc4c" providerId="LiveId" clId="{DF57323B-8262-4A48-A1EA-F493C71F483C}" dt="2023-12-11T15:54:22.139" v="43961" actId="114"/>
          <ac:spMkLst>
            <pc:docMk/>
            <pc:sldMk cId="1458750075" sldId="386"/>
            <ac:spMk id="3" creationId="{9DAA51E8-05EF-EA1B-B44E-4FF9CA87ADE9}"/>
          </ac:spMkLst>
        </pc:spChg>
      </pc:sldChg>
      <pc:sldChg chg="modSp mod ord">
        <pc:chgData name="Bill Hawkins" userId="0a245f657dbcfc4c" providerId="LiveId" clId="{DF57323B-8262-4A48-A1EA-F493C71F483C}" dt="2023-12-09T15:59:53.664" v="41605" actId="20577"/>
        <pc:sldMkLst>
          <pc:docMk/>
          <pc:sldMk cId="3854636299" sldId="387"/>
        </pc:sldMkLst>
        <pc:spChg chg="mod">
          <ac:chgData name="Bill Hawkins" userId="0a245f657dbcfc4c" providerId="LiveId" clId="{DF57323B-8262-4A48-A1EA-F493C71F483C}" dt="2023-12-09T15:59:53.664" v="41605" actId="20577"/>
          <ac:spMkLst>
            <pc:docMk/>
            <pc:sldMk cId="3854636299" sldId="387"/>
            <ac:spMk id="3" creationId="{3E86A8C1-2703-79C9-AA01-8BA0E4A78DB3}"/>
          </ac:spMkLst>
        </pc:spChg>
      </pc:sldChg>
      <pc:sldChg chg="modSp mod ord">
        <pc:chgData name="Bill Hawkins" userId="0a245f657dbcfc4c" providerId="LiveId" clId="{DF57323B-8262-4A48-A1EA-F493C71F483C}" dt="2023-12-10T17:53:41.551" v="43894" actId="20577"/>
        <pc:sldMkLst>
          <pc:docMk/>
          <pc:sldMk cId="1282501037" sldId="388"/>
        </pc:sldMkLst>
        <pc:spChg chg="mod">
          <ac:chgData name="Bill Hawkins" userId="0a245f657dbcfc4c" providerId="LiveId" clId="{DF57323B-8262-4A48-A1EA-F493C71F483C}" dt="2023-12-10T17:53:41.551" v="43894" actId="20577"/>
          <ac:spMkLst>
            <pc:docMk/>
            <pc:sldMk cId="1282501037" sldId="388"/>
            <ac:spMk id="3" creationId="{C2149B0B-5252-96AB-CCB2-0E239CA456B8}"/>
          </ac:spMkLst>
        </pc:spChg>
      </pc:sldChg>
      <pc:sldChg chg="modSp mod modAnim">
        <pc:chgData name="Bill Hawkins" userId="0a245f657dbcfc4c" providerId="LiveId" clId="{DF57323B-8262-4A48-A1EA-F493C71F483C}" dt="2023-12-11T15:55:07.723" v="43970" actId="20577"/>
        <pc:sldMkLst>
          <pc:docMk/>
          <pc:sldMk cId="2231910856" sldId="389"/>
        </pc:sldMkLst>
        <pc:spChg chg="mod">
          <ac:chgData name="Bill Hawkins" userId="0a245f657dbcfc4c" providerId="LiveId" clId="{DF57323B-8262-4A48-A1EA-F493C71F483C}" dt="2023-11-05T19:57:11.044" v="14972" actId="14100"/>
          <ac:spMkLst>
            <pc:docMk/>
            <pc:sldMk cId="2231910856" sldId="389"/>
            <ac:spMk id="2" creationId="{6FDB39EB-93E8-FB0A-E0CC-559783E9F3BC}"/>
          </ac:spMkLst>
        </pc:spChg>
        <pc:spChg chg="mod">
          <ac:chgData name="Bill Hawkins" userId="0a245f657dbcfc4c" providerId="LiveId" clId="{DF57323B-8262-4A48-A1EA-F493C71F483C}" dt="2023-12-11T15:55:07.723" v="43970" actId="20577"/>
          <ac:spMkLst>
            <pc:docMk/>
            <pc:sldMk cId="2231910856" sldId="389"/>
            <ac:spMk id="3" creationId="{8CBAC98C-C784-963D-62BE-1E5F03C93A98}"/>
          </ac:spMkLst>
        </pc:spChg>
      </pc:sldChg>
      <pc:sldChg chg="addSp modSp del mod">
        <pc:chgData name="Bill Hawkins" userId="0a245f657dbcfc4c" providerId="LiveId" clId="{DF57323B-8262-4A48-A1EA-F493C71F483C}" dt="2023-11-07T16:42:00.688" v="15150" actId="2696"/>
        <pc:sldMkLst>
          <pc:docMk/>
          <pc:sldMk cId="1923586158" sldId="392"/>
        </pc:sldMkLst>
        <pc:spChg chg="mod">
          <ac:chgData name="Bill Hawkins" userId="0a245f657dbcfc4c" providerId="LiveId" clId="{DF57323B-8262-4A48-A1EA-F493C71F483C}" dt="2023-11-07T16:29:35.309" v="15015" actId="1076"/>
          <ac:spMkLst>
            <pc:docMk/>
            <pc:sldMk cId="1923586158" sldId="392"/>
            <ac:spMk id="2" creationId="{D68AB6F2-DC9D-28F5-650D-AC0AD05E1C48}"/>
          </ac:spMkLst>
        </pc:spChg>
        <pc:spChg chg="add mod">
          <ac:chgData name="Bill Hawkins" userId="0a245f657dbcfc4c" providerId="LiveId" clId="{DF57323B-8262-4A48-A1EA-F493C71F483C}" dt="2023-11-07T16:36:09.884" v="15136" actId="14100"/>
          <ac:spMkLst>
            <pc:docMk/>
            <pc:sldMk cId="1923586158" sldId="392"/>
            <ac:spMk id="6" creationId="{FEDE4FE3-C354-54E2-C2CD-B4C6CFEC3F95}"/>
          </ac:spMkLst>
        </pc:spChg>
        <pc:spChg chg="mod">
          <ac:chgData name="Bill Hawkins" userId="0a245f657dbcfc4c" providerId="LiveId" clId="{DF57323B-8262-4A48-A1EA-F493C71F483C}" dt="2023-11-07T16:29:35.309" v="15015" actId="1076"/>
          <ac:spMkLst>
            <pc:docMk/>
            <pc:sldMk cId="1923586158" sldId="392"/>
            <ac:spMk id="7" creationId="{15461B76-6EA4-A1DD-86D6-9C7A529B621B}"/>
          </ac:spMkLst>
        </pc:spChg>
        <pc:spChg chg="mod">
          <ac:chgData name="Bill Hawkins" userId="0a245f657dbcfc4c" providerId="LiveId" clId="{DF57323B-8262-4A48-A1EA-F493C71F483C}" dt="2023-11-07T16:29:35.309" v="15015" actId="1076"/>
          <ac:spMkLst>
            <pc:docMk/>
            <pc:sldMk cId="1923586158" sldId="392"/>
            <ac:spMk id="8" creationId="{F3BA285A-B265-DB3B-4703-964C7217B83D}"/>
          </ac:spMkLst>
        </pc:spChg>
        <pc:spChg chg="add mod">
          <ac:chgData name="Bill Hawkins" userId="0a245f657dbcfc4c" providerId="LiveId" clId="{DF57323B-8262-4A48-A1EA-F493C71F483C}" dt="2023-11-07T16:34:52.649" v="15085" actId="14100"/>
          <ac:spMkLst>
            <pc:docMk/>
            <pc:sldMk cId="1923586158" sldId="392"/>
            <ac:spMk id="9" creationId="{D6768BA1-37CB-8C09-3CD4-ADEF2BD1F637}"/>
          </ac:spMkLst>
        </pc:spChg>
        <pc:spChg chg="mod">
          <ac:chgData name="Bill Hawkins" userId="0a245f657dbcfc4c" providerId="LiveId" clId="{DF57323B-8262-4A48-A1EA-F493C71F483C}" dt="2023-11-07T16:29:35.309" v="15015" actId="1076"/>
          <ac:spMkLst>
            <pc:docMk/>
            <pc:sldMk cId="1923586158" sldId="392"/>
            <ac:spMk id="10" creationId="{A3BEA0ED-B223-428D-8FB6-106BEE183325}"/>
          </ac:spMkLst>
        </pc:spChg>
        <pc:spChg chg="mod">
          <ac:chgData name="Bill Hawkins" userId="0a245f657dbcfc4c" providerId="LiveId" clId="{DF57323B-8262-4A48-A1EA-F493C71F483C}" dt="2023-11-07T16:29:35.309" v="15015" actId="1076"/>
          <ac:spMkLst>
            <pc:docMk/>
            <pc:sldMk cId="1923586158" sldId="392"/>
            <ac:spMk id="11" creationId="{810E04B1-DCCB-D817-9737-30849696CF5A}"/>
          </ac:spMkLst>
        </pc:spChg>
        <pc:spChg chg="mod">
          <ac:chgData name="Bill Hawkins" userId="0a245f657dbcfc4c" providerId="LiveId" clId="{DF57323B-8262-4A48-A1EA-F493C71F483C}" dt="2023-11-07T16:29:35.309" v="15015" actId="1076"/>
          <ac:spMkLst>
            <pc:docMk/>
            <pc:sldMk cId="1923586158" sldId="392"/>
            <ac:spMk id="12" creationId="{84ABBBEC-2902-22FE-1D4A-A1972F773EE0}"/>
          </ac:spMkLst>
        </pc:spChg>
        <pc:spChg chg="mod">
          <ac:chgData name="Bill Hawkins" userId="0a245f657dbcfc4c" providerId="LiveId" clId="{DF57323B-8262-4A48-A1EA-F493C71F483C}" dt="2023-11-07T16:29:35.309" v="15015" actId="1076"/>
          <ac:spMkLst>
            <pc:docMk/>
            <pc:sldMk cId="1923586158" sldId="392"/>
            <ac:spMk id="13" creationId="{9067D627-4664-ECEB-BE68-BA27F47CF362}"/>
          </ac:spMkLst>
        </pc:spChg>
        <pc:spChg chg="mod">
          <ac:chgData name="Bill Hawkins" userId="0a245f657dbcfc4c" providerId="LiveId" clId="{DF57323B-8262-4A48-A1EA-F493C71F483C}" dt="2023-11-07T16:29:35.309" v="15015" actId="1076"/>
          <ac:spMkLst>
            <pc:docMk/>
            <pc:sldMk cId="1923586158" sldId="392"/>
            <ac:spMk id="14" creationId="{153B99FC-32A5-B3CF-A878-AAA10A4F8C56}"/>
          </ac:spMkLst>
        </pc:spChg>
        <pc:spChg chg="mod">
          <ac:chgData name="Bill Hawkins" userId="0a245f657dbcfc4c" providerId="LiveId" clId="{DF57323B-8262-4A48-A1EA-F493C71F483C}" dt="2023-11-07T16:29:35.309" v="15015" actId="1076"/>
          <ac:spMkLst>
            <pc:docMk/>
            <pc:sldMk cId="1923586158" sldId="392"/>
            <ac:spMk id="15" creationId="{3B8F655E-9772-0A44-611A-1A5BF3337D9A}"/>
          </ac:spMkLst>
        </pc:spChg>
        <pc:spChg chg="mod">
          <ac:chgData name="Bill Hawkins" userId="0a245f657dbcfc4c" providerId="LiveId" clId="{DF57323B-8262-4A48-A1EA-F493C71F483C}" dt="2023-11-07T16:31:22.126" v="15029" actId="14100"/>
          <ac:spMkLst>
            <pc:docMk/>
            <pc:sldMk cId="1923586158" sldId="392"/>
            <ac:spMk id="16" creationId="{AD1AA055-2585-3570-5C6B-3FD0936FC77E}"/>
          </ac:spMkLst>
        </pc:spChg>
        <pc:spChg chg="mod">
          <ac:chgData name="Bill Hawkins" userId="0a245f657dbcfc4c" providerId="LiveId" clId="{DF57323B-8262-4A48-A1EA-F493C71F483C}" dt="2023-11-07T16:31:11.865" v="15026" actId="1076"/>
          <ac:spMkLst>
            <pc:docMk/>
            <pc:sldMk cId="1923586158" sldId="392"/>
            <ac:spMk id="17" creationId="{7E657566-B893-4B8F-A909-D9A1FBC001F7}"/>
          </ac:spMkLst>
        </pc:spChg>
        <pc:spChg chg="mod">
          <ac:chgData name="Bill Hawkins" userId="0a245f657dbcfc4c" providerId="LiveId" clId="{DF57323B-8262-4A48-A1EA-F493C71F483C}" dt="2023-11-07T16:29:35.309" v="15015" actId="1076"/>
          <ac:spMkLst>
            <pc:docMk/>
            <pc:sldMk cId="1923586158" sldId="392"/>
            <ac:spMk id="18" creationId="{8670A9CA-45C6-F4D7-1056-4C9AEE051152}"/>
          </ac:spMkLst>
        </pc:spChg>
        <pc:spChg chg="mod">
          <ac:chgData name="Bill Hawkins" userId="0a245f657dbcfc4c" providerId="LiveId" clId="{DF57323B-8262-4A48-A1EA-F493C71F483C}" dt="2023-11-07T16:29:35.309" v="15015" actId="1076"/>
          <ac:spMkLst>
            <pc:docMk/>
            <pc:sldMk cId="1923586158" sldId="392"/>
            <ac:spMk id="19" creationId="{9AD1FE66-2901-C919-66DA-C624E2823914}"/>
          </ac:spMkLst>
        </pc:spChg>
        <pc:spChg chg="mod">
          <ac:chgData name="Bill Hawkins" userId="0a245f657dbcfc4c" providerId="LiveId" clId="{DF57323B-8262-4A48-A1EA-F493C71F483C}" dt="2023-11-07T16:29:35.309" v="15015" actId="1076"/>
          <ac:spMkLst>
            <pc:docMk/>
            <pc:sldMk cId="1923586158" sldId="392"/>
            <ac:spMk id="20" creationId="{74BAAA73-C16A-79F3-A87E-589B658F50E2}"/>
          </ac:spMkLst>
        </pc:spChg>
        <pc:spChg chg="mod">
          <ac:chgData name="Bill Hawkins" userId="0a245f657dbcfc4c" providerId="LiveId" clId="{DF57323B-8262-4A48-A1EA-F493C71F483C}" dt="2023-11-07T16:29:35.309" v="15015" actId="1076"/>
          <ac:spMkLst>
            <pc:docMk/>
            <pc:sldMk cId="1923586158" sldId="392"/>
            <ac:spMk id="21" creationId="{AB489BB3-3FB9-D1CA-50FA-4838F57A3072}"/>
          </ac:spMkLst>
        </pc:spChg>
        <pc:spChg chg="mod">
          <ac:chgData name="Bill Hawkins" userId="0a245f657dbcfc4c" providerId="LiveId" clId="{DF57323B-8262-4A48-A1EA-F493C71F483C}" dt="2023-11-07T16:29:35.309" v="15015" actId="1076"/>
          <ac:spMkLst>
            <pc:docMk/>
            <pc:sldMk cId="1923586158" sldId="392"/>
            <ac:spMk id="22" creationId="{FDBA79A3-13FF-352A-08D7-D40D5920E917}"/>
          </ac:spMkLst>
        </pc:spChg>
        <pc:spChg chg="mod">
          <ac:chgData name="Bill Hawkins" userId="0a245f657dbcfc4c" providerId="LiveId" clId="{DF57323B-8262-4A48-A1EA-F493C71F483C}" dt="2023-11-07T16:29:35.309" v="15015" actId="1076"/>
          <ac:spMkLst>
            <pc:docMk/>
            <pc:sldMk cId="1923586158" sldId="392"/>
            <ac:spMk id="23" creationId="{A1933606-EBD1-2C96-B4AC-76A0E65EFCD4}"/>
          </ac:spMkLst>
        </pc:spChg>
        <pc:spChg chg="mod">
          <ac:chgData name="Bill Hawkins" userId="0a245f657dbcfc4c" providerId="LiveId" clId="{DF57323B-8262-4A48-A1EA-F493C71F483C}" dt="2023-11-07T16:29:35.309" v="15015" actId="1076"/>
          <ac:spMkLst>
            <pc:docMk/>
            <pc:sldMk cId="1923586158" sldId="392"/>
            <ac:spMk id="24" creationId="{37D36D3F-3009-DDF5-A5B2-160D5FE01571}"/>
          </ac:spMkLst>
        </pc:spChg>
        <pc:spChg chg="mod">
          <ac:chgData name="Bill Hawkins" userId="0a245f657dbcfc4c" providerId="LiveId" clId="{DF57323B-8262-4A48-A1EA-F493C71F483C}" dt="2023-11-07T16:29:35.309" v="15015" actId="1076"/>
          <ac:spMkLst>
            <pc:docMk/>
            <pc:sldMk cId="1923586158" sldId="392"/>
            <ac:spMk id="25" creationId="{4DAFF7E5-88AF-0821-F183-88DAF1F6C73E}"/>
          </ac:spMkLst>
        </pc:spChg>
        <pc:spChg chg="mod">
          <ac:chgData name="Bill Hawkins" userId="0a245f657dbcfc4c" providerId="LiveId" clId="{DF57323B-8262-4A48-A1EA-F493C71F483C}" dt="2023-11-07T16:29:35.309" v="15015" actId="1076"/>
          <ac:spMkLst>
            <pc:docMk/>
            <pc:sldMk cId="1923586158" sldId="392"/>
            <ac:spMk id="26" creationId="{AD57B0A8-1D3B-FDAF-4CA6-0EC07049171B}"/>
          </ac:spMkLst>
        </pc:spChg>
        <pc:spChg chg="mod">
          <ac:chgData name="Bill Hawkins" userId="0a245f657dbcfc4c" providerId="LiveId" clId="{DF57323B-8262-4A48-A1EA-F493C71F483C}" dt="2023-11-07T16:29:35.309" v="15015" actId="1076"/>
          <ac:spMkLst>
            <pc:docMk/>
            <pc:sldMk cId="1923586158" sldId="392"/>
            <ac:spMk id="27" creationId="{E55C1B57-C7CE-3FBB-DE40-7F5789F59A58}"/>
          </ac:spMkLst>
        </pc:spChg>
        <pc:spChg chg="mod">
          <ac:chgData name="Bill Hawkins" userId="0a245f657dbcfc4c" providerId="LiveId" clId="{DF57323B-8262-4A48-A1EA-F493C71F483C}" dt="2023-11-07T16:29:35.309" v="15015" actId="1076"/>
          <ac:spMkLst>
            <pc:docMk/>
            <pc:sldMk cId="1923586158" sldId="392"/>
            <ac:spMk id="28" creationId="{C671153A-9482-51D2-49DE-7A80DB4FE576}"/>
          </ac:spMkLst>
        </pc:spChg>
        <pc:spChg chg="mod">
          <ac:chgData name="Bill Hawkins" userId="0a245f657dbcfc4c" providerId="LiveId" clId="{DF57323B-8262-4A48-A1EA-F493C71F483C}" dt="2023-11-07T16:29:35.309" v="15015" actId="1076"/>
          <ac:spMkLst>
            <pc:docMk/>
            <pc:sldMk cId="1923586158" sldId="392"/>
            <ac:spMk id="29" creationId="{8A8C783A-1264-5990-5791-FDD0FEBD2A05}"/>
          </ac:spMkLst>
        </pc:spChg>
        <pc:spChg chg="add mod">
          <ac:chgData name="Bill Hawkins" userId="0a245f657dbcfc4c" providerId="LiveId" clId="{DF57323B-8262-4A48-A1EA-F493C71F483C}" dt="2023-11-07T16:32:51.030" v="15039" actId="1076"/>
          <ac:spMkLst>
            <pc:docMk/>
            <pc:sldMk cId="1923586158" sldId="392"/>
            <ac:spMk id="32" creationId="{9A9DFCC8-B4CF-5B61-179A-9DAC48629651}"/>
          </ac:spMkLst>
        </pc:spChg>
        <pc:spChg chg="add mod">
          <ac:chgData name="Bill Hawkins" userId="0a245f657dbcfc4c" providerId="LiveId" clId="{DF57323B-8262-4A48-A1EA-F493C71F483C}" dt="2023-11-07T16:32:44.345" v="15038" actId="1076"/>
          <ac:spMkLst>
            <pc:docMk/>
            <pc:sldMk cId="1923586158" sldId="392"/>
            <ac:spMk id="34" creationId="{3973CC28-99A0-A28E-A572-70BB85B8D212}"/>
          </ac:spMkLst>
        </pc:spChg>
        <pc:spChg chg="add mod">
          <ac:chgData name="Bill Hawkins" userId="0a245f657dbcfc4c" providerId="LiveId" clId="{DF57323B-8262-4A48-A1EA-F493C71F483C}" dt="2023-11-07T16:34:58.475" v="15086" actId="122"/>
          <ac:spMkLst>
            <pc:docMk/>
            <pc:sldMk cId="1923586158" sldId="392"/>
            <ac:spMk id="41" creationId="{BF5B7E86-CE3C-4972-B4E4-63EDFD2826F9}"/>
          </ac:spMkLst>
        </pc:spChg>
        <pc:spChg chg="add mod">
          <ac:chgData name="Bill Hawkins" userId="0a245f657dbcfc4c" providerId="LiveId" clId="{DF57323B-8262-4A48-A1EA-F493C71F483C}" dt="2023-11-07T16:36:00.518" v="15135" actId="20577"/>
          <ac:spMkLst>
            <pc:docMk/>
            <pc:sldMk cId="1923586158" sldId="392"/>
            <ac:spMk id="46" creationId="{9F504206-4547-B6DB-D07F-ABF1CE5DA50C}"/>
          </ac:spMkLst>
        </pc:spChg>
        <pc:spChg chg="mod">
          <ac:chgData name="Bill Hawkins" userId="0a245f657dbcfc4c" providerId="LiveId" clId="{DF57323B-8262-4A48-A1EA-F493C71F483C}" dt="2023-11-07T16:29:35.309" v="15015" actId="1076"/>
          <ac:spMkLst>
            <pc:docMk/>
            <pc:sldMk cId="1923586158" sldId="392"/>
            <ac:spMk id="87" creationId="{A56BC162-F129-905A-16C1-78A8E66872F0}"/>
          </ac:spMkLst>
        </pc:spChg>
        <pc:spChg chg="mod">
          <ac:chgData name="Bill Hawkins" userId="0a245f657dbcfc4c" providerId="LiveId" clId="{DF57323B-8262-4A48-A1EA-F493C71F483C}" dt="2023-11-07T16:29:35.309" v="15015" actId="1076"/>
          <ac:spMkLst>
            <pc:docMk/>
            <pc:sldMk cId="1923586158" sldId="392"/>
            <ac:spMk id="88" creationId="{3D60C3F8-11B3-5D4D-D616-D5E8C37DD683}"/>
          </ac:spMkLst>
        </pc:spChg>
        <pc:spChg chg="mod">
          <ac:chgData name="Bill Hawkins" userId="0a245f657dbcfc4c" providerId="LiveId" clId="{DF57323B-8262-4A48-A1EA-F493C71F483C}" dt="2023-11-07T16:29:35.309" v="15015" actId="1076"/>
          <ac:spMkLst>
            <pc:docMk/>
            <pc:sldMk cId="1923586158" sldId="392"/>
            <ac:spMk id="108" creationId="{1B57DCB5-3716-90D5-49E9-1C217EFE7B24}"/>
          </ac:spMkLst>
        </pc:spChg>
        <pc:spChg chg="mod">
          <ac:chgData name="Bill Hawkins" userId="0a245f657dbcfc4c" providerId="LiveId" clId="{DF57323B-8262-4A48-A1EA-F493C71F483C}" dt="2023-11-07T16:29:35.309" v="15015" actId="1076"/>
          <ac:spMkLst>
            <pc:docMk/>
            <pc:sldMk cId="1923586158" sldId="392"/>
            <ac:spMk id="109" creationId="{255D201E-5B6A-75B3-B411-6CEB5A899F64}"/>
          </ac:spMkLst>
        </pc:spChg>
        <pc:spChg chg="mod">
          <ac:chgData name="Bill Hawkins" userId="0a245f657dbcfc4c" providerId="LiveId" clId="{DF57323B-8262-4A48-A1EA-F493C71F483C}" dt="2023-11-07T16:29:35.309" v="15015" actId="1076"/>
          <ac:spMkLst>
            <pc:docMk/>
            <pc:sldMk cId="1923586158" sldId="392"/>
            <ac:spMk id="116" creationId="{EEC645C8-99D0-35C2-A8CA-CE5ACB03D763}"/>
          </ac:spMkLst>
        </pc:spChg>
        <pc:spChg chg="mod">
          <ac:chgData name="Bill Hawkins" userId="0a245f657dbcfc4c" providerId="LiveId" clId="{DF57323B-8262-4A48-A1EA-F493C71F483C}" dt="2023-11-07T16:29:35.309" v="15015" actId="1076"/>
          <ac:spMkLst>
            <pc:docMk/>
            <pc:sldMk cId="1923586158" sldId="392"/>
            <ac:spMk id="119" creationId="{653B3DA1-78B1-3C52-0F08-939747527ED9}"/>
          </ac:spMkLst>
        </pc:spChg>
        <pc:spChg chg="mod">
          <ac:chgData name="Bill Hawkins" userId="0a245f657dbcfc4c" providerId="LiveId" clId="{DF57323B-8262-4A48-A1EA-F493C71F483C}" dt="2023-11-07T16:29:35.309" v="15015" actId="1076"/>
          <ac:spMkLst>
            <pc:docMk/>
            <pc:sldMk cId="1923586158" sldId="392"/>
            <ac:spMk id="136" creationId="{6AD2E940-6212-BD05-2D16-65F899BDBEDA}"/>
          </ac:spMkLst>
        </pc:spChg>
        <pc:spChg chg="mod">
          <ac:chgData name="Bill Hawkins" userId="0a245f657dbcfc4c" providerId="LiveId" clId="{DF57323B-8262-4A48-A1EA-F493C71F483C}" dt="2023-11-07T16:29:35.309" v="15015" actId="1076"/>
          <ac:spMkLst>
            <pc:docMk/>
            <pc:sldMk cId="1923586158" sldId="392"/>
            <ac:spMk id="139" creationId="{6712670C-349C-E2D1-762D-0689ABB8F00D}"/>
          </ac:spMkLst>
        </pc:spChg>
        <pc:cxnChg chg="add mod">
          <ac:chgData name="Bill Hawkins" userId="0a245f657dbcfc4c" providerId="LiveId" clId="{DF57323B-8262-4A48-A1EA-F493C71F483C}" dt="2023-11-07T16:34:52.649" v="15085" actId="14100"/>
          <ac:cxnSpMkLst>
            <pc:docMk/>
            <pc:sldMk cId="1923586158" sldId="392"/>
            <ac:cxnSpMk id="30" creationId="{C108AD55-6E7F-3D01-0F75-2E0F7204D4AB}"/>
          </ac:cxnSpMkLst>
        </pc:cxnChg>
        <pc:cxnChg chg="add mod">
          <ac:chgData name="Bill Hawkins" userId="0a245f657dbcfc4c" providerId="LiveId" clId="{DF57323B-8262-4A48-A1EA-F493C71F483C}" dt="2023-11-07T16:36:09.884" v="15136" actId="14100"/>
          <ac:cxnSpMkLst>
            <pc:docMk/>
            <pc:sldMk cId="1923586158" sldId="392"/>
            <ac:cxnSpMk id="31" creationId="{E9014483-A88E-C330-203E-77A9006040B7}"/>
          </ac:cxnSpMkLst>
        </pc:cxnChg>
        <pc:cxnChg chg="mod">
          <ac:chgData name="Bill Hawkins" userId="0a245f657dbcfc4c" providerId="LiveId" clId="{DF57323B-8262-4A48-A1EA-F493C71F483C}" dt="2023-11-07T16:29:35.309" v="15015" actId="1076"/>
          <ac:cxnSpMkLst>
            <pc:docMk/>
            <pc:sldMk cId="1923586158" sldId="392"/>
            <ac:cxnSpMk id="33" creationId="{E6FAA3E0-4383-8158-3A21-D68D3FEA664B}"/>
          </ac:cxnSpMkLst>
        </pc:cxnChg>
        <pc:cxnChg chg="mod">
          <ac:chgData name="Bill Hawkins" userId="0a245f657dbcfc4c" providerId="LiveId" clId="{DF57323B-8262-4A48-A1EA-F493C71F483C}" dt="2023-11-07T16:29:35.309" v="15015" actId="1076"/>
          <ac:cxnSpMkLst>
            <pc:docMk/>
            <pc:sldMk cId="1923586158" sldId="392"/>
            <ac:cxnSpMk id="35" creationId="{2FE10203-760F-6ABE-D779-D18000BF6885}"/>
          </ac:cxnSpMkLst>
        </pc:cxnChg>
        <pc:cxnChg chg="mod">
          <ac:chgData name="Bill Hawkins" userId="0a245f657dbcfc4c" providerId="LiveId" clId="{DF57323B-8262-4A48-A1EA-F493C71F483C}" dt="2023-11-07T16:29:35.309" v="15015" actId="1076"/>
          <ac:cxnSpMkLst>
            <pc:docMk/>
            <pc:sldMk cId="1923586158" sldId="392"/>
            <ac:cxnSpMk id="39" creationId="{91342448-9708-4FBB-08CC-6F4E8C747D93}"/>
          </ac:cxnSpMkLst>
        </pc:cxnChg>
        <pc:cxnChg chg="mod">
          <ac:chgData name="Bill Hawkins" userId="0a245f657dbcfc4c" providerId="LiveId" clId="{DF57323B-8262-4A48-A1EA-F493C71F483C}" dt="2023-11-07T16:29:35.309" v="15015" actId="1076"/>
          <ac:cxnSpMkLst>
            <pc:docMk/>
            <pc:sldMk cId="1923586158" sldId="392"/>
            <ac:cxnSpMk id="42" creationId="{6B68111F-D02F-F615-0098-0CCBBAB23405}"/>
          </ac:cxnSpMkLst>
        </pc:cxnChg>
        <pc:cxnChg chg="mod">
          <ac:chgData name="Bill Hawkins" userId="0a245f657dbcfc4c" providerId="LiveId" clId="{DF57323B-8262-4A48-A1EA-F493C71F483C}" dt="2023-11-07T16:29:35.309" v="15015" actId="1076"/>
          <ac:cxnSpMkLst>
            <pc:docMk/>
            <pc:sldMk cId="1923586158" sldId="392"/>
            <ac:cxnSpMk id="45" creationId="{40139396-D634-DB28-E395-10B4B6E8678A}"/>
          </ac:cxnSpMkLst>
        </pc:cxnChg>
        <pc:cxnChg chg="mod">
          <ac:chgData name="Bill Hawkins" userId="0a245f657dbcfc4c" providerId="LiveId" clId="{DF57323B-8262-4A48-A1EA-F493C71F483C}" dt="2023-11-07T16:29:35.309" v="15015" actId="1076"/>
          <ac:cxnSpMkLst>
            <pc:docMk/>
            <pc:sldMk cId="1923586158" sldId="392"/>
            <ac:cxnSpMk id="48" creationId="{21423F32-852F-0900-AC79-9B05AE43B61C}"/>
          </ac:cxnSpMkLst>
        </pc:cxnChg>
        <pc:cxnChg chg="mod">
          <ac:chgData name="Bill Hawkins" userId="0a245f657dbcfc4c" providerId="LiveId" clId="{DF57323B-8262-4A48-A1EA-F493C71F483C}" dt="2023-11-07T16:31:22.126" v="15029" actId="14100"/>
          <ac:cxnSpMkLst>
            <pc:docMk/>
            <pc:sldMk cId="1923586158" sldId="392"/>
            <ac:cxnSpMk id="51" creationId="{7947ACEC-3681-147B-D4E6-28D67F96FF3A}"/>
          </ac:cxnSpMkLst>
        </pc:cxnChg>
        <pc:cxnChg chg="mod">
          <ac:chgData name="Bill Hawkins" userId="0a245f657dbcfc4c" providerId="LiveId" clId="{DF57323B-8262-4A48-A1EA-F493C71F483C}" dt="2023-11-07T16:29:35.309" v="15015" actId="1076"/>
          <ac:cxnSpMkLst>
            <pc:docMk/>
            <pc:sldMk cId="1923586158" sldId="392"/>
            <ac:cxnSpMk id="54" creationId="{8D6BF47C-34F9-2DEF-97AF-EC89C71EEC95}"/>
          </ac:cxnSpMkLst>
        </pc:cxnChg>
        <pc:cxnChg chg="mod">
          <ac:chgData name="Bill Hawkins" userId="0a245f657dbcfc4c" providerId="LiveId" clId="{DF57323B-8262-4A48-A1EA-F493C71F483C}" dt="2023-11-07T16:29:35.309" v="15015" actId="1076"/>
          <ac:cxnSpMkLst>
            <pc:docMk/>
            <pc:sldMk cId="1923586158" sldId="392"/>
            <ac:cxnSpMk id="57" creationId="{91A619E0-618C-5695-59CE-B7529384BF32}"/>
          </ac:cxnSpMkLst>
        </pc:cxnChg>
        <pc:cxnChg chg="mod">
          <ac:chgData name="Bill Hawkins" userId="0a245f657dbcfc4c" providerId="LiveId" clId="{DF57323B-8262-4A48-A1EA-F493C71F483C}" dt="2023-11-07T16:29:35.309" v="15015" actId="1076"/>
          <ac:cxnSpMkLst>
            <pc:docMk/>
            <pc:sldMk cId="1923586158" sldId="392"/>
            <ac:cxnSpMk id="60" creationId="{9D3A55E7-2F43-08C2-6D3B-90468566B9C6}"/>
          </ac:cxnSpMkLst>
        </pc:cxnChg>
      </pc:sldChg>
      <pc:sldChg chg="modSp mod">
        <pc:chgData name="Bill Hawkins" userId="0a245f657dbcfc4c" providerId="LiveId" clId="{DF57323B-8262-4A48-A1EA-F493C71F483C}" dt="2023-12-11T15:56:34.275" v="43977" actId="12"/>
        <pc:sldMkLst>
          <pc:docMk/>
          <pc:sldMk cId="744094781" sldId="393"/>
        </pc:sldMkLst>
        <pc:spChg chg="mod">
          <ac:chgData name="Bill Hawkins" userId="0a245f657dbcfc4c" providerId="LiveId" clId="{DF57323B-8262-4A48-A1EA-F493C71F483C}" dt="2023-12-11T15:56:34.275" v="43977" actId="12"/>
          <ac:spMkLst>
            <pc:docMk/>
            <pc:sldMk cId="744094781" sldId="393"/>
            <ac:spMk id="3" creationId="{D259817F-DE41-336C-63DB-82C06A7E5A3D}"/>
          </ac:spMkLst>
        </pc:spChg>
      </pc:sldChg>
      <pc:sldChg chg="addSp modSp mod modAnim">
        <pc:chgData name="Bill Hawkins" userId="0a245f657dbcfc4c" providerId="LiveId" clId="{DF57323B-8262-4A48-A1EA-F493C71F483C}" dt="2023-11-15T14:59:07.079" v="20828"/>
        <pc:sldMkLst>
          <pc:docMk/>
          <pc:sldMk cId="664944950" sldId="394"/>
        </pc:sldMkLst>
        <pc:spChg chg="mod">
          <ac:chgData name="Bill Hawkins" userId="0a245f657dbcfc4c" providerId="LiveId" clId="{DF57323B-8262-4A48-A1EA-F493C71F483C}" dt="2023-11-05T19:57:30.421" v="14979" actId="27636"/>
          <ac:spMkLst>
            <pc:docMk/>
            <pc:sldMk cId="664944950" sldId="394"/>
            <ac:spMk id="3" creationId="{8CBAC98C-C784-963D-62BE-1E5F03C93A98}"/>
          </ac:spMkLst>
        </pc:spChg>
        <pc:spChg chg="add mod">
          <ac:chgData name="Bill Hawkins" userId="0a245f657dbcfc4c" providerId="LiveId" clId="{DF57323B-8262-4A48-A1EA-F493C71F483C}" dt="2023-11-15T14:57:06.237" v="20806" actId="1582"/>
          <ac:spMkLst>
            <pc:docMk/>
            <pc:sldMk cId="664944950" sldId="394"/>
            <ac:spMk id="5" creationId="{80EE9C76-AE48-5D44-7CC5-1435897C2830}"/>
          </ac:spMkLst>
        </pc:spChg>
        <pc:spChg chg="add mod">
          <ac:chgData name="Bill Hawkins" userId="0a245f657dbcfc4c" providerId="LiveId" clId="{DF57323B-8262-4A48-A1EA-F493C71F483C}" dt="2023-11-15T14:57:42.306" v="20814" actId="14100"/>
          <ac:spMkLst>
            <pc:docMk/>
            <pc:sldMk cId="664944950" sldId="394"/>
            <ac:spMk id="6" creationId="{1315F39B-7697-9254-BFF7-89E7CECDDA55}"/>
          </ac:spMkLst>
        </pc:spChg>
        <pc:spChg chg="add mod">
          <ac:chgData name="Bill Hawkins" userId="0a245f657dbcfc4c" providerId="LiveId" clId="{DF57323B-8262-4A48-A1EA-F493C71F483C}" dt="2023-11-15T14:57:56.952" v="20818" actId="14100"/>
          <ac:spMkLst>
            <pc:docMk/>
            <pc:sldMk cId="664944950" sldId="394"/>
            <ac:spMk id="8" creationId="{EF0E65CE-ABC4-6C96-D93E-8EC4D6807538}"/>
          </ac:spMkLst>
        </pc:spChg>
      </pc:sldChg>
      <pc:sldChg chg="addSp delSp modSp mod delAnim modAnim">
        <pc:chgData name="Bill Hawkins" userId="0a245f657dbcfc4c" providerId="LiveId" clId="{DF57323B-8262-4A48-A1EA-F493C71F483C}" dt="2023-12-10T18:30:37.674" v="43908"/>
        <pc:sldMkLst>
          <pc:docMk/>
          <pc:sldMk cId="3069695780" sldId="395"/>
        </pc:sldMkLst>
        <pc:spChg chg="add mod">
          <ac:chgData name="Bill Hawkins" userId="0a245f657dbcfc4c" providerId="LiveId" clId="{DF57323B-8262-4A48-A1EA-F493C71F483C}" dt="2023-12-09T16:08:55.808" v="41634" actId="14100"/>
          <ac:spMkLst>
            <pc:docMk/>
            <pc:sldMk cId="3069695780" sldId="395"/>
            <ac:spMk id="3" creationId="{0392078F-C513-3FCD-4DF8-A0733F4C1157}"/>
          </ac:spMkLst>
        </pc:spChg>
        <pc:spChg chg="add mod">
          <ac:chgData name="Bill Hawkins" userId="0a245f657dbcfc4c" providerId="LiveId" clId="{DF57323B-8262-4A48-A1EA-F493C71F483C}" dt="2023-12-09T16:09:18.765" v="41640" actId="14100"/>
          <ac:spMkLst>
            <pc:docMk/>
            <pc:sldMk cId="3069695780" sldId="395"/>
            <ac:spMk id="4" creationId="{AD4CE1CC-CCC3-F818-CE40-E8395F09A710}"/>
          </ac:spMkLst>
        </pc:spChg>
        <pc:spChg chg="add mod">
          <ac:chgData name="Bill Hawkins" userId="0a245f657dbcfc4c" providerId="LiveId" clId="{DF57323B-8262-4A48-A1EA-F493C71F483C}" dt="2023-12-09T16:09:06.417" v="41637" actId="14100"/>
          <ac:spMkLst>
            <pc:docMk/>
            <pc:sldMk cId="3069695780" sldId="395"/>
            <ac:spMk id="5" creationId="{BC8BC34C-068A-9D82-FFB6-E3CEA5CA2457}"/>
          </ac:spMkLst>
        </pc:spChg>
        <pc:spChg chg="add mod">
          <ac:chgData name="Bill Hawkins" userId="0a245f657dbcfc4c" providerId="LiveId" clId="{DF57323B-8262-4A48-A1EA-F493C71F483C}" dt="2023-12-10T18:30:29.291" v="43907" actId="14100"/>
          <ac:spMkLst>
            <pc:docMk/>
            <pc:sldMk cId="3069695780" sldId="395"/>
            <ac:spMk id="7" creationId="{9A48A29B-BEA9-8CB6-5CD1-6FA126259EBE}"/>
          </ac:spMkLst>
        </pc:spChg>
        <pc:picChg chg="add del mod">
          <ac:chgData name="Bill Hawkins" userId="0a245f657dbcfc4c" providerId="LiveId" clId="{DF57323B-8262-4A48-A1EA-F493C71F483C}" dt="2023-11-16T15:29:23.275" v="24622" actId="478"/>
          <ac:picMkLst>
            <pc:docMk/>
            <pc:sldMk cId="3069695780" sldId="395"/>
            <ac:picMk id="4" creationId="{33B9BF15-E267-13D9-299E-8A7AEF93300D}"/>
          </ac:picMkLst>
        </pc:picChg>
        <pc:picChg chg="add mod">
          <ac:chgData name="Bill Hawkins" userId="0a245f657dbcfc4c" providerId="LiveId" clId="{DF57323B-8262-4A48-A1EA-F493C71F483C}" dt="2023-11-16T15:30:46.280" v="24631" actId="14100"/>
          <ac:picMkLst>
            <pc:docMk/>
            <pc:sldMk cId="3069695780" sldId="395"/>
            <ac:picMk id="6" creationId="{3949E5B5-10CD-8A69-0E7D-1E028BA6BEFB}"/>
          </ac:picMkLst>
        </pc:picChg>
        <pc:picChg chg="del mod">
          <ac:chgData name="Bill Hawkins" userId="0a245f657dbcfc4c" providerId="LiveId" clId="{DF57323B-8262-4A48-A1EA-F493C71F483C}" dt="2023-11-16T15:29:22.351" v="24621" actId="478"/>
          <ac:picMkLst>
            <pc:docMk/>
            <pc:sldMk cId="3069695780" sldId="395"/>
            <ac:picMk id="8" creationId="{587AAC9D-BF50-1160-1A17-95EA90DDE07B}"/>
          </ac:picMkLst>
        </pc:picChg>
        <pc:picChg chg="del">
          <ac:chgData name="Bill Hawkins" userId="0a245f657dbcfc4c" providerId="LiveId" clId="{DF57323B-8262-4A48-A1EA-F493C71F483C}" dt="2023-11-16T15:27:29.293" v="24610" actId="478"/>
          <ac:picMkLst>
            <pc:docMk/>
            <pc:sldMk cId="3069695780" sldId="395"/>
            <ac:picMk id="10" creationId="{BA03962E-9D41-D0E9-E860-654CA90A66AE}"/>
          </ac:picMkLst>
        </pc:picChg>
      </pc:sldChg>
      <pc:sldChg chg="addSp delSp modSp mod addAnim delAnim modAnim">
        <pc:chgData name="Bill Hawkins" userId="0a245f657dbcfc4c" providerId="LiveId" clId="{DF57323B-8262-4A48-A1EA-F493C71F483C}" dt="2023-11-16T15:55:32.744" v="25201"/>
        <pc:sldMkLst>
          <pc:docMk/>
          <pc:sldMk cId="2547796434" sldId="396"/>
        </pc:sldMkLst>
        <pc:spChg chg="mod">
          <ac:chgData name="Bill Hawkins" userId="0a245f657dbcfc4c" providerId="LiveId" clId="{DF57323B-8262-4A48-A1EA-F493C71F483C}" dt="2023-11-05T19:57:53.583" v="14982" actId="2711"/>
          <ac:spMkLst>
            <pc:docMk/>
            <pc:sldMk cId="2547796434" sldId="396"/>
            <ac:spMk id="3" creationId="{AB4C815C-4FA0-545F-F0B3-E0D69F35D19F}"/>
          </ac:spMkLst>
        </pc:spChg>
        <pc:picChg chg="add mod">
          <ac:chgData name="Bill Hawkins" userId="0a245f657dbcfc4c" providerId="LiveId" clId="{DF57323B-8262-4A48-A1EA-F493C71F483C}" dt="2023-11-16T15:53:42.344" v="25190" actId="1076"/>
          <ac:picMkLst>
            <pc:docMk/>
            <pc:sldMk cId="2547796434" sldId="396"/>
            <ac:picMk id="5" creationId="{02764F6C-B69A-2A88-C4A6-677B36F0DA22}"/>
          </ac:picMkLst>
        </pc:picChg>
        <pc:picChg chg="del">
          <ac:chgData name="Bill Hawkins" userId="0a245f657dbcfc4c" providerId="LiveId" clId="{DF57323B-8262-4A48-A1EA-F493C71F483C}" dt="2023-11-16T15:53:05.133" v="25186" actId="478"/>
          <ac:picMkLst>
            <pc:docMk/>
            <pc:sldMk cId="2547796434" sldId="396"/>
            <ac:picMk id="6" creationId="{ACBE7E09-8885-A092-B93C-90599B420DB6}"/>
          </ac:picMkLst>
        </pc:picChg>
        <pc:picChg chg="add del">
          <ac:chgData name="Bill Hawkins" userId="0a245f657dbcfc4c" providerId="LiveId" clId="{DF57323B-8262-4A48-A1EA-F493C71F483C}" dt="2023-11-16T15:54:16.514" v="25193" actId="478"/>
          <ac:picMkLst>
            <pc:docMk/>
            <pc:sldMk cId="2547796434" sldId="396"/>
            <ac:picMk id="8" creationId="{B115E955-7D07-FA53-2360-5790976B664D}"/>
          </ac:picMkLst>
        </pc:picChg>
        <pc:picChg chg="add mod">
          <ac:chgData name="Bill Hawkins" userId="0a245f657dbcfc4c" providerId="LiveId" clId="{DF57323B-8262-4A48-A1EA-F493C71F483C}" dt="2023-11-16T15:54:55.375" v="25197" actId="1076"/>
          <ac:picMkLst>
            <pc:docMk/>
            <pc:sldMk cId="2547796434" sldId="396"/>
            <ac:picMk id="9" creationId="{F32337DB-523C-8028-D497-D95AD3C920E4}"/>
          </ac:picMkLst>
        </pc:picChg>
      </pc:sldChg>
      <pc:sldChg chg="modSp mod modAnim">
        <pc:chgData name="Bill Hawkins" userId="0a245f657dbcfc4c" providerId="LiveId" clId="{DF57323B-8262-4A48-A1EA-F493C71F483C}" dt="2023-12-09T18:47:55.496" v="41878" actId="14100"/>
        <pc:sldMkLst>
          <pc:docMk/>
          <pc:sldMk cId="3245597689" sldId="397"/>
        </pc:sldMkLst>
        <pc:spChg chg="mod">
          <ac:chgData name="Bill Hawkins" userId="0a245f657dbcfc4c" providerId="LiveId" clId="{DF57323B-8262-4A48-A1EA-F493C71F483C}" dt="2023-12-09T18:47:55.496" v="41878" actId="14100"/>
          <ac:spMkLst>
            <pc:docMk/>
            <pc:sldMk cId="3245597689" sldId="397"/>
            <ac:spMk id="3" creationId="{E83BCD72-72F2-02FD-178A-F926BA30E2FC}"/>
          </ac:spMkLst>
        </pc:spChg>
      </pc:sldChg>
      <pc:sldChg chg="modSp add del mod modAnim">
        <pc:chgData name="Bill Hawkins" userId="0a245f657dbcfc4c" providerId="LiveId" clId="{DF57323B-8262-4A48-A1EA-F493C71F483C}" dt="2023-11-21T19:22:55.527" v="33224" actId="2696"/>
        <pc:sldMkLst>
          <pc:docMk/>
          <pc:sldMk cId="2355532574" sldId="399"/>
        </pc:sldMkLst>
        <pc:spChg chg="mod">
          <ac:chgData name="Bill Hawkins" userId="0a245f657dbcfc4c" providerId="LiveId" clId="{DF57323B-8262-4A48-A1EA-F493C71F483C}" dt="2023-11-13T19:49:09.583" v="19064" actId="27636"/>
          <ac:spMkLst>
            <pc:docMk/>
            <pc:sldMk cId="2355532574" sldId="399"/>
            <ac:spMk id="3" creationId="{A8978023-0CCB-98D3-2D72-CE6D1F6D976D}"/>
          </ac:spMkLst>
        </pc:spChg>
      </pc:sldChg>
      <pc:sldChg chg="add del modAnim">
        <pc:chgData name="Bill Hawkins" userId="0a245f657dbcfc4c" providerId="LiveId" clId="{DF57323B-8262-4A48-A1EA-F493C71F483C}" dt="2023-11-21T19:22:55.527" v="33224" actId="2696"/>
        <pc:sldMkLst>
          <pc:docMk/>
          <pc:sldMk cId="2555479881" sldId="400"/>
        </pc:sldMkLst>
      </pc:sldChg>
      <pc:sldChg chg="modSp add del modAnim">
        <pc:chgData name="Bill Hawkins" userId="0a245f657dbcfc4c" providerId="LiveId" clId="{DF57323B-8262-4A48-A1EA-F493C71F483C}" dt="2023-11-21T19:22:55.527" v="33224" actId="2696"/>
        <pc:sldMkLst>
          <pc:docMk/>
          <pc:sldMk cId="577390885" sldId="403"/>
        </pc:sldMkLst>
        <pc:spChg chg="mod">
          <ac:chgData name="Bill Hawkins" userId="0a245f657dbcfc4c" providerId="LiveId" clId="{DF57323B-8262-4A48-A1EA-F493C71F483C}" dt="2023-11-13T20:23:36.006" v="19256" actId="20577"/>
          <ac:spMkLst>
            <pc:docMk/>
            <pc:sldMk cId="577390885" sldId="403"/>
            <ac:spMk id="3" creationId="{A8978023-0CCB-98D3-2D72-CE6D1F6D976D}"/>
          </ac:spMkLst>
        </pc:spChg>
      </pc:sldChg>
      <pc:sldChg chg="del">
        <pc:chgData name="Bill Hawkins" userId="0a245f657dbcfc4c" providerId="LiveId" clId="{DF57323B-8262-4A48-A1EA-F493C71F483C}" dt="2023-11-05T19:05:20.824" v="12021" actId="2696"/>
        <pc:sldMkLst>
          <pc:docMk/>
          <pc:sldMk cId="2931441085" sldId="409"/>
        </pc:sldMkLst>
      </pc:sldChg>
      <pc:sldChg chg="modSp add del mod modAnim">
        <pc:chgData name="Bill Hawkins" userId="0a245f657dbcfc4c" providerId="LiveId" clId="{DF57323B-8262-4A48-A1EA-F493C71F483C}" dt="2023-11-21T19:22:55.527" v="33224" actId="2696"/>
        <pc:sldMkLst>
          <pc:docMk/>
          <pc:sldMk cId="2485763714" sldId="410"/>
        </pc:sldMkLst>
        <pc:spChg chg="mod">
          <ac:chgData name="Bill Hawkins" userId="0a245f657dbcfc4c" providerId="LiveId" clId="{DF57323B-8262-4A48-A1EA-F493C71F483C}" dt="2023-11-14T20:52:28.782" v="20360" actId="14100"/>
          <ac:spMkLst>
            <pc:docMk/>
            <pc:sldMk cId="2485763714" sldId="410"/>
            <ac:spMk id="3" creationId="{303A3A02-5134-4218-9343-C37A6DAF6D7A}"/>
          </ac:spMkLst>
        </pc:spChg>
      </pc:sldChg>
      <pc:sldChg chg="modSp add del modAnim">
        <pc:chgData name="Bill Hawkins" userId="0a245f657dbcfc4c" providerId="LiveId" clId="{DF57323B-8262-4A48-A1EA-F493C71F483C}" dt="2023-11-21T19:22:55.527" v="33224" actId="2696"/>
        <pc:sldMkLst>
          <pc:docMk/>
          <pc:sldMk cId="922918462" sldId="411"/>
        </pc:sldMkLst>
        <pc:spChg chg="mod">
          <ac:chgData name="Bill Hawkins" userId="0a245f657dbcfc4c" providerId="LiveId" clId="{DF57323B-8262-4A48-A1EA-F493C71F483C}" dt="2023-11-13T19:54:27.509" v="19173" actId="20577"/>
          <ac:spMkLst>
            <pc:docMk/>
            <pc:sldMk cId="922918462" sldId="411"/>
            <ac:spMk id="3" creationId="{303A3A02-5134-4218-9343-C37A6DAF6D7A}"/>
          </ac:spMkLst>
        </pc:spChg>
      </pc:sldChg>
      <pc:sldChg chg="modSp add del mod modAnim">
        <pc:chgData name="Bill Hawkins" userId="0a245f657dbcfc4c" providerId="LiveId" clId="{DF57323B-8262-4A48-A1EA-F493C71F483C}" dt="2023-11-21T19:22:55.527" v="33224" actId="2696"/>
        <pc:sldMkLst>
          <pc:docMk/>
          <pc:sldMk cId="3128749599" sldId="412"/>
        </pc:sldMkLst>
        <pc:spChg chg="mod">
          <ac:chgData name="Bill Hawkins" userId="0a245f657dbcfc4c" providerId="LiveId" clId="{DF57323B-8262-4A48-A1EA-F493C71F483C}" dt="2023-11-04T18:05:17.590" v="6494" actId="27636"/>
          <ac:spMkLst>
            <pc:docMk/>
            <pc:sldMk cId="3128749599" sldId="412"/>
            <ac:spMk id="3" creationId="{303A3A02-5134-4218-9343-C37A6DAF6D7A}"/>
          </ac:spMkLst>
        </pc:spChg>
      </pc:sldChg>
      <pc:sldChg chg="modSp add del mod">
        <pc:chgData name="Bill Hawkins" userId="0a245f657dbcfc4c" providerId="LiveId" clId="{DF57323B-8262-4A48-A1EA-F493C71F483C}" dt="2023-11-21T19:22:55.527" v="33224" actId="2696"/>
        <pc:sldMkLst>
          <pc:docMk/>
          <pc:sldMk cId="1965416993" sldId="414"/>
        </pc:sldMkLst>
        <pc:spChg chg="mod">
          <ac:chgData name="Bill Hawkins" userId="0a245f657dbcfc4c" providerId="LiveId" clId="{DF57323B-8262-4A48-A1EA-F493C71F483C}" dt="2023-11-14T20:57:13.281" v="20361" actId="13926"/>
          <ac:spMkLst>
            <pc:docMk/>
            <pc:sldMk cId="1965416993" sldId="414"/>
            <ac:spMk id="3" creationId="{A8978023-0CCB-98D3-2D72-CE6D1F6D976D}"/>
          </ac:spMkLst>
        </pc:spChg>
      </pc:sldChg>
      <pc:sldChg chg="ord">
        <pc:chgData name="Bill Hawkins" userId="0a245f657dbcfc4c" providerId="LiveId" clId="{DF57323B-8262-4A48-A1EA-F493C71F483C}" dt="2023-11-05T19:05:10.258" v="12020"/>
        <pc:sldMkLst>
          <pc:docMk/>
          <pc:sldMk cId="4091457084" sldId="495"/>
        </pc:sldMkLst>
      </pc:sldChg>
      <pc:sldChg chg="modAnim">
        <pc:chgData name="Bill Hawkins" userId="0a245f657dbcfc4c" providerId="LiveId" clId="{DF57323B-8262-4A48-A1EA-F493C71F483C}" dt="2023-11-13T16:50:05.249" v="18494"/>
        <pc:sldMkLst>
          <pc:docMk/>
          <pc:sldMk cId="502603879" sldId="497"/>
        </pc:sldMkLst>
      </pc:sldChg>
      <pc:sldChg chg="modSp modAnim">
        <pc:chgData name="Bill Hawkins" userId="0a245f657dbcfc4c" providerId="LiveId" clId="{DF57323B-8262-4A48-A1EA-F493C71F483C}" dt="2023-11-15T15:09:20.943" v="20881" actId="20577"/>
        <pc:sldMkLst>
          <pc:docMk/>
          <pc:sldMk cId="1024046907" sldId="498"/>
        </pc:sldMkLst>
        <pc:spChg chg="mod">
          <ac:chgData name="Bill Hawkins" userId="0a245f657dbcfc4c" providerId="LiveId" clId="{DF57323B-8262-4A48-A1EA-F493C71F483C}" dt="2023-11-15T15:09:20.943" v="20881" actId="20577"/>
          <ac:spMkLst>
            <pc:docMk/>
            <pc:sldMk cId="1024046907" sldId="498"/>
            <ac:spMk id="3" creationId="{A4FA2AE9-957B-424A-B679-2CFDD1362FF2}"/>
          </ac:spMkLst>
        </pc:spChg>
      </pc:sldChg>
      <pc:sldChg chg="modSp mod modAnim">
        <pc:chgData name="Bill Hawkins" userId="0a245f657dbcfc4c" providerId="LiveId" clId="{DF57323B-8262-4A48-A1EA-F493C71F483C}" dt="2023-12-09T18:59:41.166" v="41962" actId="27636"/>
        <pc:sldMkLst>
          <pc:docMk/>
          <pc:sldMk cId="1563157521" sldId="499"/>
        </pc:sldMkLst>
        <pc:spChg chg="mod">
          <ac:chgData name="Bill Hawkins" userId="0a245f657dbcfc4c" providerId="LiveId" clId="{DF57323B-8262-4A48-A1EA-F493C71F483C}" dt="2023-12-09T18:59:41.166" v="41962" actId="27636"/>
          <ac:spMkLst>
            <pc:docMk/>
            <pc:sldMk cId="1563157521" sldId="499"/>
            <ac:spMk id="3" creationId="{1A2DE3DB-63EF-4BCE-DF95-5E6E8D6DE701}"/>
          </ac:spMkLst>
        </pc:spChg>
      </pc:sldChg>
      <pc:sldChg chg="modSp mod modAnim">
        <pc:chgData name="Bill Hawkins" userId="0a245f657dbcfc4c" providerId="LiveId" clId="{DF57323B-8262-4A48-A1EA-F493C71F483C}" dt="2023-11-13T20:12:03.732" v="19207"/>
        <pc:sldMkLst>
          <pc:docMk/>
          <pc:sldMk cId="3191810824" sldId="500"/>
        </pc:sldMkLst>
        <pc:spChg chg="mod">
          <ac:chgData name="Bill Hawkins" userId="0a245f657dbcfc4c" providerId="LiveId" clId="{DF57323B-8262-4A48-A1EA-F493C71F483C}" dt="2023-11-13T16:53:24.372" v="18536" actId="27636"/>
          <ac:spMkLst>
            <pc:docMk/>
            <pc:sldMk cId="3191810824" sldId="500"/>
            <ac:spMk id="3" creationId="{6339D07B-938F-561B-F115-F93985BB710C}"/>
          </ac:spMkLst>
        </pc:spChg>
      </pc:sldChg>
      <pc:sldChg chg="modSp mod modAnim">
        <pc:chgData name="Bill Hawkins" userId="0a245f657dbcfc4c" providerId="LiveId" clId="{DF57323B-8262-4A48-A1EA-F493C71F483C}" dt="2023-12-09T18:23:17.823" v="41758" actId="14100"/>
        <pc:sldMkLst>
          <pc:docMk/>
          <pc:sldMk cId="273513988" sldId="501"/>
        </pc:sldMkLst>
        <pc:spChg chg="mod">
          <ac:chgData name="Bill Hawkins" userId="0a245f657dbcfc4c" providerId="LiveId" clId="{DF57323B-8262-4A48-A1EA-F493C71F483C}" dt="2023-12-09T18:23:17.823" v="41758" actId="14100"/>
          <ac:spMkLst>
            <pc:docMk/>
            <pc:sldMk cId="273513988" sldId="501"/>
            <ac:spMk id="3" creationId="{B47DC360-F77E-D67B-A968-C1ADE0977EA0}"/>
          </ac:spMkLst>
        </pc:spChg>
      </pc:sldChg>
      <pc:sldChg chg="modSp mod modAnim">
        <pc:chgData name="Bill Hawkins" userId="0a245f657dbcfc4c" providerId="LiveId" clId="{DF57323B-8262-4A48-A1EA-F493C71F483C}" dt="2023-12-09T18:23:29.340" v="41759" actId="27636"/>
        <pc:sldMkLst>
          <pc:docMk/>
          <pc:sldMk cId="1270474345" sldId="502"/>
        </pc:sldMkLst>
        <pc:spChg chg="mod">
          <ac:chgData name="Bill Hawkins" userId="0a245f657dbcfc4c" providerId="LiveId" clId="{DF57323B-8262-4A48-A1EA-F493C71F483C}" dt="2023-12-09T18:23:29.340" v="41759" actId="27636"/>
          <ac:spMkLst>
            <pc:docMk/>
            <pc:sldMk cId="1270474345" sldId="502"/>
            <ac:spMk id="3" creationId="{B47DC360-F77E-D67B-A968-C1ADE0977EA0}"/>
          </ac:spMkLst>
        </pc:spChg>
      </pc:sldChg>
      <pc:sldChg chg="modSp mod modAnim">
        <pc:chgData name="Bill Hawkins" userId="0a245f657dbcfc4c" providerId="LiveId" clId="{DF57323B-8262-4A48-A1EA-F493C71F483C}" dt="2023-12-09T18:23:46.167" v="41760" actId="14100"/>
        <pc:sldMkLst>
          <pc:docMk/>
          <pc:sldMk cId="2339973583" sldId="503"/>
        </pc:sldMkLst>
        <pc:spChg chg="mod">
          <ac:chgData name="Bill Hawkins" userId="0a245f657dbcfc4c" providerId="LiveId" clId="{DF57323B-8262-4A48-A1EA-F493C71F483C}" dt="2023-12-09T18:23:46.167" v="41760" actId="14100"/>
          <ac:spMkLst>
            <pc:docMk/>
            <pc:sldMk cId="2339973583" sldId="503"/>
            <ac:spMk id="3" creationId="{B47DC360-F77E-D67B-A968-C1ADE0977EA0}"/>
          </ac:spMkLst>
        </pc:spChg>
      </pc:sldChg>
      <pc:sldChg chg="del">
        <pc:chgData name="Bill Hawkins" userId="0a245f657dbcfc4c" providerId="LiveId" clId="{DF57323B-8262-4A48-A1EA-F493C71F483C}" dt="2023-10-31T14:44:50.201" v="6051" actId="2696"/>
        <pc:sldMkLst>
          <pc:docMk/>
          <pc:sldMk cId="2434680206" sldId="504"/>
        </pc:sldMkLst>
      </pc:sldChg>
      <pc:sldChg chg="del">
        <pc:chgData name="Bill Hawkins" userId="0a245f657dbcfc4c" providerId="LiveId" clId="{DF57323B-8262-4A48-A1EA-F493C71F483C}" dt="2023-10-31T14:44:53.353" v="6052" actId="2696"/>
        <pc:sldMkLst>
          <pc:docMk/>
          <pc:sldMk cId="2355616826" sldId="505"/>
        </pc:sldMkLst>
      </pc:sldChg>
      <pc:sldChg chg="modSp mod modAnim">
        <pc:chgData name="Bill Hawkins" userId="0a245f657dbcfc4c" providerId="LiveId" clId="{DF57323B-8262-4A48-A1EA-F493C71F483C}" dt="2023-11-19T17:40:15.625" v="27135" actId="20577"/>
        <pc:sldMkLst>
          <pc:docMk/>
          <pc:sldMk cId="1398960980" sldId="506"/>
        </pc:sldMkLst>
        <pc:spChg chg="mod">
          <ac:chgData name="Bill Hawkins" userId="0a245f657dbcfc4c" providerId="LiveId" clId="{DF57323B-8262-4A48-A1EA-F493C71F483C}" dt="2023-11-19T17:40:15.625" v="27135" actId="20577"/>
          <ac:spMkLst>
            <pc:docMk/>
            <pc:sldMk cId="1398960980" sldId="506"/>
            <ac:spMk id="3" creationId="{82547CF4-CF34-7965-F9A1-D60029624BBE}"/>
          </ac:spMkLst>
        </pc:spChg>
      </pc:sldChg>
      <pc:sldChg chg="modSp mod modAnim">
        <pc:chgData name="Bill Hawkins" userId="0a245f657dbcfc4c" providerId="LiveId" clId="{DF57323B-8262-4A48-A1EA-F493C71F483C}" dt="2023-12-09T18:30:40.963" v="41787" actId="14100"/>
        <pc:sldMkLst>
          <pc:docMk/>
          <pc:sldMk cId="2848840078" sldId="507"/>
        </pc:sldMkLst>
        <pc:spChg chg="mod">
          <ac:chgData name="Bill Hawkins" userId="0a245f657dbcfc4c" providerId="LiveId" clId="{DF57323B-8262-4A48-A1EA-F493C71F483C}" dt="2023-12-09T18:30:40.963" v="41787" actId="14100"/>
          <ac:spMkLst>
            <pc:docMk/>
            <pc:sldMk cId="2848840078" sldId="507"/>
            <ac:spMk id="3" creationId="{82547CF4-CF34-7965-F9A1-D60029624BBE}"/>
          </ac:spMkLst>
        </pc:spChg>
      </pc:sldChg>
      <pc:sldChg chg="del">
        <pc:chgData name="Bill Hawkins" userId="0a245f657dbcfc4c" providerId="LiveId" clId="{DF57323B-8262-4A48-A1EA-F493C71F483C}" dt="2023-10-31T14:52:42.687" v="6058" actId="2696"/>
        <pc:sldMkLst>
          <pc:docMk/>
          <pc:sldMk cId="4277322333" sldId="508"/>
        </pc:sldMkLst>
      </pc:sldChg>
      <pc:sldChg chg="del">
        <pc:chgData name="Bill Hawkins" userId="0a245f657dbcfc4c" providerId="LiveId" clId="{DF57323B-8262-4A48-A1EA-F493C71F483C}" dt="2023-10-31T14:52:49.462" v="6059" actId="2696"/>
        <pc:sldMkLst>
          <pc:docMk/>
          <pc:sldMk cId="3208216976" sldId="509"/>
        </pc:sldMkLst>
      </pc:sldChg>
      <pc:sldChg chg="del">
        <pc:chgData name="Bill Hawkins" userId="0a245f657dbcfc4c" providerId="LiveId" clId="{DF57323B-8262-4A48-A1EA-F493C71F483C}" dt="2023-10-31T14:52:52.886" v="6060" actId="2696"/>
        <pc:sldMkLst>
          <pc:docMk/>
          <pc:sldMk cId="3481027670" sldId="510"/>
        </pc:sldMkLst>
      </pc:sldChg>
      <pc:sldChg chg="del">
        <pc:chgData name="Bill Hawkins" userId="0a245f657dbcfc4c" providerId="LiveId" clId="{DF57323B-8262-4A48-A1EA-F493C71F483C}" dt="2023-10-31T14:10:35.633" v="4193" actId="2696"/>
        <pc:sldMkLst>
          <pc:docMk/>
          <pc:sldMk cId="456223253" sldId="511"/>
        </pc:sldMkLst>
      </pc:sldChg>
      <pc:sldChg chg="modSp add mod modAnim">
        <pc:chgData name="Bill Hawkins" userId="0a245f657dbcfc4c" providerId="LiveId" clId="{DF57323B-8262-4A48-A1EA-F493C71F483C}" dt="2023-11-19T18:16:17.759" v="27793" actId="27636"/>
        <pc:sldMkLst>
          <pc:docMk/>
          <pc:sldMk cId="1826399764" sldId="512"/>
        </pc:sldMkLst>
        <pc:spChg chg="mod">
          <ac:chgData name="Bill Hawkins" userId="0a245f657dbcfc4c" providerId="LiveId" clId="{DF57323B-8262-4A48-A1EA-F493C71F483C}" dt="2023-11-19T18:16:17.759" v="27793" actId="27636"/>
          <ac:spMkLst>
            <pc:docMk/>
            <pc:sldMk cId="1826399764" sldId="512"/>
            <ac:spMk id="3" creationId="{997A988A-1DFD-ECC8-D15D-488A102D66FD}"/>
          </ac:spMkLst>
        </pc:spChg>
      </pc:sldChg>
      <pc:sldChg chg="del">
        <pc:chgData name="Bill Hawkins" userId="0a245f657dbcfc4c" providerId="LiveId" clId="{DF57323B-8262-4A48-A1EA-F493C71F483C}" dt="2023-10-31T14:10:11.567" v="4190" actId="2696"/>
        <pc:sldMkLst>
          <pc:docMk/>
          <pc:sldMk cId="3575467658" sldId="512"/>
        </pc:sldMkLst>
      </pc:sldChg>
      <pc:sldChg chg="del">
        <pc:chgData name="Bill Hawkins" userId="0a245f657dbcfc4c" providerId="LiveId" clId="{DF57323B-8262-4A48-A1EA-F493C71F483C}" dt="2023-10-31T14:44:56.201" v="6053" actId="2696"/>
        <pc:sldMkLst>
          <pc:docMk/>
          <pc:sldMk cId="276013040" sldId="515"/>
        </pc:sldMkLst>
      </pc:sldChg>
      <pc:sldChg chg="del">
        <pc:chgData name="Bill Hawkins" userId="0a245f657dbcfc4c" providerId="LiveId" clId="{DF57323B-8262-4A48-A1EA-F493C71F483C}" dt="2023-10-31T14:53:06.459" v="6061" actId="2696"/>
        <pc:sldMkLst>
          <pc:docMk/>
          <pc:sldMk cId="1635498478" sldId="516"/>
        </pc:sldMkLst>
      </pc:sldChg>
      <pc:sldChg chg="modSp mod">
        <pc:chgData name="Bill Hawkins" userId="0a245f657dbcfc4c" providerId="LiveId" clId="{DF57323B-8262-4A48-A1EA-F493C71F483C}" dt="2023-12-09T18:26:33.933" v="41771" actId="948"/>
        <pc:sldMkLst>
          <pc:docMk/>
          <pc:sldMk cId="610830247" sldId="517"/>
        </pc:sldMkLst>
        <pc:spChg chg="mod">
          <ac:chgData name="Bill Hawkins" userId="0a245f657dbcfc4c" providerId="LiveId" clId="{DF57323B-8262-4A48-A1EA-F493C71F483C}" dt="2023-12-09T18:26:33.933" v="41771" actId="948"/>
          <ac:spMkLst>
            <pc:docMk/>
            <pc:sldMk cId="610830247" sldId="517"/>
            <ac:spMk id="3" creationId="{997A988A-1DFD-ECC8-D15D-488A102D66FD}"/>
          </ac:spMkLst>
        </pc:spChg>
      </pc:sldChg>
      <pc:sldChg chg="del">
        <pc:chgData name="Bill Hawkins" userId="0a245f657dbcfc4c" providerId="LiveId" clId="{DF57323B-8262-4A48-A1EA-F493C71F483C}" dt="2023-10-31T14:10:44.572" v="4194" actId="2696"/>
        <pc:sldMkLst>
          <pc:docMk/>
          <pc:sldMk cId="1377181373" sldId="517"/>
        </pc:sldMkLst>
      </pc:sldChg>
      <pc:sldChg chg="modSp mod">
        <pc:chgData name="Bill Hawkins" userId="0a245f657dbcfc4c" providerId="LiveId" clId="{DF57323B-8262-4A48-A1EA-F493C71F483C}" dt="2023-12-09T18:27:47.416" v="41775" actId="14100"/>
        <pc:sldMkLst>
          <pc:docMk/>
          <pc:sldMk cId="1886440586" sldId="518"/>
        </pc:sldMkLst>
        <pc:spChg chg="mod">
          <ac:chgData name="Bill Hawkins" userId="0a245f657dbcfc4c" providerId="LiveId" clId="{DF57323B-8262-4A48-A1EA-F493C71F483C}" dt="2023-12-09T18:27:47.416" v="41775" actId="14100"/>
          <ac:spMkLst>
            <pc:docMk/>
            <pc:sldMk cId="1886440586" sldId="518"/>
            <ac:spMk id="3" creationId="{997A988A-1DFD-ECC8-D15D-488A102D66FD}"/>
          </ac:spMkLst>
        </pc:spChg>
      </pc:sldChg>
      <pc:sldChg chg="del">
        <pc:chgData name="Bill Hawkins" userId="0a245f657dbcfc4c" providerId="LiveId" clId="{DF57323B-8262-4A48-A1EA-F493C71F483C}" dt="2023-10-31T14:10:44.572" v="4194" actId="2696"/>
        <pc:sldMkLst>
          <pc:docMk/>
          <pc:sldMk cId="2358137289" sldId="518"/>
        </pc:sldMkLst>
      </pc:sldChg>
      <pc:sldChg chg="del">
        <pc:chgData name="Bill Hawkins" userId="0a245f657dbcfc4c" providerId="LiveId" clId="{DF57323B-8262-4A48-A1EA-F493C71F483C}" dt="2023-10-31T14:11:06.799" v="4195" actId="2696"/>
        <pc:sldMkLst>
          <pc:docMk/>
          <pc:sldMk cId="3777705375" sldId="519"/>
        </pc:sldMkLst>
      </pc:sldChg>
      <pc:sldChg chg="del">
        <pc:chgData name="Bill Hawkins" userId="0a245f657dbcfc4c" providerId="LiveId" clId="{DF57323B-8262-4A48-A1EA-F493C71F483C}" dt="2023-10-31T14:10:44.572" v="4194" actId="2696"/>
        <pc:sldMkLst>
          <pc:docMk/>
          <pc:sldMk cId="4182871502" sldId="519"/>
        </pc:sldMkLst>
      </pc:sldChg>
      <pc:sldChg chg="modSp mod modAnim">
        <pc:chgData name="Bill Hawkins" userId="0a245f657dbcfc4c" providerId="LiveId" clId="{DF57323B-8262-4A48-A1EA-F493C71F483C}" dt="2023-12-09T18:28:06.136" v="41776" actId="14100"/>
        <pc:sldMkLst>
          <pc:docMk/>
          <pc:sldMk cId="1171722999" sldId="520"/>
        </pc:sldMkLst>
        <pc:spChg chg="mod">
          <ac:chgData name="Bill Hawkins" userId="0a245f657dbcfc4c" providerId="LiveId" clId="{DF57323B-8262-4A48-A1EA-F493C71F483C}" dt="2023-12-09T18:28:06.136" v="41776" actId="14100"/>
          <ac:spMkLst>
            <pc:docMk/>
            <pc:sldMk cId="1171722999" sldId="520"/>
            <ac:spMk id="3" creationId="{AF986D51-89F9-00A3-654F-C197D98770F6}"/>
          </ac:spMkLst>
        </pc:spChg>
      </pc:sldChg>
      <pc:sldChg chg="del">
        <pc:chgData name="Bill Hawkins" userId="0a245f657dbcfc4c" providerId="LiveId" clId="{DF57323B-8262-4A48-A1EA-F493C71F483C}" dt="2023-10-31T14:14:55.951" v="4555" actId="2696"/>
        <pc:sldMkLst>
          <pc:docMk/>
          <pc:sldMk cId="3868086181" sldId="520"/>
        </pc:sldMkLst>
      </pc:sldChg>
      <pc:sldChg chg="modSp mod">
        <pc:chgData name="Bill Hawkins" userId="0a245f657dbcfc4c" providerId="LiveId" clId="{DF57323B-8262-4A48-A1EA-F493C71F483C}" dt="2023-12-09T18:28:40.815" v="41779" actId="14100"/>
        <pc:sldMkLst>
          <pc:docMk/>
          <pc:sldMk cId="334696454" sldId="521"/>
        </pc:sldMkLst>
        <pc:spChg chg="mod">
          <ac:chgData name="Bill Hawkins" userId="0a245f657dbcfc4c" providerId="LiveId" clId="{DF57323B-8262-4A48-A1EA-F493C71F483C}" dt="2023-12-09T18:28:40.815" v="41779" actId="14100"/>
          <ac:spMkLst>
            <pc:docMk/>
            <pc:sldMk cId="334696454" sldId="521"/>
            <ac:spMk id="3" creationId="{AF986D51-89F9-00A3-654F-C197D98770F6}"/>
          </ac:spMkLst>
        </pc:spChg>
      </pc:sldChg>
      <pc:sldChg chg="del">
        <pc:chgData name="Bill Hawkins" userId="0a245f657dbcfc4c" providerId="LiveId" clId="{DF57323B-8262-4A48-A1EA-F493C71F483C}" dt="2023-10-31T14:14:55.951" v="4555" actId="2696"/>
        <pc:sldMkLst>
          <pc:docMk/>
          <pc:sldMk cId="1484723070" sldId="521"/>
        </pc:sldMkLst>
      </pc:sldChg>
      <pc:sldChg chg="del">
        <pc:chgData name="Bill Hawkins" userId="0a245f657dbcfc4c" providerId="LiveId" clId="{DF57323B-8262-4A48-A1EA-F493C71F483C}" dt="2023-10-31T14:53:23.294" v="6062" actId="2696"/>
        <pc:sldMkLst>
          <pc:docMk/>
          <pc:sldMk cId="2743249164" sldId="522"/>
        </pc:sldMkLst>
      </pc:sldChg>
      <pc:sldChg chg="modSp mod modAnim">
        <pc:chgData name="Bill Hawkins" userId="0a245f657dbcfc4c" providerId="LiveId" clId="{DF57323B-8262-4A48-A1EA-F493C71F483C}" dt="2023-12-10T17:26:26.465" v="43676" actId="20577"/>
        <pc:sldMkLst>
          <pc:docMk/>
          <pc:sldMk cId="1070390974" sldId="523"/>
        </pc:sldMkLst>
        <pc:spChg chg="mod">
          <ac:chgData name="Bill Hawkins" userId="0a245f657dbcfc4c" providerId="LiveId" clId="{DF57323B-8262-4A48-A1EA-F493C71F483C}" dt="2023-12-09T18:29:43.305" v="41785" actId="14100"/>
          <ac:spMkLst>
            <pc:docMk/>
            <pc:sldMk cId="1070390974" sldId="523"/>
            <ac:spMk id="2" creationId="{AEEFB721-1231-EC67-C281-DC1B5BE155F5}"/>
          </ac:spMkLst>
        </pc:spChg>
        <pc:spChg chg="mod">
          <ac:chgData name="Bill Hawkins" userId="0a245f657dbcfc4c" providerId="LiveId" clId="{DF57323B-8262-4A48-A1EA-F493C71F483C}" dt="2023-12-10T17:26:26.465" v="43676" actId="20577"/>
          <ac:spMkLst>
            <pc:docMk/>
            <pc:sldMk cId="1070390974" sldId="523"/>
            <ac:spMk id="3" creationId="{3B013D08-0E3E-253F-424A-6BFC1409800A}"/>
          </ac:spMkLst>
        </pc:spChg>
      </pc:sldChg>
      <pc:sldChg chg="del">
        <pc:chgData name="Bill Hawkins" userId="0a245f657dbcfc4c" providerId="LiveId" clId="{DF57323B-8262-4A48-A1EA-F493C71F483C}" dt="2023-10-31T14:32:55.929" v="5322" actId="2696"/>
        <pc:sldMkLst>
          <pc:docMk/>
          <pc:sldMk cId="2945224296" sldId="523"/>
        </pc:sldMkLst>
      </pc:sldChg>
      <pc:sldChg chg="del">
        <pc:chgData name="Bill Hawkins" userId="0a245f657dbcfc4c" providerId="LiveId" clId="{DF57323B-8262-4A48-A1EA-F493C71F483C}" dt="2023-10-31T14:53:26.225" v="6063" actId="2696"/>
        <pc:sldMkLst>
          <pc:docMk/>
          <pc:sldMk cId="475530354" sldId="524"/>
        </pc:sldMkLst>
      </pc:sldChg>
      <pc:sldChg chg="modSp mod modAnim">
        <pc:chgData name="Bill Hawkins" userId="0a245f657dbcfc4c" providerId="LiveId" clId="{DF57323B-8262-4A48-A1EA-F493C71F483C}" dt="2023-12-09T18:31:02.323" v="41788" actId="14100"/>
        <pc:sldMkLst>
          <pc:docMk/>
          <pc:sldMk cId="29868818" sldId="525"/>
        </pc:sldMkLst>
        <pc:spChg chg="mod">
          <ac:chgData name="Bill Hawkins" userId="0a245f657dbcfc4c" providerId="LiveId" clId="{DF57323B-8262-4A48-A1EA-F493C71F483C}" dt="2023-12-09T18:31:02.323" v="41788" actId="14100"/>
          <ac:spMkLst>
            <pc:docMk/>
            <pc:sldMk cId="29868818" sldId="525"/>
            <ac:spMk id="3" creationId="{8328F6C3-B58E-93DC-56C7-C07F0F38E1E9}"/>
          </ac:spMkLst>
        </pc:spChg>
      </pc:sldChg>
      <pc:sldChg chg="modSp modAnim">
        <pc:chgData name="Bill Hawkins" userId="0a245f657dbcfc4c" providerId="LiveId" clId="{DF57323B-8262-4A48-A1EA-F493C71F483C}" dt="2023-12-11T15:27:03.858" v="43935" actId="20577"/>
        <pc:sldMkLst>
          <pc:docMk/>
          <pc:sldMk cId="628778198" sldId="526"/>
        </pc:sldMkLst>
        <pc:spChg chg="mod">
          <ac:chgData name="Bill Hawkins" userId="0a245f657dbcfc4c" providerId="LiveId" clId="{DF57323B-8262-4A48-A1EA-F493C71F483C}" dt="2023-12-11T15:27:03.858" v="43935" actId="20577"/>
          <ac:spMkLst>
            <pc:docMk/>
            <pc:sldMk cId="628778198" sldId="526"/>
            <ac:spMk id="3" creationId="{8328F6C3-B58E-93DC-56C7-C07F0F38E1E9}"/>
          </ac:spMkLst>
        </pc:spChg>
      </pc:sldChg>
      <pc:sldChg chg="modSp mod modAnim">
        <pc:chgData name="Bill Hawkins" userId="0a245f657dbcfc4c" providerId="LiveId" clId="{DF57323B-8262-4A48-A1EA-F493C71F483C}" dt="2023-11-13T19:43:57.112" v="19040" actId="6549"/>
        <pc:sldMkLst>
          <pc:docMk/>
          <pc:sldMk cId="166038994" sldId="527"/>
        </pc:sldMkLst>
        <pc:spChg chg="mod">
          <ac:chgData name="Bill Hawkins" userId="0a245f657dbcfc4c" providerId="LiveId" clId="{DF57323B-8262-4A48-A1EA-F493C71F483C}" dt="2023-11-13T19:43:57.112" v="19040" actId="6549"/>
          <ac:spMkLst>
            <pc:docMk/>
            <pc:sldMk cId="166038994" sldId="527"/>
            <ac:spMk id="3" creationId="{B1C58629-CC46-9251-2EA6-2817754C5ADB}"/>
          </ac:spMkLst>
        </pc:spChg>
      </pc:sldChg>
      <pc:sldChg chg="modSp mod modAnim">
        <pc:chgData name="Bill Hawkins" userId="0a245f657dbcfc4c" providerId="LiveId" clId="{DF57323B-8262-4A48-A1EA-F493C71F483C}" dt="2023-11-13T14:31:54.425" v="15863"/>
        <pc:sldMkLst>
          <pc:docMk/>
          <pc:sldMk cId="1308651532" sldId="528"/>
        </pc:sldMkLst>
        <pc:spChg chg="mod">
          <ac:chgData name="Bill Hawkins" userId="0a245f657dbcfc4c" providerId="LiveId" clId="{DF57323B-8262-4A48-A1EA-F493C71F483C}" dt="2023-11-04T18:05:17.528" v="6487" actId="27636"/>
          <ac:spMkLst>
            <pc:docMk/>
            <pc:sldMk cId="1308651532" sldId="528"/>
            <ac:spMk id="3" creationId="{B1C58629-CC46-9251-2EA6-2817754C5ADB}"/>
          </ac:spMkLst>
        </pc:spChg>
      </pc:sldChg>
      <pc:sldChg chg="modSp mod modAnim">
        <pc:chgData name="Bill Hawkins" userId="0a245f657dbcfc4c" providerId="LiveId" clId="{DF57323B-8262-4A48-A1EA-F493C71F483C}" dt="2023-12-11T20:34:34.927" v="44157" actId="20577"/>
        <pc:sldMkLst>
          <pc:docMk/>
          <pc:sldMk cId="2975979672" sldId="529"/>
        </pc:sldMkLst>
        <pc:spChg chg="mod">
          <ac:chgData name="Bill Hawkins" userId="0a245f657dbcfc4c" providerId="LiveId" clId="{DF57323B-8262-4A48-A1EA-F493C71F483C}" dt="2023-12-11T20:34:34.927" v="44157" actId="20577"/>
          <ac:spMkLst>
            <pc:docMk/>
            <pc:sldMk cId="2975979672" sldId="529"/>
            <ac:spMk id="3" creationId="{16630B6B-E9B2-3D1C-9C84-E23D091A64FA}"/>
          </ac:spMkLst>
        </pc:spChg>
      </pc:sldChg>
      <pc:sldChg chg="modSp mod modAnim">
        <pc:chgData name="Bill Hawkins" userId="0a245f657dbcfc4c" providerId="LiveId" clId="{DF57323B-8262-4A48-A1EA-F493C71F483C}" dt="2023-12-11T20:35:10.527" v="44175" actId="20577"/>
        <pc:sldMkLst>
          <pc:docMk/>
          <pc:sldMk cId="2096933584" sldId="530"/>
        </pc:sldMkLst>
        <pc:spChg chg="mod">
          <ac:chgData name="Bill Hawkins" userId="0a245f657dbcfc4c" providerId="LiveId" clId="{DF57323B-8262-4A48-A1EA-F493C71F483C}" dt="2023-12-11T20:35:10.527" v="44175" actId="20577"/>
          <ac:spMkLst>
            <pc:docMk/>
            <pc:sldMk cId="2096933584" sldId="530"/>
            <ac:spMk id="3" creationId="{16630B6B-E9B2-3D1C-9C84-E23D091A64FA}"/>
          </ac:spMkLst>
        </pc:spChg>
      </pc:sldChg>
      <pc:sldChg chg="modSp mod">
        <pc:chgData name="Bill Hawkins" userId="0a245f657dbcfc4c" providerId="LiveId" clId="{DF57323B-8262-4A48-A1EA-F493C71F483C}" dt="2023-12-09T18:32:17.914" v="41792" actId="14100"/>
        <pc:sldMkLst>
          <pc:docMk/>
          <pc:sldMk cId="1703812589" sldId="531"/>
        </pc:sldMkLst>
        <pc:spChg chg="mod">
          <ac:chgData name="Bill Hawkins" userId="0a245f657dbcfc4c" providerId="LiveId" clId="{DF57323B-8262-4A48-A1EA-F493C71F483C}" dt="2023-12-09T18:32:17.914" v="41792" actId="14100"/>
          <ac:spMkLst>
            <pc:docMk/>
            <pc:sldMk cId="1703812589" sldId="531"/>
            <ac:spMk id="3" creationId="{16630B6B-E9B2-3D1C-9C84-E23D091A64FA}"/>
          </ac:spMkLst>
        </pc:spChg>
      </pc:sldChg>
      <pc:sldChg chg="modSp mod">
        <pc:chgData name="Bill Hawkins" userId="0a245f657dbcfc4c" providerId="LiveId" clId="{DF57323B-8262-4A48-A1EA-F493C71F483C}" dt="2023-12-09T18:32:28.152" v="41793" actId="948"/>
        <pc:sldMkLst>
          <pc:docMk/>
          <pc:sldMk cId="1013629628" sldId="532"/>
        </pc:sldMkLst>
        <pc:spChg chg="mod">
          <ac:chgData name="Bill Hawkins" userId="0a245f657dbcfc4c" providerId="LiveId" clId="{DF57323B-8262-4A48-A1EA-F493C71F483C}" dt="2023-12-09T18:32:28.152" v="41793" actId="948"/>
          <ac:spMkLst>
            <pc:docMk/>
            <pc:sldMk cId="1013629628" sldId="532"/>
            <ac:spMk id="3" creationId="{16630B6B-E9B2-3D1C-9C84-E23D091A64FA}"/>
          </ac:spMkLst>
        </pc:spChg>
      </pc:sldChg>
      <pc:sldChg chg="modSp mod">
        <pc:chgData name="Bill Hawkins" userId="0a245f657dbcfc4c" providerId="LiveId" clId="{DF57323B-8262-4A48-A1EA-F493C71F483C}" dt="2023-12-11T20:38:08.293" v="44184" actId="20577"/>
        <pc:sldMkLst>
          <pc:docMk/>
          <pc:sldMk cId="2284857865" sldId="533"/>
        </pc:sldMkLst>
        <pc:spChg chg="mod">
          <ac:chgData name="Bill Hawkins" userId="0a245f657dbcfc4c" providerId="LiveId" clId="{DF57323B-8262-4A48-A1EA-F493C71F483C}" dt="2023-12-11T20:38:08.293" v="44184" actId="20577"/>
          <ac:spMkLst>
            <pc:docMk/>
            <pc:sldMk cId="2284857865" sldId="533"/>
            <ac:spMk id="3" creationId="{97316185-E66F-5421-36B0-D9997CFB2E51}"/>
          </ac:spMkLst>
        </pc:spChg>
      </pc:sldChg>
      <pc:sldChg chg="modSp mod modAnim">
        <pc:chgData name="Bill Hawkins" userId="0a245f657dbcfc4c" providerId="LiveId" clId="{DF57323B-8262-4A48-A1EA-F493C71F483C}" dt="2023-11-13T14:32:35.378" v="15870"/>
        <pc:sldMkLst>
          <pc:docMk/>
          <pc:sldMk cId="3381456390" sldId="534"/>
        </pc:sldMkLst>
        <pc:spChg chg="mod">
          <ac:chgData name="Bill Hawkins" userId="0a245f657dbcfc4c" providerId="LiveId" clId="{DF57323B-8262-4A48-A1EA-F493C71F483C}" dt="2023-11-04T18:05:17.528" v="6488" actId="27636"/>
          <ac:spMkLst>
            <pc:docMk/>
            <pc:sldMk cId="3381456390" sldId="534"/>
            <ac:spMk id="3" creationId="{97316185-E66F-5421-36B0-D9997CFB2E51}"/>
          </ac:spMkLst>
        </pc:spChg>
      </pc:sldChg>
      <pc:sldChg chg="modSp mod modAnim">
        <pc:chgData name="Bill Hawkins" userId="0a245f657dbcfc4c" providerId="LiveId" clId="{DF57323B-8262-4A48-A1EA-F493C71F483C}" dt="2023-12-09T18:33:10.886" v="41795" actId="14100"/>
        <pc:sldMkLst>
          <pc:docMk/>
          <pc:sldMk cId="4292082866" sldId="535"/>
        </pc:sldMkLst>
        <pc:spChg chg="mod">
          <ac:chgData name="Bill Hawkins" userId="0a245f657dbcfc4c" providerId="LiveId" clId="{DF57323B-8262-4A48-A1EA-F493C71F483C}" dt="2023-12-09T18:33:10.886" v="41795" actId="14100"/>
          <ac:spMkLst>
            <pc:docMk/>
            <pc:sldMk cId="4292082866" sldId="535"/>
            <ac:spMk id="3" creationId="{44641FEA-8290-93AE-E575-CC4E6DCE8401}"/>
          </ac:spMkLst>
        </pc:spChg>
      </pc:sldChg>
      <pc:sldChg chg="modSp mod modAnim">
        <pc:chgData name="Bill Hawkins" userId="0a245f657dbcfc4c" providerId="LiveId" clId="{DF57323B-8262-4A48-A1EA-F493C71F483C}" dt="2023-12-09T18:32:59.042" v="41794" actId="14100"/>
        <pc:sldMkLst>
          <pc:docMk/>
          <pc:sldMk cId="2142364900" sldId="536"/>
        </pc:sldMkLst>
        <pc:spChg chg="mod">
          <ac:chgData name="Bill Hawkins" userId="0a245f657dbcfc4c" providerId="LiveId" clId="{DF57323B-8262-4A48-A1EA-F493C71F483C}" dt="2023-12-09T18:32:59.042" v="41794" actId="14100"/>
          <ac:spMkLst>
            <pc:docMk/>
            <pc:sldMk cId="2142364900" sldId="536"/>
            <ac:spMk id="3" creationId="{97316185-E66F-5421-36B0-D9997CFB2E51}"/>
          </ac:spMkLst>
        </pc:spChg>
      </pc:sldChg>
      <pc:sldChg chg="modSp mod modAnim">
        <pc:chgData name="Bill Hawkins" userId="0a245f657dbcfc4c" providerId="LiveId" clId="{DF57323B-8262-4A48-A1EA-F493C71F483C}" dt="2023-12-09T18:33:21.948" v="41799" actId="2710"/>
        <pc:sldMkLst>
          <pc:docMk/>
          <pc:sldMk cId="1933355381" sldId="537"/>
        </pc:sldMkLst>
        <pc:spChg chg="mod">
          <ac:chgData name="Bill Hawkins" userId="0a245f657dbcfc4c" providerId="LiveId" clId="{DF57323B-8262-4A48-A1EA-F493C71F483C}" dt="2023-12-09T18:33:21.948" v="41799" actId="2710"/>
          <ac:spMkLst>
            <pc:docMk/>
            <pc:sldMk cId="1933355381" sldId="537"/>
            <ac:spMk id="3" creationId="{44641FEA-8290-93AE-E575-CC4E6DCE8401}"/>
          </ac:spMkLst>
        </pc:spChg>
      </pc:sldChg>
      <pc:sldChg chg="modSp mod modAnim">
        <pc:chgData name="Bill Hawkins" userId="0a245f657dbcfc4c" providerId="LiveId" clId="{DF57323B-8262-4A48-A1EA-F493C71F483C}" dt="2023-12-09T18:33:38.276" v="41800" actId="14100"/>
        <pc:sldMkLst>
          <pc:docMk/>
          <pc:sldMk cId="3079615270" sldId="538"/>
        </pc:sldMkLst>
        <pc:spChg chg="mod">
          <ac:chgData name="Bill Hawkins" userId="0a245f657dbcfc4c" providerId="LiveId" clId="{DF57323B-8262-4A48-A1EA-F493C71F483C}" dt="2023-12-09T18:33:38.276" v="41800" actId="14100"/>
          <ac:spMkLst>
            <pc:docMk/>
            <pc:sldMk cId="3079615270" sldId="538"/>
            <ac:spMk id="3" creationId="{44641FEA-8290-93AE-E575-CC4E6DCE8401}"/>
          </ac:spMkLst>
        </pc:spChg>
      </pc:sldChg>
      <pc:sldChg chg="modSp mod modAnim">
        <pc:chgData name="Bill Hawkins" userId="0a245f657dbcfc4c" providerId="LiveId" clId="{DF57323B-8262-4A48-A1EA-F493C71F483C}" dt="2023-12-09T18:35:13.005" v="41811" actId="27636"/>
        <pc:sldMkLst>
          <pc:docMk/>
          <pc:sldMk cId="1234035906" sldId="539"/>
        </pc:sldMkLst>
        <pc:spChg chg="mod">
          <ac:chgData name="Bill Hawkins" userId="0a245f657dbcfc4c" providerId="LiveId" clId="{DF57323B-8262-4A48-A1EA-F493C71F483C}" dt="2023-12-09T18:35:13.005" v="41811" actId="27636"/>
          <ac:spMkLst>
            <pc:docMk/>
            <pc:sldMk cId="1234035906" sldId="539"/>
            <ac:spMk id="3" creationId="{44641FEA-8290-93AE-E575-CC4E6DCE8401}"/>
          </ac:spMkLst>
        </pc:spChg>
      </pc:sldChg>
      <pc:sldChg chg="modAnim">
        <pc:chgData name="Bill Hawkins" userId="0a245f657dbcfc4c" providerId="LiveId" clId="{DF57323B-8262-4A48-A1EA-F493C71F483C}" dt="2023-11-13T14:33:47.598" v="15882"/>
        <pc:sldMkLst>
          <pc:docMk/>
          <pc:sldMk cId="229773162" sldId="540"/>
        </pc:sldMkLst>
      </pc:sldChg>
      <pc:sldChg chg="modSp mod modAnim">
        <pc:chgData name="Bill Hawkins" userId="0a245f657dbcfc4c" providerId="LiveId" clId="{DF57323B-8262-4A48-A1EA-F493C71F483C}" dt="2023-12-10T17:14:52.246" v="43631"/>
        <pc:sldMkLst>
          <pc:docMk/>
          <pc:sldMk cId="301489694" sldId="541"/>
        </pc:sldMkLst>
        <pc:spChg chg="mod">
          <ac:chgData name="Bill Hawkins" userId="0a245f657dbcfc4c" providerId="LiveId" clId="{DF57323B-8262-4A48-A1EA-F493C71F483C}" dt="2023-12-10T17:14:07.291" v="43627" actId="1076"/>
          <ac:spMkLst>
            <pc:docMk/>
            <pc:sldMk cId="301489694" sldId="541"/>
            <ac:spMk id="3" creationId="{39F0C297-E8C0-2957-8A31-D11B82596777}"/>
          </ac:spMkLst>
        </pc:spChg>
        <pc:spChg chg="mod">
          <ac:chgData name="Bill Hawkins" userId="0a245f657dbcfc4c" providerId="LiveId" clId="{DF57323B-8262-4A48-A1EA-F493C71F483C}" dt="2023-12-10T17:14:25.942" v="43629" actId="14100"/>
          <ac:spMkLst>
            <pc:docMk/>
            <pc:sldMk cId="301489694" sldId="541"/>
            <ac:spMk id="4" creationId="{A7B5B9E2-92CC-004F-A709-103D9A4D9FD5}"/>
          </ac:spMkLst>
        </pc:spChg>
        <pc:spChg chg="mod">
          <ac:chgData name="Bill Hawkins" userId="0a245f657dbcfc4c" providerId="LiveId" clId="{DF57323B-8262-4A48-A1EA-F493C71F483C}" dt="2023-12-10T17:14:07.291" v="43627" actId="1076"/>
          <ac:spMkLst>
            <pc:docMk/>
            <pc:sldMk cId="301489694" sldId="541"/>
            <ac:spMk id="5" creationId="{65898B69-9272-50A5-2FBC-F78AD4E60337}"/>
          </ac:spMkLst>
        </pc:spChg>
        <pc:spChg chg="mod">
          <ac:chgData name="Bill Hawkins" userId="0a245f657dbcfc4c" providerId="LiveId" clId="{DF57323B-8262-4A48-A1EA-F493C71F483C}" dt="2023-12-10T17:14:07.291" v="43627" actId="1076"/>
          <ac:spMkLst>
            <pc:docMk/>
            <pc:sldMk cId="301489694" sldId="541"/>
            <ac:spMk id="6" creationId="{C1A4DA02-6922-CA03-A66E-7F24A2D6B4F5}"/>
          </ac:spMkLst>
        </pc:spChg>
        <pc:spChg chg="mod">
          <ac:chgData name="Bill Hawkins" userId="0a245f657dbcfc4c" providerId="LiveId" clId="{DF57323B-8262-4A48-A1EA-F493C71F483C}" dt="2023-12-10T17:14:07.291" v="43627" actId="1076"/>
          <ac:spMkLst>
            <pc:docMk/>
            <pc:sldMk cId="301489694" sldId="541"/>
            <ac:spMk id="7" creationId="{04205CF2-945D-8F09-DB66-76BF8E53D293}"/>
          </ac:spMkLst>
        </pc:spChg>
        <pc:spChg chg="mod">
          <ac:chgData name="Bill Hawkins" userId="0a245f657dbcfc4c" providerId="LiveId" clId="{DF57323B-8262-4A48-A1EA-F493C71F483C}" dt="2023-12-10T17:14:07.291" v="43627" actId="1076"/>
          <ac:spMkLst>
            <pc:docMk/>
            <pc:sldMk cId="301489694" sldId="541"/>
            <ac:spMk id="8" creationId="{6BF56808-CA35-30A8-EF05-300689A7DDEF}"/>
          </ac:spMkLst>
        </pc:spChg>
        <pc:spChg chg="mod">
          <ac:chgData name="Bill Hawkins" userId="0a245f657dbcfc4c" providerId="LiveId" clId="{DF57323B-8262-4A48-A1EA-F493C71F483C}" dt="2023-12-10T17:14:07.291" v="43627" actId="1076"/>
          <ac:spMkLst>
            <pc:docMk/>
            <pc:sldMk cId="301489694" sldId="541"/>
            <ac:spMk id="9" creationId="{16BE0CD8-9657-73AD-4C48-ED1C4339FDAD}"/>
          </ac:spMkLst>
        </pc:spChg>
        <pc:spChg chg="mod">
          <ac:chgData name="Bill Hawkins" userId="0a245f657dbcfc4c" providerId="LiveId" clId="{DF57323B-8262-4A48-A1EA-F493C71F483C}" dt="2023-12-10T17:14:07.291" v="43627" actId="1076"/>
          <ac:spMkLst>
            <pc:docMk/>
            <pc:sldMk cId="301489694" sldId="541"/>
            <ac:spMk id="10" creationId="{B0C34054-D80E-73E8-260E-4058D367D68C}"/>
          </ac:spMkLst>
        </pc:spChg>
        <pc:spChg chg="mod">
          <ac:chgData name="Bill Hawkins" userId="0a245f657dbcfc4c" providerId="LiveId" clId="{DF57323B-8262-4A48-A1EA-F493C71F483C}" dt="2023-12-10T17:14:07.291" v="43627" actId="1076"/>
          <ac:spMkLst>
            <pc:docMk/>
            <pc:sldMk cId="301489694" sldId="541"/>
            <ac:spMk id="11" creationId="{C7FD8EE8-5B05-C7A8-28B6-FC1352FFA014}"/>
          </ac:spMkLst>
        </pc:spChg>
        <pc:spChg chg="mod">
          <ac:chgData name="Bill Hawkins" userId="0a245f657dbcfc4c" providerId="LiveId" clId="{DF57323B-8262-4A48-A1EA-F493C71F483C}" dt="2023-12-10T17:14:07.291" v="43627" actId="1076"/>
          <ac:spMkLst>
            <pc:docMk/>
            <pc:sldMk cId="301489694" sldId="541"/>
            <ac:spMk id="12" creationId="{EDF54020-1B0D-6468-3307-9887154BF91E}"/>
          </ac:spMkLst>
        </pc:spChg>
        <pc:spChg chg="mod">
          <ac:chgData name="Bill Hawkins" userId="0a245f657dbcfc4c" providerId="LiveId" clId="{DF57323B-8262-4A48-A1EA-F493C71F483C}" dt="2023-12-10T17:14:38.792" v="43630" actId="1076"/>
          <ac:spMkLst>
            <pc:docMk/>
            <pc:sldMk cId="301489694" sldId="541"/>
            <ac:spMk id="13" creationId="{C8E05B69-8A0C-67DB-20B1-355CE5275DDD}"/>
          </ac:spMkLst>
        </pc:spChg>
        <pc:spChg chg="mod">
          <ac:chgData name="Bill Hawkins" userId="0a245f657dbcfc4c" providerId="LiveId" clId="{DF57323B-8262-4A48-A1EA-F493C71F483C}" dt="2023-12-10T17:14:15.039" v="43628" actId="1076"/>
          <ac:spMkLst>
            <pc:docMk/>
            <pc:sldMk cId="301489694" sldId="541"/>
            <ac:spMk id="16" creationId="{564E36AD-F495-2682-181C-85D5F78C5D8B}"/>
          </ac:spMkLst>
        </pc:spChg>
      </pc:sldChg>
      <pc:sldChg chg="modSp add del mod modAnim">
        <pc:chgData name="Bill Hawkins" userId="0a245f657dbcfc4c" providerId="LiveId" clId="{DF57323B-8262-4A48-A1EA-F493C71F483C}" dt="2023-11-21T19:15:01.190" v="32778" actId="2696"/>
        <pc:sldMkLst>
          <pc:docMk/>
          <pc:sldMk cId="760467466" sldId="542"/>
        </pc:sldMkLst>
        <pc:spChg chg="mod">
          <ac:chgData name="Bill Hawkins" userId="0a245f657dbcfc4c" providerId="LiveId" clId="{DF57323B-8262-4A48-A1EA-F493C71F483C}" dt="2023-11-21T19:13:26.191" v="32776" actId="20577"/>
          <ac:spMkLst>
            <pc:docMk/>
            <pc:sldMk cId="760467466" sldId="542"/>
            <ac:spMk id="3" creationId="{6E1793F1-F02E-9B67-1C5A-EFB9B7FC4B15}"/>
          </ac:spMkLst>
        </pc:spChg>
      </pc:sldChg>
      <pc:sldChg chg="modSp add del mod modAnim">
        <pc:chgData name="Bill Hawkins" userId="0a245f657dbcfc4c" providerId="LiveId" clId="{DF57323B-8262-4A48-A1EA-F493C71F483C}" dt="2023-12-09T18:36:22.823" v="41815" actId="14100"/>
        <pc:sldMkLst>
          <pc:docMk/>
          <pc:sldMk cId="529238691" sldId="543"/>
        </pc:sldMkLst>
        <pc:spChg chg="mod">
          <ac:chgData name="Bill Hawkins" userId="0a245f657dbcfc4c" providerId="LiveId" clId="{DF57323B-8262-4A48-A1EA-F493C71F483C}" dt="2023-12-09T18:36:22.823" v="41815" actId="14100"/>
          <ac:spMkLst>
            <pc:docMk/>
            <pc:sldMk cId="529238691" sldId="543"/>
            <ac:spMk id="3" creationId="{6E1793F1-F02E-9B67-1C5A-EFB9B7FC4B15}"/>
          </ac:spMkLst>
        </pc:spChg>
      </pc:sldChg>
      <pc:sldChg chg="modSp add del mod modAnim">
        <pc:chgData name="Bill Hawkins" userId="0a245f657dbcfc4c" providerId="LiveId" clId="{DF57323B-8262-4A48-A1EA-F493C71F483C}" dt="2023-11-21T19:22:55.527" v="33224" actId="2696"/>
        <pc:sldMkLst>
          <pc:docMk/>
          <pc:sldMk cId="11284474" sldId="545"/>
        </pc:sldMkLst>
        <pc:spChg chg="mod">
          <ac:chgData name="Bill Hawkins" userId="0a245f657dbcfc4c" providerId="LiveId" clId="{DF57323B-8262-4A48-A1EA-F493C71F483C}" dt="2023-11-13T20:22:59.974" v="19254" actId="313"/>
          <ac:spMkLst>
            <pc:docMk/>
            <pc:sldMk cId="11284474" sldId="545"/>
            <ac:spMk id="3" creationId="{2C903256-DF0A-973F-36D6-B1060B949437}"/>
          </ac:spMkLst>
        </pc:spChg>
      </pc:sldChg>
      <pc:sldChg chg="add del modAnim">
        <pc:chgData name="Bill Hawkins" userId="0a245f657dbcfc4c" providerId="LiveId" clId="{DF57323B-8262-4A48-A1EA-F493C71F483C}" dt="2023-11-21T19:22:55.527" v="33224" actId="2696"/>
        <pc:sldMkLst>
          <pc:docMk/>
          <pc:sldMk cId="1602820901" sldId="547"/>
        </pc:sldMkLst>
      </pc:sldChg>
      <pc:sldChg chg="add del modAnim">
        <pc:chgData name="Bill Hawkins" userId="0a245f657dbcfc4c" providerId="LiveId" clId="{DF57323B-8262-4A48-A1EA-F493C71F483C}" dt="2023-11-21T19:22:55.527" v="33224" actId="2696"/>
        <pc:sldMkLst>
          <pc:docMk/>
          <pc:sldMk cId="2538035743" sldId="548"/>
        </pc:sldMkLst>
      </pc:sldChg>
      <pc:sldChg chg="add del modAnim">
        <pc:chgData name="Bill Hawkins" userId="0a245f657dbcfc4c" providerId="LiveId" clId="{DF57323B-8262-4A48-A1EA-F493C71F483C}" dt="2023-11-21T19:22:55.527" v="33224" actId="2696"/>
        <pc:sldMkLst>
          <pc:docMk/>
          <pc:sldMk cId="1229544600" sldId="549"/>
        </pc:sldMkLst>
      </pc:sldChg>
      <pc:sldChg chg="del">
        <pc:chgData name="Bill Hawkins" userId="0a245f657dbcfc4c" providerId="LiveId" clId="{DF57323B-8262-4A48-A1EA-F493C71F483C}" dt="2023-10-31T15:13:26.020" v="6397" actId="2696"/>
        <pc:sldMkLst>
          <pc:docMk/>
          <pc:sldMk cId="1805729556" sldId="552"/>
        </pc:sldMkLst>
      </pc:sldChg>
      <pc:sldChg chg="addSp delSp modSp del mod">
        <pc:chgData name="Bill Hawkins" userId="0a245f657dbcfc4c" providerId="LiveId" clId="{DF57323B-8262-4A48-A1EA-F493C71F483C}" dt="2023-11-15T14:23:57.424" v="20509" actId="2696"/>
        <pc:sldMkLst>
          <pc:docMk/>
          <pc:sldMk cId="1758595600" sldId="553"/>
        </pc:sldMkLst>
        <pc:spChg chg="mod">
          <ac:chgData name="Bill Hawkins" userId="0a245f657dbcfc4c" providerId="LiveId" clId="{DF57323B-8262-4A48-A1EA-F493C71F483C}" dt="2023-11-04T18:02:46.089" v="6447" actId="14100"/>
          <ac:spMkLst>
            <pc:docMk/>
            <pc:sldMk cId="1758595600" sldId="553"/>
            <ac:spMk id="2" creationId="{BA89977E-627E-97AB-A70F-33502504FB31}"/>
          </ac:spMkLst>
        </pc:spChg>
        <pc:spChg chg="add del">
          <ac:chgData name="Bill Hawkins" userId="0a245f657dbcfc4c" providerId="LiveId" clId="{DF57323B-8262-4A48-A1EA-F493C71F483C}" dt="2023-11-15T14:21:05.171" v="20412" actId="22"/>
          <ac:spMkLst>
            <pc:docMk/>
            <pc:sldMk cId="1758595600" sldId="553"/>
            <ac:spMk id="5" creationId="{9C0AA00F-EBE3-CED6-FDB0-AC11A460245C}"/>
          </ac:spMkLst>
        </pc:spChg>
      </pc:sldChg>
      <pc:sldChg chg="del">
        <pc:chgData name="Bill Hawkins" userId="0a245f657dbcfc4c" providerId="LiveId" clId="{DF57323B-8262-4A48-A1EA-F493C71F483C}" dt="2023-11-15T14:20:52.385" v="20410" actId="2696"/>
        <pc:sldMkLst>
          <pc:docMk/>
          <pc:sldMk cId="2627080097" sldId="554"/>
        </pc:sldMkLst>
      </pc:sldChg>
      <pc:sldChg chg="modAnim">
        <pc:chgData name="Bill Hawkins" userId="0a245f657dbcfc4c" providerId="LiveId" clId="{DF57323B-8262-4A48-A1EA-F493C71F483C}" dt="2023-11-04T18:10:19.287" v="6598"/>
        <pc:sldMkLst>
          <pc:docMk/>
          <pc:sldMk cId="3114631512" sldId="555"/>
        </pc:sldMkLst>
      </pc:sldChg>
      <pc:sldChg chg="modAnim">
        <pc:chgData name="Bill Hawkins" userId="0a245f657dbcfc4c" providerId="LiveId" clId="{DF57323B-8262-4A48-A1EA-F493C71F483C}" dt="2023-11-04T18:10:20.726" v="6599"/>
        <pc:sldMkLst>
          <pc:docMk/>
          <pc:sldMk cId="2373599119" sldId="556"/>
        </pc:sldMkLst>
      </pc:sldChg>
      <pc:sldChg chg="modSp mod modAnim">
        <pc:chgData name="Bill Hawkins" userId="0a245f657dbcfc4c" providerId="LiveId" clId="{DF57323B-8262-4A48-A1EA-F493C71F483C}" dt="2023-12-10T17:39:27.216" v="43779" actId="20577"/>
        <pc:sldMkLst>
          <pc:docMk/>
          <pc:sldMk cId="1419231249" sldId="557"/>
        </pc:sldMkLst>
        <pc:spChg chg="mod">
          <ac:chgData name="Bill Hawkins" userId="0a245f657dbcfc4c" providerId="LiveId" clId="{DF57323B-8262-4A48-A1EA-F493C71F483C}" dt="2023-12-10T17:39:27.216" v="43779" actId="20577"/>
          <ac:spMkLst>
            <pc:docMk/>
            <pc:sldMk cId="1419231249" sldId="557"/>
            <ac:spMk id="3" creationId="{ECEBE4B6-66A0-A7EC-16E8-C6ABBF47B135}"/>
          </ac:spMkLst>
        </pc:spChg>
      </pc:sldChg>
      <pc:sldChg chg="addSp modSp mod modAnim">
        <pc:chgData name="Bill Hawkins" userId="0a245f657dbcfc4c" providerId="LiveId" clId="{DF57323B-8262-4A48-A1EA-F493C71F483C}" dt="2023-12-07T15:38:25.929" v="38588"/>
        <pc:sldMkLst>
          <pc:docMk/>
          <pc:sldMk cId="3504781854" sldId="558"/>
        </pc:sldMkLst>
        <pc:spChg chg="mod">
          <ac:chgData name="Bill Hawkins" userId="0a245f657dbcfc4c" providerId="LiveId" clId="{DF57323B-8262-4A48-A1EA-F493C71F483C}" dt="2023-12-07T15:36:48.534" v="38583" actId="14100"/>
          <ac:spMkLst>
            <pc:docMk/>
            <pc:sldMk cId="3504781854" sldId="558"/>
            <ac:spMk id="3" creationId="{ECEBE4B6-66A0-A7EC-16E8-C6ABBF47B135}"/>
          </ac:spMkLst>
        </pc:spChg>
        <pc:picChg chg="add mod">
          <ac:chgData name="Bill Hawkins" userId="0a245f657dbcfc4c" providerId="LiveId" clId="{DF57323B-8262-4A48-A1EA-F493C71F483C}" dt="2023-12-07T15:37:00.634" v="38585" actId="1076"/>
          <ac:picMkLst>
            <pc:docMk/>
            <pc:sldMk cId="3504781854" sldId="558"/>
            <ac:picMk id="5" creationId="{609F1E53-FA1B-6736-346A-6D27E70BF6DD}"/>
          </ac:picMkLst>
        </pc:picChg>
      </pc:sldChg>
      <pc:sldChg chg="modSp add del modAnim">
        <pc:chgData name="Bill Hawkins" userId="0a245f657dbcfc4c" providerId="LiveId" clId="{DF57323B-8262-4A48-A1EA-F493C71F483C}" dt="2023-11-21T19:22:55.527" v="33224" actId="2696"/>
        <pc:sldMkLst>
          <pc:docMk/>
          <pc:sldMk cId="3369604004" sldId="559"/>
        </pc:sldMkLst>
        <pc:spChg chg="mod">
          <ac:chgData name="Bill Hawkins" userId="0a245f657dbcfc4c" providerId="LiveId" clId="{DF57323B-8262-4A48-A1EA-F493C71F483C}" dt="2023-11-13T14:35:10.431" v="15892" actId="20577"/>
          <ac:spMkLst>
            <pc:docMk/>
            <pc:sldMk cId="3369604004" sldId="559"/>
            <ac:spMk id="3" creationId="{A8978023-0CCB-98D3-2D72-CE6D1F6D976D}"/>
          </ac:spMkLst>
        </pc:spChg>
      </pc:sldChg>
      <pc:sldChg chg="modSp add del modAnim">
        <pc:chgData name="Bill Hawkins" userId="0a245f657dbcfc4c" providerId="LiveId" clId="{DF57323B-8262-4A48-A1EA-F493C71F483C}" dt="2023-11-21T19:22:55.527" v="33224" actId="2696"/>
        <pc:sldMkLst>
          <pc:docMk/>
          <pc:sldMk cId="4185912443" sldId="560"/>
        </pc:sldMkLst>
        <pc:spChg chg="mod">
          <ac:chgData name="Bill Hawkins" userId="0a245f657dbcfc4c" providerId="LiveId" clId="{DF57323B-8262-4A48-A1EA-F493C71F483C}" dt="2023-11-14T20:48:05.244" v="20116" actId="20577"/>
          <ac:spMkLst>
            <pc:docMk/>
            <pc:sldMk cId="4185912443" sldId="560"/>
            <ac:spMk id="3" creationId="{2C903256-DF0A-973F-36D6-B1060B949437}"/>
          </ac:spMkLst>
        </pc:spChg>
      </pc:sldChg>
      <pc:sldChg chg="modSp add del modAnim">
        <pc:chgData name="Bill Hawkins" userId="0a245f657dbcfc4c" providerId="LiveId" clId="{DF57323B-8262-4A48-A1EA-F493C71F483C}" dt="2023-11-21T19:22:55.527" v="33224" actId="2696"/>
        <pc:sldMkLst>
          <pc:docMk/>
          <pc:sldMk cId="676567245" sldId="561"/>
        </pc:sldMkLst>
        <pc:spChg chg="mod">
          <ac:chgData name="Bill Hawkins" userId="0a245f657dbcfc4c" providerId="LiveId" clId="{DF57323B-8262-4A48-A1EA-F493C71F483C}" dt="2023-11-05T19:06:54.619" v="12066" actId="6549"/>
          <ac:spMkLst>
            <pc:docMk/>
            <pc:sldMk cId="676567245" sldId="561"/>
            <ac:spMk id="3" creationId="{2C903256-DF0A-973F-36D6-B1060B949437}"/>
          </ac:spMkLst>
        </pc:spChg>
      </pc:sldChg>
      <pc:sldChg chg="modSp add del modAnim">
        <pc:chgData name="Bill Hawkins" userId="0a245f657dbcfc4c" providerId="LiveId" clId="{DF57323B-8262-4A48-A1EA-F493C71F483C}" dt="2023-11-21T19:22:55.527" v="33224" actId="2696"/>
        <pc:sldMkLst>
          <pc:docMk/>
          <pc:sldMk cId="58062340" sldId="562"/>
        </pc:sldMkLst>
        <pc:spChg chg="mod">
          <ac:chgData name="Bill Hawkins" userId="0a245f657dbcfc4c" providerId="LiveId" clId="{DF57323B-8262-4A48-A1EA-F493C71F483C}" dt="2023-11-14T20:49:31.418" v="20120" actId="20577"/>
          <ac:spMkLst>
            <pc:docMk/>
            <pc:sldMk cId="58062340" sldId="562"/>
            <ac:spMk id="3" creationId="{2C903256-DF0A-973F-36D6-B1060B949437}"/>
          </ac:spMkLst>
        </pc:spChg>
      </pc:sldChg>
      <pc:sldChg chg="modSp add del mod modAnim">
        <pc:chgData name="Bill Hawkins" userId="0a245f657dbcfc4c" providerId="LiveId" clId="{DF57323B-8262-4A48-A1EA-F493C71F483C}" dt="2023-11-21T19:22:55.527" v="33224" actId="2696"/>
        <pc:sldMkLst>
          <pc:docMk/>
          <pc:sldMk cId="2213843135" sldId="563"/>
        </pc:sldMkLst>
        <pc:spChg chg="mod">
          <ac:chgData name="Bill Hawkins" userId="0a245f657dbcfc4c" providerId="LiveId" clId="{DF57323B-8262-4A48-A1EA-F493C71F483C}" dt="2023-11-13T15:40:06.434" v="16340" actId="20577"/>
          <ac:spMkLst>
            <pc:docMk/>
            <pc:sldMk cId="2213843135" sldId="563"/>
            <ac:spMk id="3" creationId="{A8978023-0CCB-98D3-2D72-CE6D1F6D976D}"/>
          </ac:spMkLst>
        </pc:spChg>
      </pc:sldChg>
      <pc:sldChg chg="add del modAnim">
        <pc:chgData name="Bill Hawkins" userId="0a245f657dbcfc4c" providerId="LiveId" clId="{DF57323B-8262-4A48-A1EA-F493C71F483C}" dt="2023-11-21T19:22:55.527" v="33224" actId="2696"/>
        <pc:sldMkLst>
          <pc:docMk/>
          <pc:sldMk cId="2280288569" sldId="564"/>
        </pc:sldMkLst>
      </pc:sldChg>
      <pc:sldChg chg="modSp add del mod">
        <pc:chgData name="Bill Hawkins" userId="0a245f657dbcfc4c" providerId="LiveId" clId="{DF57323B-8262-4A48-A1EA-F493C71F483C}" dt="2023-11-21T19:22:55.527" v="33224" actId="2696"/>
        <pc:sldMkLst>
          <pc:docMk/>
          <pc:sldMk cId="1623109671" sldId="565"/>
        </pc:sldMkLst>
        <pc:spChg chg="mod">
          <ac:chgData name="Bill Hawkins" userId="0a245f657dbcfc4c" providerId="LiveId" clId="{DF57323B-8262-4A48-A1EA-F493C71F483C}" dt="2023-11-13T15:33:28.884" v="16312" actId="20577"/>
          <ac:spMkLst>
            <pc:docMk/>
            <pc:sldMk cId="1623109671" sldId="565"/>
            <ac:spMk id="3" creationId="{C90CA979-599F-628C-5647-7494B4E8EE65}"/>
          </ac:spMkLst>
        </pc:spChg>
      </pc:sldChg>
      <pc:sldChg chg="modSp add del mod">
        <pc:chgData name="Bill Hawkins" userId="0a245f657dbcfc4c" providerId="LiveId" clId="{DF57323B-8262-4A48-A1EA-F493C71F483C}" dt="2023-11-21T19:22:55.527" v="33224" actId="2696"/>
        <pc:sldMkLst>
          <pc:docMk/>
          <pc:sldMk cId="3644240010" sldId="566"/>
        </pc:sldMkLst>
        <pc:spChg chg="mod">
          <ac:chgData name="Bill Hawkins" userId="0a245f657dbcfc4c" providerId="LiveId" clId="{DF57323B-8262-4A48-A1EA-F493C71F483C}" dt="2023-11-14T21:00:50.913" v="20362" actId="13926"/>
          <ac:spMkLst>
            <pc:docMk/>
            <pc:sldMk cId="3644240010" sldId="566"/>
            <ac:spMk id="3" creationId="{C90CA979-599F-628C-5647-7494B4E8EE65}"/>
          </ac:spMkLst>
        </pc:spChg>
      </pc:sldChg>
      <pc:sldChg chg="modSp add del modAnim">
        <pc:chgData name="Bill Hawkins" userId="0a245f657dbcfc4c" providerId="LiveId" clId="{DF57323B-8262-4A48-A1EA-F493C71F483C}" dt="2023-11-21T19:22:55.527" v="33224" actId="2696"/>
        <pc:sldMkLst>
          <pc:docMk/>
          <pc:sldMk cId="1391370957" sldId="567"/>
        </pc:sldMkLst>
        <pc:spChg chg="mod">
          <ac:chgData name="Bill Hawkins" userId="0a245f657dbcfc4c" providerId="LiveId" clId="{DF57323B-8262-4A48-A1EA-F493C71F483C}" dt="2023-11-14T21:01:39.793" v="20382" actId="115"/>
          <ac:spMkLst>
            <pc:docMk/>
            <pc:sldMk cId="1391370957" sldId="567"/>
            <ac:spMk id="3" creationId="{B0558DAC-A920-5F58-E71F-962D5C7AB722}"/>
          </ac:spMkLst>
        </pc:spChg>
      </pc:sldChg>
      <pc:sldChg chg="modAnim">
        <pc:chgData name="Bill Hawkins" userId="0a245f657dbcfc4c" providerId="LiveId" clId="{DF57323B-8262-4A48-A1EA-F493C71F483C}" dt="2023-11-04T18:11:33.557" v="6628"/>
        <pc:sldMkLst>
          <pc:docMk/>
          <pc:sldMk cId="1250206867" sldId="568"/>
        </pc:sldMkLst>
      </pc:sldChg>
      <pc:sldChg chg="del">
        <pc:chgData name="Bill Hawkins" userId="0a245f657dbcfc4c" providerId="LiveId" clId="{DF57323B-8262-4A48-A1EA-F493C71F483C}" dt="2023-11-06T13:31:20.355" v="15010" actId="2696"/>
        <pc:sldMkLst>
          <pc:docMk/>
          <pc:sldMk cId="3884522345" sldId="572"/>
        </pc:sldMkLst>
      </pc:sldChg>
      <pc:sldChg chg="modSp mod modAnim">
        <pc:chgData name="Bill Hawkins" userId="0a245f657dbcfc4c" providerId="LiveId" clId="{DF57323B-8262-4A48-A1EA-F493C71F483C}" dt="2023-11-04T18:07:59.951" v="6554"/>
        <pc:sldMkLst>
          <pc:docMk/>
          <pc:sldMk cId="3354527049" sldId="573"/>
        </pc:sldMkLst>
        <pc:spChg chg="mod">
          <ac:chgData name="Bill Hawkins" userId="0a245f657dbcfc4c" providerId="LiveId" clId="{DF57323B-8262-4A48-A1EA-F493C71F483C}" dt="2023-11-04T18:03:40.096" v="6468" actId="113"/>
          <ac:spMkLst>
            <pc:docMk/>
            <pc:sldMk cId="3354527049" sldId="573"/>
            <ac:spMk id="3" creationId="{FEB7F45A-151E-C25B-FB2C-1DD5FC8074D4}"/>
          </ac:spMkLst>
        </pc:spChg>
      </pc:sldChg>
      <pc:sldChg chg="del modAnim">
        <pc:chgData name="Bill Hawkins" userId="0a245f657dbcfc4c" providerId="LiveId" clId="{DF57323B-8262-4A48-A1EA-F493C71F483C}" dt="2023-12-10T18:50:06.578" v="43912" actId="2696"/>
        <pc:sldMkLst>
          <pc:docMk/>
          <pc:sldMk cId="3649765386" sldId="574"/>
        </pc:sldMkLst>
      </pc:sldChg>
      <pc:sldChg chg="modSp del mod modAnim">
        <pc:chgData name="Bill Hawkins" userId="0a245f657dbcfc4c" providerId="LiveId" clId="{DF57323B-8262-4A48-A1EA-F493C71F483C}" dt="2023-12-10T18:50:04.416" v="43911" actId="2696"/>
        <pc:sldMkLst>
          <pc:docMk/>
          <pc:sldMk cId="2663659679" sldId="575"/>
        </pc:sldMkLst>
        <pc:spChg chg="mod">
          <ac:chgData name="Bill Hawkins" userId="0a245f657dbcfc4c" providerId="LiveId" clId="{DF57323B-8262-4A48-A1EA-F493C71F483C}" dt="2023-12-09T19:00:48.106" v="41963" actId="14100"/>
          <ac:spMkLst>
            <pc:docMk/>
            <pc:sldMk cId="2663659679" sldId="575"/>
            <ac:spMk id="3" creationId="{8C2AB636-B677-8220-656C-EEFACEBC5DC8}"/>
          </ac:spMkLst>
        </pc:spChg>
      </pc:sldChg>
      <pc:sldChg chg="modSp del mod modAnim">
        <pc:chgData name="Bill Hawkins" userId="0a245f657dbcfc4c" providerId="LiveId" clId="{DF57323B-8262-4A48-A1EA-F493C71F483C}" dt="2023-12-10T18:49:59.511" v="43909" actId="2696"/>
        <pc:sldMkLst>
          <pc:docMk/>
          <pc:sldMk cId="3964987428" sldId="576"/>
        </pc:sldMkLst>
        <pc:spChg chg="mod">
          <ac:chgData name="Bill Hawkins" userId="0a245f657dbcfc4c" providerId="LiveId" clId="{DF57323B-8262-4A48-A1EA-F493C71F483C}" dt="2023-11-04T18:05:17.794" v="6512" actId="27636"/>
          <ac:spMkLst>
            <pc:docMk/>
            <pc:sldMk cId="3964987428" sldId="576"/>
            <ac:spMk id="3" creationId="{8C2AB636-B677-8220-656C-EEFACEBC5DC8}"/>
          </ac:spMkLst>
        </pc:spChg>
      </pc:sldChg>
      <pc:sldChg chg="del modAnim">
        <pc:chgData name="Bill Hawkins" userId="0a245f657dbcfc4c" providerId="LiveId" clId="{DF57323B-8262-4A48-A1EA-F493C71F483C}" dt="2023-12-10T18:50:02.363" v="43910" actId="2696"/>
        <pc:sldMkLst>
          <pc:docMk/>
          <pc:sldMk cId="1631348545" sldId="577"/>
        </pc:sldMkLst>
      </pc:sldChg>
      <pc:sldChg chg="modSp mod modAnim">
        <pc:chgData name="Bill Hawkins" userId="0a245f657dbcfc4c" providerId="LiveId" clId="{DF57323B-8262-4A48-A1EA-F493C71F483C}" dt="2023-11-13T14:34:03.946" v="15885"/>
        <pc:sldMkLst>
          <pc:docMk/>
          <pc:sldMk cId="410946247" sldId="578"/>
        </pc:sldMkLst>
        <pc:spChg chg="mod">
          <ac:chgData name="Bill Hawkins" userId="0a245f657dbcfc4c" providerId="LiveId" clId="{DF57323B-8262-4A48-A1EA-F493C71F483C}" dt="2023-10-31T15:02:37.184" v="6336" actId="14100"/>
          <ac:spMkLst>
            <pc:docMk/>
            <pc:sldMk cId="410946247" sldId="578"/>
            <ac:spMk id="2" creationId="{52E9D7D1-4E5F-C1CE-0143-CB41D8B14789}"/>
          </ac:spMkLst>
        </pc:spChg>
        <pc:spChg chg="mod">
          <ac:chgData name="Bill Hawkins" userId="0a245f657dbcfc4c" providerId="LiveId" clId="{DF57323B-8262-4A48-A1EA-F493C71F483C}" dt="2023-10-31T15:02:57.902" v="6338" actId="20577"/>
          <ac:spMkLst>
            <pc:docMk/>
            <pc:sldMk cId="410946247" sldId="578"/>
            <ac:spMk id="3" creationId="{F5A66D81-3E35-CD0C-CC7C-37AD4E93D868}"/>
          </ac:spMkLst>
        </pc:spChg>
      </pc:sldChg>
      <pc:sldChg chg="modSp mod modAnim">
        <pc:chgData name="Bill Hawkins" userId="0a245f657dbcfc4c" providerId="LiveId" clId="{DF57323B-8262-4A48-A1EA-F493C71F483C}" dt="2023-11-13T14:34:17.266" v="15887"/>
        <pc:sldMkLst>
          <pc:docMk/>
          <pc:sldMk cId="1643870710" sldId="579"/>
        </pc:sldMkLst>
        <pc:spChg chg="mod">
          <ac:chgData name="Bill Hawkins" userId="0a245f657dbcfc4c" providerId="LiveId" clId="{DF57323B-8262-4A48-A1EA-F493C71F483C}" dt="2023-10-31T15:03:57.757" v="6385" actId="6549"/>
          <ac:spMkLst>
            <pc:docMk/>
            <pc:sldMk cId="1643870710" sldId="579"/>
            <ac:spMk id="3" creationId="{F5A66D81-3E35-CD0C-CC7C-37AD4E93D868}"/>
          </ac:spMkLst>
        </pc:spChg>
      </pc:sldChg>
      <pc:sldChg chg="modSp mod modAnim">
        <pc:chgData name="Bill Hawkins" userId="0a245f657dbcfc4c" providerId="LiveId" clId="{DF57323B-8262-4A48-A1EA-F493C71F483C}" dt="2023-12-09T18:35:59.292" v="41814" actId="14100"/>
        <pc:sldMkLst>
          <pc:docMk/>
          <pc:sldMk cId="2054651533" sldId="580"/>
        </pc:sldMkLst>
        <pc:spChg chg="mod">
          <ac:chgData name="Bill Hawkins" userId="0a245f657dbcfc4c" providerId="LiveId" clId="{DF57323B-8262-4A48-A1EA-F493C71F483C}" dt="2023-12-09T18:35:59.292" v="41814" actId="14100"/>
          <ac:spMkLst>
            <pc:docMk/>
            <pc:sldMk cId="2054651533" sldId="580"/>
            <ac:spMk id="3" creationId="{41097E03-B8AC-D89D-A3DD-89508C8A2482}"/>
          </ac:spMkLst>
        </pc:spChg>
      </pc:sldChg>
      <pc:sldChg chg="modSp del mod">
        <pc:chgData name="Bill Hawkins" userId="0a245f657dbcfc4c" providerId="LiveId" clId="{DF57323B-8262-4A48-A1EA-F493C71F483C}" dt="2023-11-15T15:03:23.469" v="20851" actId="2696"/>
        <pc:sldMkLst>
          <pc:docMk/>
          <pc:sldMk cId="1081012259" sldId="582"/>
        </pc:sldMkLst>
        <pc:spChg chg="mod">
          <ac:chgData name="Bill Hawkins" userId="0a245f657dbcfc4c" providerId="LiveId" clId="{DF57323B-8262-4A48-A1EA-F493C71F483C}" dt="2023-11-05T13:03:34.704" v="6649" actId="20577"/>
          <ac:spMkLst>
            <pc:docMk/>
            <pc:sldMk cId="1081012259" sldId="582"/>
            <ac:spMk id="2" creationId="{BA89977E-627E-97AB-A70F-33502504FB31}"/>
          </ac:spMkLst>
        </pc:spChg>
      </pc:sldChg>
      <pc:sldChg chg="del">
        <pc:chgData name="Bill Hawkins" userId="0a245f657dbcfc4c" providerId="LiveId" clId="{DF57323B-8262-4A48-A1EA-F493C71F483C}" dt="2023-11-05T19:05:24.311" v="12022" actId="2696"/>
        <pc:sldMkLst>
          <pc:docMk/>
          <pc:sldMk cId="152923493" sldId="583"/>
        </pc:sldMkLst>
      </pc:sldChg>
      <pc:sldChg chg="del">
        <pc:chgData name="Bill Hawkins" userId="0a245f657dbcfc4c" providerId="LiveId" clId="{DF57323B-8262-4A48-A1EA-F493C71F483C}" dt="2023-11-05T19:05:29.089" v="12023" actId="2696"/>
        <pc:sldMkLst>
          <pc:docMk/>
          <pc:sldMk cId="3554670817" sldId="584"/>
        </pc:sldMkLst>
      </pc:sldChg>
      <pc:sldChg chg="modSp add mod ord">
        <pc:chgData name="Bill Hawkins" userId="0a245f657dbcfc4c" providerId="LiveId" clId="{DF57323B-8262-4A48-A1EA-F493C71F483C}" dt="2023-11-30T18:48:31.244" v="34252" actId="20577"/>
        <pc:sldMkLst>
          <pc:docMk/>
          <pc:sldMk cId="2385462481" sldId="585"/>
        </pc:sldMkLst>
        <pc:spChg chg="mod">
          <ac:chgData name="Bill Hawkins" userId="0a245f657dbcfc4c" providerId="LiveId" clId="{DF57323B-8262-4A48-A1EA-F493C71F483C}" dt="2023-11-30T18:48:31.244" v="34252" actId="20577"/>
          <ac:spMkLst>
            <pc:docMk/>
            <pc:sldMk cId="2385462481" sldId="585"/>
            <ac:spMk id="2" creationId="{6A257F60-517E-804B-152E-5FFFF8200CF2}"/>
          </ac:spMkLst>
        </pc:spChg>
      </pc:sldChg>
      <pc:sldChg chg="modSp new mod modAnim">
        <pc:chgData name="Bill Hawkins" userId="0a245f657dbcfc4c" providerId="LiveId" clId="{DF57323B-8262-4A48-A1EA-F493C71F483C}" dt="2023-12-07T15:41:32.381" v="38606" actId="20577"/>
        <pc:sldMkLst>
          <pc:docMk/>
          <pc:sldMk cId="3585613973" sldId="586"/>
        </pc:sldMkLst>
        <pc:spChg chg="mod">
          <ac:chgData name="Bill Hawkins" userId="0a245f657dbcfc4c" providerId="LiveId" clId="{DF57323B-8262-4A48-A1EA-F493C71F483C}" dt="2023-10-28T21:08:59.017" v="21" actId="20577"/>
          <ac:spMkLst>
            <pc:docMk/>
            <pc:sldMk cId="3585613973" sldId="586"/>
            <ac:spMk id="2" creationId="{C62E1685-87DB-B657-F0CA-D6D0EA41D26E}"/>
          </ac:spMkLst>
        </pc:spChg>
        <pc:spChg chg="mod">
          <ac:chgData name="Bill Hawkins" userId="0a245f657dbcfc4c" providerId="LiveId" clId="{DF57323B-8262-4A48-A1EA-F493C71F483C}" dt="2023-12-07T15:41:32.381" v="38606" actId="20577"/>
          <ac:spMkLst>
            <pc:docMk/>
            <pc:sldMk cId="3585613973" sldId="586"/>
            <ac:spMk id="3" creationId="{A5F66FF5-8C10-757D-31B2-F1B8BD8AA4E8}"/>
          </ac:spMkLst>
        </pc:spChg>
      </pc:sldChg>
      <pc:sldChg chg="modSp add mod modAnim">
        <pc:chgData name="Bill Hawkins" userId="0a245f657dbcfc4c" providerId="LiveId" clId="{DF57323B-8262-4A48-A1EA-F493C71F483C}" dt="2023-11-13T14:40:37.914" v="15937"/>
        <pc:sldMkLst>
          <pc:docMk/>
          <pc:sldMk cId="3883901182" sldId="587"/>
        </pc:sldMkLst>
        <pc:spChg chg="mod">
          <ac:chgData name="Bill Hawkins" userId="0a245f657dbcfc4c" providerId="LiveId" clId="{DF57323B-8262-4A48-A1EA-F493C71F483C}" dt="2023-10-28T21:22:40.551" v="499" actId="14100"/>
          <ac:spMkLst>
            <pc:docMk/>
            <pc:sldMk cId="3883901182" sldId="587"/>
            <ac:spMk id="2" creationId="{C62E1685-87DB-B657-F0CA-D6D0EA41D26E}"/>
          </ac:spMkLst>
        </pc:spChg>
        <pc:spChg chg="mod">
          <ac:chgData name="Bill Hawkins" userId="0a245f657dbcfc4c" providerId="LiveId" clId="{DF57323B-8262-4A48-A1EA-F493C71F483C}" dt="2023-10-28T21:22:44.610" v="500" actId="14100"/>
          <ac:spMkLst>
            <pc:docMk/>
            <pc:sldMk cId="3883901182" sldId="587"/>
            <ac:spMk id="3" creationId="{A5F66FF5-8C10-757D-31B2-F1B8BD8AA4E8}"/>
          </ac:spMkLst>
        </pc:spChg>
      </pc:sldChg>
      <pc:sldChg chg="modSp add mod modAnim">
        <pc:chgData name="Bill Hawkins" userId="0a245f657dbcfc4c" providerId="LiveId" clId="{DF57323B-8262-4A48-A1EA-F493C71F483C}" dt="2023-12-07T15:45:11.037" v="38633" actId="20577"/>
        <pc:sldMkLst>
          <pc:docMk/>
          <pc:sldMk cId="461292430" sldId="588"/>
        </pc:sldMkLst>
        <pc:spChg chg="mod">
          <ac:chgData name="Bill Hawkins" userId="0a245f657dbcfc4c" providerId="LiveId" clId="{DF57323B-8262-4A48-A1EA-F493C71F483C}" dt="2023-12-07T15:45:11.037" v="38633" actId="20577"/>
          <ac:spMkLst>
            <pc:docMk/>
            <pc:sldMk cId="461292430" sldId="588"/>
            <ac:spMk id="3" creationId="{A5F66FF5-8C10-757D-31B2-F1B8BD8AA4E8}"/>
          </ac:spMkLst>
        </pc:spChg>
      </pc:sldChg>
      <pc:sldChg chg="modSp add mod modAnim">
        <pc:chgData name="Bill Hawkins" userId="0a245f657dbcfc4c" providerId="LiveId" clId="{DF57323B-8262-4A48-A1EA-F493C71F483C}" dt="2023-12-07T15:44:50.611" v="38627" actId="20577"/>
        <pc:sldMkLst>
          <pc:docMk/>
          <pc:sldMk cId="3331392140" sldId="589"/>
        </pc:sldMkLst>
        <pc:spChg chg="mod">
          <ac:chgData name="Bill Hawkins" userId="0a245f657dbcfc4c" providerId="LiveId" clId="{DF57323B-8262-4A48-A1EA-F493C71F483C}" dt="2023-12-07T15:44:50.611" v="38627" actId="20577"/>
          <ac:spMkLst>
            <pc:docMk/>
            <pc:sldMk cId="3331392140" sldId="589"/>
            <ac:spMk id="3" creationId="{A5F66FF5-8C10-757D-31B2-F1B8BD8AA4E8}"/>
          </ac:spMkLst>
        </pc:spChg>
      </pc:sldChg>
      <pc:sldChg chg="modSp new mod modAnim">
        <pc:chgData name="Bill Hawkins" userId="0a245f657dbcfc4c" providerId="LiveId" clId="{DF57323B-8262-4A48-A1EA-F493C71F483C}" dt="2023-12-07T14:47:57.896" v="38214" actId="20577"/>
        <pc:sldMkLst>
          <pc:docMk/>
          <pc:sldMk cId="750269217" sldId="590"/>
        </pc:sldMkLst>
        <pc:spChg chg="mod">
          <ac:chgData name="Bill Hawkins" userId="0a245f657dbcfc4c" providerId="LiveId" clId="{DF57323B-8262-4A48-A1EA-F493C71F483C}" dt="2023-10-29T18:49:33.536" v="522" actId="20577"/>
          <ac:spMkLst>
            <pc:docMk/>
            <pc:sldMk cId="750269217" sldId="590"/>
            <ac:spMk id="2" creationId="{4B566C06-8AAE-18B7-A839-4C375EDBC302}"/>
          </ac:spMkLst>
        </pc:spChg>
        <pc:spChg chg="mod">
          <ac:chgData name="Bill Hawkins" userId="0a245f657dbcfc4c" providerId="LiveId" clId="{DF57323B-8262-4A48-A1EA-F493C71F483C}" dt="2023-12-07T14:47:57.896" v="38214" actId="20577"/>
          <ac:spMkLst>
            <pc:docMk/>
            <pc:sldMk cId="750269217" sldId="590"/>
            <ac:spMk id="3" creationId="{01994B17-B18D-32D1-E5B5-234F151E541A}"/>
          </ac:spMkLst>
        </pc:spChg>
      </pc:sldChg>
      <pc:sldChg chg="modSp new mod modAnim">
        <pc:chgData name="Bill Hawkins" userId="0a245f657dbcfc4c" providerId="LiveId" clId="{DF57323B-8262-4A48-A1EA-F493C71F483C}" dt="2023-12-11T20:10:31.287" v="44144" actId="20577"/>
        <pc:sldMkLst>
          <pc:docMk/>
          <pc:sldMk cId="492949610" sldId="591"/>
        </pc:sldMkLst>
        <pc:spChg chg="mod">
          <ac:chgData name="Bill Hawkins" userId="0a245f657dbcfc4c" providerId="LiveId" clId="{DF57323B-8262-4A48-A1EA-F493C71F483C}" dt="2023-10-29T19:11:12.919" v="1250"/>
          <ac:spMkLst>
            <pc:docMk/>
            <pc:sldMk cId="492949610" sldId="591"/>
            <ac:spMk id="2" creationId="{948D54AF-D0FB-F1A4-43FB-145CFD70B72C}"/>
          </ac:spMkLst>
        </pc:spChg>
        <pc:spChg chg="mod">
          <ac:chgData name="Bill Hawkins" userId="0a245f657dbcfc4c" providerId="LiveId" clId="{DF57323B-8262-4A48-A1EA-F493C71F483C}" dt="2023-12-11T20:10:31.287" v="44144" actId="20577"/>
          <ac:spMkLst>
            <pc:docMk/>
            <pc:sldMk cId="492949610" sldId="591"/>
            <ac:spMk id="3" creationId="{B3BD8456-A278-5546-9165-283EB9FBDF4E}"/>
          </ac:spMkLst>
        </pc:spChg>
      </pc:sldChg>
      <pc:sldChg chg="modSp add mod ord modAnim">
        <pc:chgData name="Bill Hawkins" userId="0a245f657dbcfc4c" providerId="LiveId" clId="{DF57323B-8262-4A48-A1EA-F493C71F483C}" dt="2023-12-10T17:07:12.304" v="43615"/>
        <pc:sldMkLst>
          <pc:docMk/>
          <pc:sldMk cId="302790498" sldId="592"/>
        </pc:sldMkLst>
        <pc:spChg chg="mod">
          <ac:chgData name="Bill Hawkins" userId="0a245f657dbcfc4c" providerId="LiveId" clId="{DF57323B-8262-4A48-A1EA-F493C71F483C}" dt="2023-12-10T17:07:12.304" v="43615"/>
          <ac:spMkLst>
            <pc:docMk/>
            <pc:sldMk cId="302790498" sldId="592"/>
            <ac:spMk id="3" creationId="{B3BD8456-A278-5546-9165-283EB9FBDF4E}"/>
          </ac:spMkLst>
        </pc:spChg>
      </pc:sldChg>
      <pc:sldChg chg="modSp add mod modAnim">
        <pc:chgData name="Bill Hawkins" userId="0a245f657dbcfc4c" providerId="LiveId" clId="{DF57323B-8262-4A48-A1EA-F493C71F483C}" dt="2023-11-14T20:14:30.966" v="19855" actId="14100"/>
        <pc:sldMkLst>
          <pc:docMk/>
          <pc:sldMk cId="353814179" sldId="593"/>
        </pc:sldMkLst>
        <pc:spChg chg="mod">
          <ac:chgData name="Bill Hawkins" userId="0a245f657dbcfc4c" providerId="LiveId" clId="{DF57323B-8262-4A48-A1EA-F493C71F483C}" dt="2023-11-13T19:27:56.051" v="18890" actId="14100"/>
          <ac:spMkLst>
            <pc:docMk/>
            <pc:sldMk cId="353814179" sldId="593"/>
            <ac:spMk id="2" creationId="{426E7621-0B7F-6E0B-8F1D-FBCA644C5140}"/>
          </ac:spMkLst>
        </pc:spChg>
        <pc:spChg chg="mod">
          <ac:chgData name="Bill Hawkins" userId="0a245f657dbcfc4c" providerId="LiveId" clId="{DF57323B-8262-4A48-A1EA-F493C71F483C}" dt="2023-11-14T20:14:30.966" v="19855" actId="14100"/>
          <ac:spMkLst>
            <pc:docMk/>
            <pc:sldMk cId="353814179" sldId="593"/>
            <ac:spMk id="3" creationId="{F87F3269-91DF-4D85-9926-C7BC95FE7F33}"/>
          </ac:spMkLst>
        </pc:spChg>
      </pc:sldChg>
      <pc:sldChg chg="modSp add mod modAnim">
        <pc:chgData name="Bill Hawkins" userId="0a245f657dbcfc4c" providerId="LiveId" clId="{DF57323B-8262-4A48-A1EA-F493C71F483C}" dt="2023-12-07T14:52:30.670" v="38257" actId="6549"/>
        <pc:sldMkLst>
          <pc:docMk/>
          <pc:sldMk cId="2785354198" sldId="594"/>
        </pc:sldMkLst>
        <pc:spChg chg="mod">
          <ac:chgData name="Bill Hawkins" userId="0a245f657dbcfc4c" providerId="LiveId" clId="{DF57323B-8262-4A48-A1EA-F493C71F483C}" dt="2023-12-07T14:52:30.670" v="38257" actId="6549"/>
          <ac:spMkLst>
            <pc:docMk/>
            <pc:sldMk cId="2785354198" sldId="594"/>
            <ac:spMk id="3" creationId="{B3BD8456-A278-5546-9165-283EB9FBDF4E}"/>
          </ac:spMkLst>
        </pc:spChg>
      </pc:sldChg>
      <pc:sldChg chg="modSp add mod modAnim">
        <pc:chgData name="Bill Hawkins" userId="0a245f657dbcfc4c" providerId="LiveId" clId="{DF57323B-8262-4A48-A1EA-F493C71F483C}" dt="2023-12-09T18:22:24.163" v="41756" actId="14100"/>
        <pc:sldMkLst>
          <pc:docMk/>
          <pc:sldMk cId="1475707335" sldId="595"/>
        </pc:sldMkLst>
        <pc:spChg chg="mod">
          <ac:chgData name="Bill Hawkins" userId="0a245f657dbcfc4c" providerId="LiveId" clId="{DF57323B-8262-4A48-A1EA-F493C71F483C}" dt="2023-12-09T18:22:24.163" v="41756" actId="14100"/>
          <ac:spMkLst>
            <pc:docMk/>
            <pc:sldMk cId="1475707335" sldId="595"/>
            <ac:spMk id="3" creationId="{B3BD8456-A278-5546-9165-283EB9FBDF4E}"/>
          </ac:spMkLst>
        </pc:spChg>
      </pc:sldChg>
      <pc:sldChg chg="modSp new mod modAnim">
        <pc:chgData name="Bill Hawkins" userId="0a245f657dbcfc4c" providerId="LiveId" clId="{DF57323B-8262-4A48-A1EA-F493C71F483C}" dt="2023-11-13T14:25:48.373" v="15822"/>
        <pc:sldMkLst>
          <pc:docMk/>
          <pc:sldMk cId="1604116890" sldId="596"/>
        </pc:sldMkLst>
        <pc:spChg chg="mod">
          <ac:chgData name="Bill Hawkins" userId="0a245f657dbcfc4c" providerId="LiveId" clId="{DF57323B-8262-4A48-A1EA-F493C71F483C}" dt="2023-10-30T21:28:00.468" v="2696" actId="20577"/>
          <ac:spMkLst>
            <pc:docMk/>
            <pc:sldMk cId="1604116890" sldId="596"/>
            <ac:spMk id="2" creationId="{9877BC9A-7F38-B0FA-F643-BED36CD9AA5F}"/>
          </ac:spMkLst>
        </pc:spChg>
        <pc:spChg chg="mod">
          <ac:chgData name="Bill Hawkins" userId="0a245f657dbcfc4c" providerId="LiveId" clId="{DF57323B-8262-4A48-A1EA-F493C71F483C}" dt="2023-10-31T12:23:55.249" v="3498" actId="20577"/>
          <ac:spMkLst>
            <pc:docMk/>
            <pc:sldMk cId="1604116890" sldId="596"/>
            <ac:spMk id="3" creationId="{273F6CED-403B-84F9-2214-F4D89545AA98}"/>
          </ac:spMkLst>
        </pc:spChg>
      </pc:sldChg>
      <pc:sldChg chg="modSp add mod modAnim">
        <pc:chgData name="Bill Hawkins" userId="0a245f657dbcfc4c" providerId="LiveId" clId="{DF57323B-8262-4A48-A1EA-F493C71F483C}" dt="2023-11-13T19:37:10.303" v="19033"/>
        <pc:sldMkLst>
          <pc:docMk/>
          <pc:sldMk cId="1744672801" sldId="597"/>
        </pc:sldMkLst>
        <pc:spChg chg="mod">
          <ac:chgData name="Bill Hawkins" userId="0a245f657dbcfc4c" providerId="LiveId" clId="{DF57323B-8262-4A48-A1EA-F493C71F483C}" dt="2023-10-30T21:26:40.083" v="2634" actId="12"/>
          <ac:spMkLst>
            <pc:docMk/>
            <pc:sldMk cId="1744672801" sldId="597"/>
            <ac:spMk id="3" creationId="{B47DC360-F77E-D67B-A968-C1ADE0977EA0}"/>
          </ac:spMkLst>
        </pc:spChg>
      </pc:sldChg>
      <pc:sldChg chg="modSp new mod modAnim">
        <pc:chgData name="Bill Hawkins" userId="0a245f657dbcfc4c" providerId="LiveId" clId="{DF57323B-8262-4A48-A1EA-F493C71F483C}" dt="2023-12-11T20:24:58.353" v="44145" actId="20577"/>
        <pc:sldMkLst>
          <pc:docMk/>
          <pc:sldMk cId="3364093111" sldId="598"/>
        </pc:sldMkLst>
        <pc:spChg chg="mod">
          <ac:chgData name="Bill Hawkins" userId="0a245f657dbcfc4c" providerId="LiveId" clId="{DF57323B-8262-4A48-A1EA-F493C71F483C}" dt="2023-10-30T21:32:44.079" v="3060" actId="20577"/>
          <ac:spMkLst>
            <pc:docMk/>
            <pc:sldMk cId="3364093111" sldId="598"/>
            <ac:spMk id="2" creationId="{8062FD3D-E2B0-AEC8-DFCC-CAF4D8ADEE14}"/>
          </ac:spMkLst>
        </pc:spChg>
        <pc:spChg chg="mod">
          <ac:chgData name="Bill Hawkins" userId="0a245f657dbcfc4c" providerId="LiveId" clId="{DF57323B-8262-4A48-A1EA-F493C71F483C}" dt="2023-12-11T20:24:58.353" v="44145" actId="20577"/>
          <ac:spMkLst>
            <pc:docMk/>
            <pc:sldMk cId="3364093111" sldId="598"/>
            <ac:spMk id="3" creationId="{0859E940-E281-877E-1B0B-6270300B576B}"/>
          </ac:spMkLst>
        </pc:spChg>
      </pc:sldChg>
      <pc:sldChg chg="modSp add mod modAnim">
        <pc:chgData name="Bill Hawkins" userId="0a245f657dbcfc4c" providerId="LiveId" clId="{DF57323B-8262-4A48-A1EA-F493C71F483C}" dt="2023-12-09T18:25:03.832" v="41766" actId="14100"/>
        <pc:sldMkLst>
          <pc:docMk/>
          <pc:sldMk cId="3199057726" sldId="599"/>
        </pc:sldMkLst>
        <pc:spChg chg="mod">
          <ac:chgData name="Bill Hawkins" userId="0a245f657dbcfc4c" providerId="LiveId" clId="{DF57323B-8262-4A48-A1EA-F493C71F483C}" dt="2023-12-09T18:25:03.832" v="41766" actId="14100"/>
          <ac:spMkLst>
            <pc:docMk/>
            <pc:sldMk cId="3199057726" sldId="599"/>
            <ac:spMk id="3" creationId="{0859E940-E281-877E-1B0B-6270300B576B}"/>
          </ac:spMkLst>
        </pc:spChg>
      </pc:sldChg>
      <pc:sldChg chg="modSp new mod modAnim">
        <pc:chgData name="Bill Hawkins" userId="0a245f657dbcfc4c" providerId="LiveId" clId="{DF57323B-8262-4A48-A1EA-F493C71F483C}" dt="2023-12-09T18:25:26.417" v="41768" actId="14100"/>
        <pc:sldMkLst>
          <pc:docMk/>
          <pc:sldMk cId="2689640960" sldId="600"/>
        </pc:sldMkLst>
        <pc:spChg chg="mod">
          <ac:chgData name="Bill Hawkins" userId="0a245f657dbcfc4c" providerId="LiveId" clId="{DF57323B-8262-4A48-A1EA-F493C71F483C}" dt="2023-10-30T21:39:03.125" v="3326" actId="20577"/>
          <ac:spMkLst>
            <pc:docMk/>
            <pc:sldMk cId="2689640960" sldId="600"/>
            <ac:spMk id="2" creationId="{298E060F-0B5F-50A3-C35F-5620C4CF5922}"/>
          </ac:spMkLst>
        </pc:spChg>
        <pc:spChg chg="mod">
          <ac:chgData name="Bill Hawkins" userId="0a245f657dbcfc4c" providerId="LiveId" clId="{DF57323B-8262-4A48-A1EA-F493C71F483C}" dt="2023-12-09T18:25:26.417" v="41768" actId="14100"/>
          <ac:spMkLst>
            <pc:docMk/>
            <pc:sldMk cId="2689640960" sldId="600"/>
            <ac:spMk id="3" creationId="{60681C1C-D6DD-DE30-F13B-E75FE3DEDE19}"/>
          </ac:spMkLst>
        </pc:spChg>
      </pc:sldChg>
      <pc:sldChg chg="modSp add del mod">
        <pc:chgData name="Bill Hawkins" userId="0a245f657dbcfc4c" providerId="LiveId" clId="{DF57323B-8262-4A48-A1EA-F493C71F483C}" dt="2023-10-31T14:10:22.206" v="4192" actId="2696"/>
        <pc:sldMkLst>
          <pc:docMk/>
          <pc:sldMk cId="3363685523" sldId="601"/>
        </pc:sldMkLst>
        <pc:spChg chg="mod">
          <ac:chgData name="Bill Hawkins" userId="0a245f657dbcfc4c" providerId="LiveId" clId="{DF57323B-8262-4A48-A1EA-F493C71F483C}" dt="2023-10-31T14:09:38.487" v="4189" actId="27636"/>
          <ac:spMkLst>
            <pc:docMk/>
            <pc:sldMk cId="3363685523" sldId="601"/>
            <ac:spMk id="3" creationId="{60681C1C-D6DD-DE30-F13B-E75FE3DEDE19}"/>
          </ac:spMkLst>
        </pc:spChg>
      </pc:sldChg>
      <pc:sldChg chg="addSp delSp modSp new mod modClrScheme modAnim chgLayout">
        <pc:chgData name="Bill Hawkins" userId="0a245f657dbcfc4c" providerId="LiveId" clId="{DF57323B-8262-4A48-A1EA-F493C71F483C}" dt="2023-12-11T15:28:06.295" v="43945" actId="20577"/>
        <pc:sldMkLst>
          <pc:docMk/>
          <pc:sldMk cId="1538249035" sldId="602"/>
        </pc:sldMkLst>
        <pc:spChg chg="mod ord">
          <ac:chgData name="Bill Hawkins" userId="0a245f657dbcfc4c" providerId="LiveId" clId="{DF57323B-8262-4A48-A1EA-F493C71F483C}" dt="2023-10-31T13:03:12.388" v="3502" actId="700"/>
          <ac:spMkLst>
            <pc:docMk/>
            <pc:sldMk cId="1538249035" sldId="602"/>
            <ac:spMk id="2" creationId="{C5156819-28CE-3BC8-BB41-1B37750954C9}"/>
          </ac:spMkLst>
        </pc:spChg>
        <pc:spChg chg="add del mod ord">
          <ac:chgData name="Bill Hawkins" userId="0a245f657dbcfc4c" providerId="LiveId" clId="{DF57323B-8262-4A48-A1EA-F493C71F483C}" dt="2023-10-31T12:57:20.908" v="3501" actId="478"/>
          <ac:spMkLst>
            <pc:docMk/>
            <pc:sldMk cId="1538249035" sldId="602"/>
            <ac:spMk id="3" creationId="{E5868D33-7CF3-2BDF-6479-3AEDA29D331B}"/>
          </ac:spMkLst>
        </pc:spChg>
        <pc:spChg chg="add del mod ord">
          <ac:chgData name="Bill Hawkins" userId="0a245f657dbcfc4c" providerId="LiveId" clId="{DF57323B-8262-4A48-A1EA-F493C71F483C}" dt="2023-10-31T13:03:12.388" v="3502" actId="700"/>
          <ac:spMkLst>
            <pc:docMk/>
            <pc:sldMk cId="1538249035" sldId="602"/>
            <ac:spMk id="4" creationId="{F64319D9-D321-E2AF-92EB-38764C8D38AC}"/>
          </ac:spMkLst>
        </pc:spChg>
        <pc:spChg chg="add mod ord">
          <ac:chgData name="Bill Hawkins" userId="0a245f657dbcfc4c" providerId="LiveId" clId="{DF57323B-8262-4A48-A1EA-F493C71F483C}" dt="2023-10-31T13:03:24.709" v="3516" actId="20577"/>
          <ac:spMkLst>
            <pc:docMk/>
            <pc:sldMk cId="1538249035" sldId="602"/>
            <ac:spMk id="5" creationId="{9B5C6B0C-D11D-5263-74E0-C67254E49BE1}"/>
          </ac:spMkLst>
        </pc:spChg>
        <pc:spChg chg="add mod ord">
          <ac:chgData name="Bill Hawkins" userId="0a245f657dbcfc4c" providerId="LiveId" clId="{DF57323B-8262-4A48-A1EA-F493C71F483C}" dt="2023-12-11T15:28:06.295" v="43945" actId="20577"/>
          <ac:spMkLst>
            <pc:docMk/>
            <pc:sldMk cId="1538249035" sldId="602"/>
            <ac:spMk id="6" creationId="{4209E0FD-6692-6E87-4B51-DAA2CC6864EB}"/>
          </ac:spMkLst>
        </pc:spChg>
      </pc:sldChg>
      <pc:sldChg chg="addSp modSp new mod">
        <pc:chgData name="Bill Hawkins" userId="0a245f657dbcfc4c" providerId="LiveId" clId="{DF57323B-8262-4A48-A1EA-F493C71F483C}" dt="2023-10-31T13:09:09.390" v="3933" actId="14100"/>
        <pc:sldMkLst>
          <pc:docMk/>
          <pc:sldMk cId="2587620235" sldId="603"/>
        </pc:sldMkLst>
        <pc:picChg chg="add mod">
          <ac:chgData name="Bill Hawkins" userId="0a245f657dbcfc4c" providerId="LiveId" clId="{DF57323B-8262-4A48-A1EA-F493C71F483C}" dt="2023-10-31T13:09:09.390" v="3933" actId="14100"/>
          <ac:picMkLst>
            <pc:docMk/>
            <pc:sldMk cId="2587620235" sldId="603"/>
            <ac:picMk id="4" creationId="{E0D6E6C7-0E10-D09A-004D-8882691E7B6C}"/>
          </ac:picMkLst>
        </pc:picChg>
      </pc:sldChg>
      <pc:sldChg chg="addSp modSp new del mod">
        <pc:chgData name="Bill Hawkins" userId="0a245f657dbcfc4c" providerId="LiveId" clId="{DF57323B-8262-4A48-A1EA-F493C71F483C}" dt="2023-10-31T13:09:15.714" v="3934" actId="2696"/>
        <pc:sldMkLst>
          <pc:docMk/>
          <pc:sldMk cId="93250262" sldId="604"/>
        </pc:sldMkLst>
        <pc:picChg chg="add mod">
          <ac:chgData name="Bill Hawkins" userId="0a245f657dbcfc4c" providerId="LiveId" clId="{DF57323B-8262-4A48-A1EA-F493C71F483C}" dt="2023-10-31T13:08:47.974" v="3931" actId="1076"/>
          <ac:picMkLst>
            <pc:docMk/>
            <pc:sldMk cId="93250262" sldId="604"/>
            <ac:picMk id="4" creationId="{5B833947-0D97-9840-EDBB-EAAB5F6B7251}"/>
          </ac:picMkLst>
        </pc:picChg>
      </pc:sldChg>
      <pc:sldChg chg="addSp delSp modSp new mod modClrScheme chgLayout">
        <pc:chgData name="Bill Hawkins" userId="0a245f657dbcfc4c" providerId="LiveId" clId="{DF57323B-8262-4A48-A1EA-F493C71F483C}" dt="2023-10-31T14:09:20.459" v="4187" actId="20577"/>
        <pc:sldMkLst>
          <pc:docMk/>
          <pc:sldMk cId="2122758675" sldId="604"/>
        </pc:sldMkLst>
        <pc:spChg chg="mod ord">
          <ac:chgData name="Bill Hawkins" userId="0a245f657dbcfc4c" providerId="LiveId" clId="{DF57323B-8262-4A48-A1EA-F493C71F483C}" dt="2023-10-31T14:09:00.652" v="4171" actId="700"/>
          <ac:spMkLst>
            <pc:docMk/>
            <pc:sldMk cId="2122758675" sldId="604"/>
            <ac:spMk id="2" creationId="{E1220EBD-EEA1-0113-64CA-8FBFC57EA36B}"/>
          </ac:spMkLst>
        </pc:spChg>
        <pc:spChg chg="add del mod ord">
          <ac:chgData name="Bill Hawkins" userId="0a245f657dbcfc4c" providerId="LiveId" clId="{DF57323B-8262-4A48-A1EA-F493C71F483C}" dt="2023-10-31T13:11:07.710" v="3940" actId="478"/>
          <ac:spMkLst>
            <pc:docMk/>
            <pc:sldMk cId="2122758675" sldId="604"/>
            <ac:spMk id="5" creationId="{F20992D0-3944-083F-4FAB-AD87664C57FC}"/>
          </ac:spMkLst>
        </pc:spChg>
        <pc:spChg chg="add mod ord">
          <ac:chgData name="Bill Hawkins" userId="0a245f657dbcfc4c" providerId="LiveId" clId="{DF57323B-8262-4A48-A1EA-F493C71F483C}" dt="2023-10-31T14:09:13.796" v="4173" actId="14100"/>
          <ac:spMkLst>
            <pc:docMk/>
            <pc:sldMk cId="2122758675" sldId="604"/>
            <ac:spMk id="6" creationId="{96DD9122-C548-33D1-0E97-EF1083C9B437}"/>
          </ac:spMkLst>
        </pc:spChg>
        <pc:spChg chg="add del mod ord">
          <ac:chgData name="Bill Hawkins" userId="0a245f657dbcfc4c" providerId="LiveId" clId="{DF57323B-8262-4A48-A1EA-F493C71F483C}" dt="2023-10-31T14:08:47.790" v="4170" actId="700"/>
          <ac:spMkLst>
            <pc:docMk/>
            <pc:sldMk cId="2122758675" sldId="604"/>
            <ac:spMk id="7" creationId="{77E34587-BE55-2E63-204D-FB1D4603E6BE}"/>
          </ac:spMkLst>
        </pc:spChg>
        <pc:spChg chg="add mod ord">
          <ac:chgData name="Bill Hawkins" userId="0a245f657dbcfc4c" providerId="LiveId" clId="{DF57323B-8262-4A48-A1EA-F493C71F483C}" dt="2023-10-31T14:09:20.459" v="4187" actId="20577"/>
          <ac:spMkLst>
            <pc:docMk/>
            <pc:sldMk cId="2122758675" sldId="604"/>
            <ac:spMk id="8" creationId="{61027DEE-3FDB-7278-29A9-4E39FB63C318}"/>
          </ac:spMkLst>
        </pc:spChg>
        <pc:picChg chg="add mod">
          <ac:chgData name="Bill Hawkins" userId="0a245f657dbcfc4c" providerId="LiveId" clId="{DF57323B-8262-4A48-A1EA-F493C71F483C}" dt="2023-10-31T13:10:19.976" v="3938" actId="14100"/>
          <ac:picMkLst>
            <pc:docMk/>
            <pc:sldMk cId="2122758675" sldId="604"/>
            <ac:picMk id="4" creationId="{F0275CE2-4A0C-64E1-A363-F96725700101}"/>
          </ac:picMkLst>
        </pc:picChg>
      </pc:sldChg>
      <pc:sldChg chg="modSp new mod modAnim">
        <pc:chgData name="Bill Hawkins" userId="0a245f657dbcfc4c" providerId="LiveId" clId="{DF57323B-8262-4A48-A1EA-F493C71F483C}" dt="2023-12-09T18:26:00.980" v="41770" actId="27636"/>
        <pc:sldMkLst>
          <pc:docMk/>
          <pc:sldMk cId="2436859310" sldId="605"/>
        </pc:sldMkLst>
        <pc:spChg chg="mod">
          <ac:chgData name="Bill Hawkins" userId="0a245f657dbcfc4c" providerId="LiveId" clId="{DF57323B-8262-4A48-A1EA-F493C71F483C}" dt="2023-10-31T14:11:51.655" v="4210" actId="20577"/>
          <ac:spMkLst>
            <pc:docMk/>
            <pc:sldMk cId="2436859310" sldId="605"/>
            <ac:spMk id="2" creationId="{5EA00DFC-38BD-0A25-9ABB-FA05EFCCB58B}"/>
          </ac:spMkLst>
        </pc:spChg>
        <pc:spChg chg="mod">
          <ac:chgData name="Bill Hawkins" userId="0a245f657dbcfc4c" providerId="LiveId" clId="{DF57323B-8262-4A48-A1EA-F493C71F483C}" dt="2023-12-09T18:26:00.980" v="41770" actId="27636"/>
          <ac:spMkLst>
            <pc:docMk/>
            <pc:sldMk cId="2436859310" sldId="605"/>
            <ac:spMk id="3" creationId="{2FF3ACF8-2167-BFCE-0352-E8E9FC9C7FC6}"/>
          </ac:spMkLst>
        </pc:spChg>
      </pc:sldChg>
      <pc:sldChg chg="modSp new mod modAnim">
        <pc:chgData name="Bill Hawkins" userId="0a245f657dbcfc4c" providerId="LiveId" clId="{DF57323B-8262-4A48-A1EA-F493C71F483C}" dt="2023-12-10T17:24:44.135" v="43675" actId="6549"/>
        <pc:sldMkLst>
          <pc:docMk/>
          <pc:sldMk cId="3247281869" sldId="606"/>
        </pc:sldMkLst>
        <pc:spChg chg="mod">
          <ac:chgData name="Bill Hawkins" userId="0a245f657dbcfc4c" providerId="LiveId" clId="{DF57323B-8262-4A48-A1EA-F493C71F483C}" dt="2023-10-31T14:15:29.500" v="4570" actId="20577"/>
          <ac:spMkLst>
            <pc:docMk/>
            <pc:sldMk cId="3247281869" sldId="606"/>
            <ac:spMk id="2" creationId="{48E33102-0B65-22DA-E9EA-E28A06745794}"/>
          </ac:spMkLst>
        </pc:spChg>
        <pc:spChg chg="mod">
          <ac:chgData name="Bill Hawkins" userId="0a245f657dbcfc4c" providerId="LiveId" clId="{DF57323B-8262-4A48-A1EA-F493C71F483C}" dt="2023-12-10T17:24:44.135" v="43675" actId="6549"/>
          <ac:spMkLst>
            <pc:docMk/>
            <pc:sldMk cId="3247281869" sldId="606"/>
            <ac:spMk id="3" creationId="{E888506D-D0E6-46DB-6F35-7CC67E45E647}"/>
          </ac:spMkLst>
        </pc:spChg>
      </pc:sldChg>
      <pc:sldChg chg="modSp add mod modAnim">
        <pc:chgData name="Bill Hawkins" userId="0a245f657dbcfc4c" providerId="LiveId" clId="{DF57323B-8262-4A48-A1EA-F493C71F483C}" dt="2023-12-09T18:28:21.675" v="41777" actId="14100"/>
        <pc:sldMkLst>
          <pc:docMk/>
          <pc:sldMk cId="241084993" sldId="607"/>
        </pc:sldMkLst>
        <pc:spChg chg="mod">
          <ac:chgData name="Bill Hawkins" userId="0a245f657dbcfc4c" providerId="LiveId" clId="{DF57323B-8262-4A48-A1EA-F493C71F483C}" dt="2023-12-09T18:28:21.675" v="41777" actId="14100"/>
          <ac:spMkLst>
            <pc:docMk/>
            <pc:sldMk cId="241084993" sldId="607"/>
            <ac:spMk id="3" creationId="{AF986D51-89F9-00A3-654F-C197D98770F6}"/>
          </ac:spMkLst>
        </pc:spChg>
      </pc:sldChg>
      <pc:sldChg chg="modSp mod modAnim">
        <pc:chgData name="Bill Hawkins" userId="0a245f657dbcfc4c" providerId="LiveId" clId="{DF57323B-8262-4A48-A1EA-F493C71F483C}" dt="2023-12-11T15:26:37.879" v="43933" actId="20577"/>
        <pc:sldMkLst>
          <pc:docMk/>
          <pc:sldMk cId="4057184262" sldId="608"/>
        </pc:sldMkLst>
        <pc:spChg chg="mod">
          <ac:chgData name="Bill Hawkins" userId="0a245f657dbcfc4c" providerId="LiveId" clId="{DF57323B-8262-4A48-A1EA-F493C71F483C}" dt="2023-10-31T14:33:42.501" v="5341" actId="20577"/>
          <ac:spMkLst>
            <pc:docMk/>
            <pc:sldMk cId="4057184262" sldId="608"/>
            <ac:spMk id="2" creationId="{48E33102-0B65-22DA-E9EA-E28A06745794}"/>
          </ac:spMkLst>
        </pc:spChg>
        <pc:spChg chg="mod">
          <ac:chgData name="Bill Hawkins" userId="0a245f657dbcfc4c" providerId="LiveId" clId="{DF57323B-8262-4A48-A1EA-F493C71F483C}" dt="2023-12-11T15:26:37.879" v="43933" actId="20577"/>
          <ac:spMkLst>
            <pc:docMk/>
            <pc:sldMk cId="4057184262" sldId="608"/>
            <ac:spMk id="3" creationId="{E888506D-D0E6-46DB-6F35-7CC67E45E647}"/>
          </ac:spMkLst>
        </pc:spChg>
      </pc:sldChg>
      <pc:sldChg chg="modSp new mod modAnim">
        <pc:chgData name="Bill Hawkins" userId="0a245f657dbcfc4c" providerId="LiveId" clId="{DF57323B-8262-4A48-A1EA-F493C71F483C}" dt="2023-11-13T14:29:22.007" v="15838"/>
        <pc:sldMkLst>
          <pc:docMk/>
          <pc:sldMk cId="4123523401" sldId="609"/>
        </pc:sldMkLst>
        <pc:spChg chg="mod">
          <ac:chgData name="Bill Hawkins" userId="0a245f657dbcfc4c" providerId="LiveId" clId="{DF57323B-8262-4A48-A1EA-F493C71F483C}" dt="2023-10-31T14:38:20.718" v="5565" actId="20577"/>
          <ac:spMkLst>
            <pc:docMk/>
            <pc:sldMk cId="4123523401" sldId="609"/>
            <ac:spMk id="2" creationId="{E3816638-74E9-06DA-7DFA-0656A48D9E2D}"/>
          </ac:spMkLst>
        </pc:spChg>
        <pc:spChg chg="mod">
          <ac:chgData name="Bill Hawkins" userId="0a245f657dbcfc4c" providerId="LiveId" clId="{DF57323B-8262-4A48-A1EA-F493C71F483C}" dt="2023-10-31T15:00:24.591" v="6325" actId="20577"/>
          <ac:spMkLst>
            <pc:docMk/>
            <pc:sldMk cId="4123523401" sldId="609"/>
            <ac:spMk id="3" creationId="{D593C832-29E9-FB52-2E40-B240B10E7343}"/>
          </ac:spMkLst>
        </pc:spChg>
      </pc:sldChg>
      <pc:sldChg chg="modSp mod modAnim">
        <pc:chgData name="Bill Hawkins" userId="0a245f657dbcfc4c" providerId="LiveId" clId="{DF57323B-8262-4A48-A1EA-F493C71F483C}" dt="2023-11-13T14:29:34.550" v="15841"/>
        <pc:sldMkLst>
          <pc:docMk/>
          <pc:sldMk cId="2701055199" sldId="610"/>
        </pc:sldMkLst>
        <pc:spChg chg="mod">
          <ac:chgData name="Bill Hawkins" userId="0a245f657dbcfc4c" providerId="LiveId" clId="{DF57323B-8262-4A48-A1EA-F493C71F483C}" dt="2023-10-31T14:42:12.254" v="5913" actId="20577"/>
          <ac:spMkLst>
            <pc:docMk/>
            <pc:sldMk cId="2701055199" sldId="610"/>
            <ac:spMk id="2" creationId="{8062FD3D-E2B0-AEC8-DFCC-CAF4D8ADEE14}"/>
          </ac:spMkLst>
        </pc:spChg>
        <pc:spChg chg="mod">
          <ac:chgData name="Bill Hawkins" userId="0a245f657dbcfc4c" providerId="LiveId" clId="{DF57323B-8262-4A48-A1EA-F493C71F483C}" dt="2023-10-31T14:43:41.047" v="6033" actId="20577"/>
          <ac:spMkLst>
            <pc:docMk/>
            <pc:sldMk cId="2701055199" sldId="610"/>
            <ac:spMk id="3" creationId="{0859E940-E281-877E-1B0B-6270300B576B}"/>
          </ac:spMkLst>
        </pc:spChg>
      </pc:sldChg>
      <pc:sldChg chg="modSp mod modAnim">
        <pc:chgData name="Bill Hawkins" userId="0a245f657dbcfc4c" providerId="LiveId" clId="{DF57323B-8262-4A48-A1EA-F493C71F483C}" dt="2023-12-09T15:00:02.188" v="41499" actId="20577"/>
        <pc:sldMkLst>
          <pc:docMk/>
          <pc:sldMk cId="906708981" sldId="611"/>
        </pc:sldMkLst>
        <pc:spChg chg="mod">
          <ac:chgData name="Bill Hawkins" userId="0a245f657dbcfc4c" providerId="LiveId" clId="{DF57323B-8262-4A48-A1EA-F493C71F483C}" dt="2023-10-31T14:50:51.049" v="6057" actId="20577"/>
          <ac:spMkLst>
            <pc:docMk/>
            <pc:sldMk cId="906708981" sldId="611"/>
            <ac:spMk id="2" creationId="{8062FD3D-E2B0-AEC8-DFCC-CAF4D8ADEE14}"/>
          </ac:spMkLst>
        </pc:spChg>
        <pc:spChg chg="mod">
          <ac:chgData name="Bill Hawkins" userId="0a245f657dbcfc4c" providerId="LiveId" clId="{DF57323B-8262-4A48-A1EA-F493C71F483C}" dt="2023-12-09T15:00:02.188" v="41499" actId="20577"/>
          <ac:spMkLst>
            <pc:docMk/>
            <pc:sldMk cId="906708981" sldId="611"/>
            <ac:spMk id="3" creationId="{0859E940-E281-877E-1B0B-6270300B576B}"/>
          </ac:spMkLst>
        </pc:spChg>
      </pc:sldChg>
      <pc:sldChg chg="add">
        <pc:chgData name="Bill Hawkins" userId="0a245f657dbcfc4c" providerId="LiveId" clId="{DF57323B-8262-4A48-A1EA-F493C71F483C}" dt="2023-11-04T18:02:07.416" v="6398" actId="2890"/>
        <pc:sldMkLst>
          <pc:docMk/>
          <pc:sldMk cId="2621996676" sldId="612"/>
        </pc:sldMkLst>
      </pc:sldChg>
      <pc:sldChg chg="del">
        <pc:chgData name="Bill Hawkins" userId="0a245f657dbcfc4c" providerId="LiveId" clId="{DF57323B-8262-4A48-A1EA-F493C71F483C}" dt="2023-11-07T16:37:07.409" v="15137" actId="2696"/>
        <pc:sldMkLst>
          <pc:docMk/>
          <pc:sldMk cId="2075098179" sldId="613"/>
        </pc:sldMkLst>
      </pc:sldChg>
      <pc:sldChg chg="add del">
        <pc:chgData name="Bill Hawkins" userId="0a245f657dbcfc4c" providerId="LiveId" clId="{DF57323B-8262-4A48-A1EA-F493C71F483C}" dt="2023-11-15T15:20:13.086" v="20951" actId="2696"/>
        <pc:sldMkLst>
          <pc:docMk/>
          <pc:sldMk cId="4239073018" sldId="614"/>
        </pc:sldMkLst>
      </pc:sldChg>
      <pc:sldChg chg="modSp new mod modAnim">
        <pc:chgData name="Bill Hawkins" userId="0a245f657dbcfc4c" providerId="LiveId" clId="{DF57323B-8262-4A48-A1EA-F493C71F483C}" dt="2023-12-08T13:34:29.386" v="39222" actId="14100"/>
        <pc:sldMkLst>
          <pc:docMk/>
          <pc:sldMk cId="771862412" sldId="615"/>
        </pc:sldMkLst>
        <pc:spChg chg="mod">
          <ac:chgData name="Bill Hawkins" userId="0a245f657dbcfc4c" providerId="LiveId" clId="{DF57323B-8262-4A48-A1EA-F493C71F483C}" dt="2023-11-05T13:03:51.308" v="6671" actId="20577"/>
          <ac:spMkLst>
            <pc:docMk/>
            <pc:sldMk cId="771862412" sldId="615"/>
            <ac:spMk id="2" creationId="{600EB84C-4923-43EB-5B27-98B1C2307D07}"/>
          </ac:spMkLst>
        </pc:spChg>
        <pc:spChg chg="mod">
          <ac:chgData name="Bill Hawkins" userId="0a245f657dbcfc4c" providerId="LiveId" clId="{DF57323B-8262-4A48-A1EA-F493C71F483C}" dt="2023-12-08T13:34:29.386" v="39222" actId="14100"/>
          <ac:spMkLst>
            <pc:docMk/>
            <pc:sldMk cId="771862412" sldId="615"/>
            <ac:spMk id="3" creationId="{FF39506E-D72D-0F88-9270-24977EB83628}"/>
          </ac:spMkLst>
        </pc:spChg>
      </pc:sldChg>
      <pc:sldChg chg="modSp new mod modAnim">
        <pc:chgData name="Bill Hawkins" userId="0a245f657dbcfc4c" providerId="LiveId" clId="{DF57323B-8262-4A48-A1EA-F493C71F483C}" dt="2023-12-10T15:46:10.208" v="42064" actId="20577"/>
        <pc:sldMkLst>
          <pc:docMk/>
          <pc:sldMk cId="3931314655" sldId="616"/>
        </pc:sldMkLst>
        <pc:spChg chg="mod">
          <ac:chgData name="Bill Hawkins" userId="0a245f657dbcfc4c" providerId="LiveId" clId="{DF57323B-8262-4A48-A1EA-F493C71F483C}" dt="2023-11-05T13:10:56.420" v="6994" actId="20577"/>
          <ac:spMkLst>
            <pc:docMk/>
            <pc:sldMk cId="3931314655" sldId="616"/>
            <ac:spMk id="2" creationId="{2BFC4AD0-7DDC-12BF-F2CC-E09BD9C432C3}"/>
          </ac:spMkLst>
        </pc:spChg>
        <pc:spChg chg="mod">
          <ac:chgData name="Bill Hawkins" userId="0a245f657dbcfc4c" providerId="LiveId" clId="{DF57323B-8262-4A48-A1EA-F493C71F483C}" dt="2023-12-10T15:46:10.208" v="42064" actId="20577"/>
          <ac:spMkLst>
            <pc:docMk/>
            <pc:sldMk cId="3931314655" sldId="616"/>
            <ac:spMk id="3" creationId="{74B4A68E-7A34-D01B-CE3C-C3D584B87D9E}"/>
          </ac:spMkLst>
        </pc:spChg>
      </pc:sldChg>
      <pc:sldChg chg="modSp add del mod modAnim">
        <pc:chgData name="Bill Hawkins" userId="0a245f657dbcfc4c" providerId="LiveId" clId="{DF57323B-8262-4A48-A1EA-F493C71F483C}" dt="2023-12-10T16:37:12.621" v="43375" actId="2696"/>
        <pc:sldMkLst>
          <pc:docMk/>
          <pc:sldMk cId="2245210128" sldId="617"/>
        </pc:sldMkLst>
        <pc:spChg chg="mod">
          <ac:chgData name="Bill Hawkins" userId="0a245f657dbcfc4c" providerId="LiveId" clId="{DF57323B-8262-4A48-A1EA-F493C71F483C}" dt="2023-12-10T16:36:47.512" v="43374" actId="20577"/>
          <ac:spMkLst>
            <pc:docMk/>
            <pc:sldMk cId="2245210128" sldId="617"/>
            <ac:spMk id="3" creationId="{74B4A68E-7A34-D01B-CE3C-C3D584B87D9E}"/>
          </ac:spMkLst>
        </pc:spChg>
      </pc:sldChg>
      <pc:sldChg chg="new del">
        <pc:chgData name="Bill Hawkins" userId="0a245f657dbcfc4c" providerId="LiveId" clId="{DF57323B-8262-4A48-A1EA-F493C71F483C}" dt="2023-11-05T13:20:29.669" v="7323" actId="2696"/>
        <pc:sldMkLst>
          <pc:docMk/>
          <pc:sldMk cId="3055596431" sldId="617"/>
        </pc:sldMkLst>
      </pc:sldChg>
      <pc:sldChg chg="modSp add mod modAnim">
        <pc:chgData name="Bill Hawkins" userId="0a245f657dbcfc4c" providerId="LiveId" clId="{DF57323B-8262-4A48-A1EA-F493C71F483C}" dt="2023-12-08T14:27:33.863" v="40850" actId="6549"/>
        <pc:sldMkLst>
          <pc:docMk/>
          <pc:sldMk cId="281164374" sldId="618"/>
        </pc:sldMkLst>
        <pc:spChg chg="mod">
          <ac:chgData name="Bill Hawkins" userId="0a245f657dbcfc4c" providerId="LiveId" clId="{DF57323B-8262-4A48-A1EA-F493C71F483C}" dt="2023-12-08T14:27:33.863" v="40850" actId="6549"/>
          <ac:spMkLst>
            <pc:docMk/>
            <pc:sldMk cId="281164374" sldId="618"/>
            <ac:spMk id="3" creationId="{74B4A68E-7A34-D01B-CE3C-C3D584B87D9E}"/>
          </ac:spMkLst>
        </pc:spChg>
      </pc:sldChg>
      <pc:sldChg chg="modSp new mod modAnim">
        <pc:chgData name="Bill Hawkins" userId="0a245f657dbcfc4c" providerId="LiveId" clId="{DF57323B-8262-4A48-A1EA-F493C71F483C}" dt="2023-11-15T15:15:00.645" v="20921" actId="27636"/>
        <pc:sldMkLst>
          <pc:docMk/>
          <pc:sldMk cId="2957825004" sldId="619"/>
        </pc:sldMkLst>
        <pc:spChg chg="mod">
          <ac:chgData name="Bill Hawkins" userId="0a245f657dbcfc4c" providerId="LiveId" clId="{DF57323B-8262-4A48-A1EA-F493C71F483C}" dt="2023-11-05T16:30:30.176" v="8002" actId="14100"/>
          <ac:spMkLst>
            <pc:docMk/>
            <pc:sldMk cId="2957825004" sldId="619"/>
            <ac:spMk id="2" creationId="{092F6D46-AE0E-3245-7294-FFC1F50B37D2}"/>
          </ac:spMkLst>
        </pc:spChg>
        <pc:spChg chg="mod">
          <ac:chgData name="Bill Hawkins" userId="0a245f657dbcfc4c" providerId="LiveId" clId="{DF57323B-8262-4A48-A1EA-F493C71F483C}" dt="2023-11-15T15:15:00.645" v="20921" actId="27636"/>
          <ac:spMkLst>
            <pc:docMk/>
            <pc:sldMk cId="2957825004" sldId="619"/>
            <ac:spMk id="3" creationId="{5058BA16-4234-E28C-DABE-3B58FCDB60B9}"/>
          </ac:spMkLst>
        </pc:spChg>
      </pc:sldChg>
      <pc:sldChg chg="modSp new mod modAnim">
        <pc:chgData name="Bill Hawkins" userId="0a245f657dbcfc4c" providerId="LiveId" clId="{DF57323B-8262-4A48-A1EA-F493C71F483C}" dt="2023-12-08T14:07:20.363" v="40290" actId="20577"/>
        <pc:sldMkLst>
          <pc:docMk/>
          <pc:sldMk cId="403158089" sldId="620"/>
        </pc:sldMkLst>
        <pc:spChg chg="mod">
          <ac:chgData name="Bill Hawkins" userId="0a245f657dbcfc4c" providerId="LiveId" clId="{DF57323B-8262-4A48-A1EA-F493C71F483C}" dt="2023-11-05T16:34:01.003" v="8439" actId="20577"/>
          <ac:spMkLst>
            <pc:docMk/>
            <pc:sldMk cId="403158089" sldId="620"/>
            <ac:spMk id="2" creationId="{0F91F5A9-49B3-1438-D075-714F4DB31701}"/>
          </ac:spMkLst>
        </pc:spChg>
        <pc:spChg chg="mod">
          <ac:chgData name="Bill Hawkins" userId="0a245f657dbcfc4c" providerId="LiveId" clId="{DF57323B-8262-4A48-A1EA-F493C71F483C}" dt="2023-12-08T14:07:20.363" v="40290" actId="20577"/>
          <ac:spMkLst>
            <pc:docMk/>
            <pc:sldMk cId="403158089" sldId="620"/>
            <ac:spMk id="3" creationId="{A679F936-4BB2-F055-97B2-D7D972C8975D}"/>
          </ac:spMkLst>
        </pc:spChg>
      </pc:sldChg>
      <pc:sldChg chg="modSp new mod modAnim">
        <pc:chgData name="Bill Hawkins" userId="0a245f657dbcfc4c" providerId="LiveId" clId="{DF57323B-8262-4A48-A1EA-F493C71F483C}" dt="2023-11-13T19:12:31.777" v="18566"/>
        <pc:sldMkLst>
          <pc:docMk/>
          <pc:sldMk cId="2829072632" sldId="621"/>
        </pc:sldMkLst>
        <pc:spChg chg="mod">
          <ac:chgData name="Bill Hawkins" userId="0a245f657dbcfc4c" providerId="LiveId" clId="{DF57323B-8262-4A48-A1EA-F493C71F483C}" dt="2023-11-05T16:39:21.723" v="8690" actId="20577"/>
          <ac:spMkLst>
            <pc:docMk/>
            <pc:sldMk cId="2829072632" sldId="621"/>
            <ac:spMk id="2" creationId="{2AC68E3C-278B-3E3E-0D10-7396B0C4AD91}"/>
          </ac:spMkLst>
        </pc:spChg>
        <pc:spChg chg="mod">
          <ac:chgData name="Bill Hawkins" userId="0a245f657dbcfc4c" providerId="LiveId" clId="{DF57323B-8262-4A48-A1EA-F493C71F483C}" dt="2023-11-13T14:03:20.744" v="15504" actId="20577"/>
          <ac:spMkLst>
            <pc:docMk/>
            <pc:sldMk cId="2829072632" sldId="621"/>
            <ac:spMk id="3" creationId="{EF8771B2-9B8C-1C42-C852-612F0B6D1ACA}"/>
          </ac:spMkLst>
        </pc:spChg>
      </pc:sldChg>
      <pc:sldChg chg="modSp new mod modAnim">
        <pc:chgData name="Bill Hawkins" userId="0a245f657dbcfc4c" providerId="LiveId" clId="{DF57323B-8262-4A48-A1EA-F493C71F483C}" dt="2023-11-15T15:16:10.292" v="20922" actId="20577"/>
        <pc:sldMkLst>
          <pc:docMk/>
          <pc:sldMk cId="3901562478" sldId="622"/>
        </pc:sldMkLst>
        <pc:spChg chg="mod">
          <ac:chgData name="Bill Hawkins" userId="0a245f657dbcfc4c" providerId="LiveId" clId="{DF57323B-8262-4A48-A1EA-F493C71F483C}" dt="2023-11-05T16:42:43.778" v="9089" actId="20577"/>
          <ac:spMkLst>
            <pc:docMk/>
            <pc:sldMk cId="3901562478" sldId="622"/>
            <ac:spMk id="2" creationId="{502A1C3E-3C4A-8106-0054-AB6DB6651099}"/>
          </ac:spMkLst>
        </pc:spChg>
        <pc:spChg chg="mod">
          <ac:chgData name="Bill Hawkins" userId="0a245f657dbcfc4c" providerId="LiveId" clId="{DF57323B-8262-4A48-A1EA-F493C71F483C}" dt="2023-11-15T15:16:10.292" v="20922" actId="20577"/>
          <ac:spMkLst>
            <pc:docMk/>
            <pc:sldMk cId="3901562478" sldId="622"/>
            <ac:spMk id="3" creationId="{9FA3BFC5-8A96-3AB3-0460-7FDB3534D340}"/>
          </ac:spMkLst>
        </pc:spChg>
      </pc:sldChg>
      <pc:sldChg chg="modSp new del mod">
        <pc:chgData name="Bill Hawkins" userId="0a245f657dbcfc4c" providerId="LiveId" clId="{DF57323B-8262-4A48-A1EA-F493C71F483C}" dt="2023-12-08T14:20:21.863" v="40610" actId="2696"/>
        <pc:sldMkLst>
          <pc:docMk/>
          <pc:sldMk cId="1819967557" sldId="623"/>
        </pc:sldMkLst>
        <pc:spChg chg="mod">
          <ac:chgData name="Bill Hawkins" userId="0a245f657dbcfc4c" providerId="LiveId" clId="{DF57323B-8262-4A48-A1EA-F493C71F483C}" dt="2023-11-05T18:51:48.777" v="10723" actId="20577"/>
          <ac:spMkLst>
            <pc:docMk/>
            <pc:sldMk cId="1819967557" sldId="623"/>
            <ac:spMk id="2" creationId="{5360088C-3161-6368-45D2-54019869456E}"/>
          </ac:spMkLst>
        </pc:spChg>
        <pc:spChg chg="mod">
          <ac:chgData name="Bill Hawkins" userId="0a245f657dbcfc4c" providerId="LiveId" clId="{DF57323B-8262-4A48-A1EA-F493C71F483C}" dt="2023-11-15T15:18:37.444" v="20925" actId="20577"/>
          <ac:spMkLst>
            <pc:docMk/>
            <pc:sldMk cId="1819967557" sldId="623"/>
            <ac:spMk id="3" creationId="{1FB78A77-23CD-D7D2-E65A-FC2D1B1E5FC2}"/>
          </ac:spMkLst>
        </pc:spChg>
      </pc:sldChg>
      <pc:sldChg chg="modSp new mod modAnim">
        <pc:chgData name="Bill Hawkins" userId="0a245f657dbcfc4c" providerId="LiveId" clId="{DF57323B-8262-4A48-A1EA-F493C71F483C}" dt="2023-12-10T16:48:59.101" v="43484" actId="20577"/>
        <pc:sldMkLst>
          <pc:docMk/>
          <pc:sldMk cId="2982830780" sldId="624"/>
        </pc:sldMkLst>
        <pc:spChg chg="mod">
          <ac:chgData name="Bill Hawkins" userId="0a245f657dbcfc4c" providerId="LiveId" clId="{DF57323B-8262-4A48-A1EA-F493C71F483C}" dt="2023-11-05T16:59:42.729" v="9809" actId="20577"/>
          <ac:spMkLst>
            <pc:docMk/>
            <pc:sldMk cId="2982830780" sldId="624"/>
            <ac:spMk id="2" creationId="{A2744F16-D111-C4BD-A2AD-783F332F8F1E}"/>
          </ac:spMkLst>
        </pc:spChg>
        <pc:spChg chg="mod">
          <ac:chgData name="Bill Hawkins" userId="0a245f657dbcfc4c" providerId="LiveId" clId="{DF57323B-8262-4A48-A1EA-F493C71F483C}" dt="2023-12-10T16:48:59.101" v="43484" actId="20577"/>
          <ac:spMkLst>
            <pc:docMk/>
            <pc:sldMk cId="2982830780" sldId="624"/>
            <ac:spMk id="3" creationId="{8E0F38AF-1B7F-673E-2236-E56DC61801E5}"/>
          </ac:spMkLst>
        </pc:spChg>
      </pc:sldChg>
      <pc:sldChg chg="modSp add mod modAnim">
        <pc:chgData name="Bill Hawkins" userId="0a245f657dbcfc4c" providerId="LiveId" clId="{DF57323B-8262-4A48-A1EA-F493C71F483C}" dt="2023-12-10T16:53:18.023" v="43566" actId="20577"/>
        <pc:sldMkLst>
          <pc:docMk/>
          <pc:sldMk cId="2600037681" sldId="625"/>
        </pc:sldMkLst>
        <pc:spChg chg="mod">
          <ac:chgData name="Bill Hawkins" userId="0a245f657dbcfc4c" providerId="LiveId" clId="{DF57323B-8262-4A48-A1EA-F493C71F483C}" dt="2023-11-05T18:38:44.902" v="10566" actId="14100"/>
          <ac:spMkLst>
            <pc:docMk/>
            <pc:sldMk cId="2600037681" sldId="625"/>
            <ac:spMk id="2" creationId="{A2744F16-D111-C4BD-A2AD-783F332F8F1E}"/>
          </ac:spMkLst>
        </pc:spChg>
        <pc:spChg chg="mod">
          <ac:chgData name="Bill Hawkins" userId="0a245f657dbcfc4c" providerId="LiveId" clId="{DF57323B-8262-4A48-A1EA-F493C71F483C}" dt="2023-12-10T16:53:18.023" v="43566" actId="20577"/>
          <ac:spMkLst>
            <pc:docMk/>
            <pc:sldMk cId="2600037681" sldId="625"/>
            <ac:spMk id="3" creationId="{8E0F38AF-1B7F-673E-2236-E56DC61801E5}"/>
          </ac:spMkLst>
        </pc:spChg>
      </pc:sldChg>
      <pc:sldChg chg="modSp add mod modAnim">
        <pc:chgData name="Bill Hawkins" userId="0a245f657dbcfc4c" providerId="LiveId" clId="{DF57323B-8262-4A48-A1EA-F493C71F483C}" dt="2023-12-08T14:34:46.583" v="40934"/>
        <pc:sldMkLst>
          <pc:docMk/>
          <pc:sldMk cId="102277899" sldId="626"/>
        </pc:sldMkLst>
        <pc:spChg chg="mod">
          <ac:chgData name="Bill Hawkins" userId="0a245f657dbcfc4c" providerId="LiveId" clId="{DF57323B-8262-4A48-A1EA-F493C71F483C}" dt="2023-12-08T14:34:46.583" v="40934"/>
          <ac:spMkLst>
            <pc:docMk/>
            <pc:sldMk cId="102277899" sldId="626"/>
            <ac:spMk id="2" creationId="{5360088C-3161-6368-45D2-54019869456E}"/>
          </ac:spMkLst>
        </pc:spChg>
        <pc:spChg chg="mod">
          <ac:chgData name="Bill Hawkins" userId="0a245f657dbcfc4c" providerId="LiveId" clId="{DF57323B-8262-4A48-A1EA-F493C71F483C}" dt="2023-12-08T14:32:13.745" v="40932" actId="20577"/>
          <ac:spMkLst>
            <pc:docMk/>
            <pc:sldMk cId="102277899" sldId="626"/>
            <ac:spMk id="3" creationId="{1FB78A77-23CD-D7D2-E65A-FC2D1B1E5FC2}"/>
          </ac:spMkLst>
        </pc:spChg>
      </pc:sldChg>
      <pc:sldChg chg="modSp add mod modAnim">
        <pc:chgData name="Bill Hawkins" userId="0a245f657dbcfc4c" providerId="LiveId" clId="{DF57323B-8262-4A48-A1EA-F493C71F483C}" dt="2023-12-10T18:54:04.412" v="43913"/>
        <pc:sldMkLst>
          <pc:docMk/>
          <pc:sldMk cId="1591912114" sldId="627"/>
        </pc:sldMkLst>
        <pc:spChg chg="mod">
          <ac:chgData name="Bill Hawkins" userId="0a245f657dbcfc4c" providerId="LiveId" clId="{DF57323B-8262-4A48-A1EA-F493C71F483C}" dt="2023-12-08T14:34:52.952" v="40935"/>
          <ac:spMkLst>
            <pc:docMk/>
            <pc:sldMk cId="1591912114" sldId="627"/>
            <ac:spMk id="2" creationId="{5360088C-3161-6368-45D2-54019869456E}"/>
          </ac:spMkLst>
        </pc:spChg>
        <pc:spChg chg="mod">
          <ac:chgData name="Bill Hawkins" userId="0a245f657dbcfc4c" providerId="LiveId" clId="{DF57323B-8262-4A48-A1EA-F493C71F483C}" dt="2023-12-08T14:23:10.602" v="40817" actId="1076"/>
          <ac:spMkLst>
            <pc:docMk/>
            <pc:sldMk cId="1591912114" sldId="627"/>
            <ac:spMk id="3" creationId="{1FB78A77-23CD-D7D2-E65A-FC2D1B1E5FC2}"/>
          </ac:spMkLst>
        </pc:spChg>
      </pc:sldChg>
      <pc:sldChg chg="modSp new mod modAnim">
        <pc:chgData name="Bill Hawkins" userId="0a245f657dbcfc4c" providerId="LiveId" clId="{DF57323B-8262-4A48-A1EA-F493C71F483C}" dt="2023-12-10T18:55:00.381" v="43917" actId="20577"/>
        <pc:sldMkLst>
          <pc:docMk/>
          <pc:sldMk cId="3611641379" sldId="628"/>
        </pc:sldMkLst>
        <pc:spChg chg="mod">
          <ac:chgData name="Bill Hawkins" userId="0a245f657dbcfc4c" providerId="LiveId" clId="{DF57323B-8262-4A48-A1EA-F493C71F483C}" dt="2023-11-05T19:07:50.399" v="12127" actId="20577"/>
          <ac:spMkLst>
            <pc:docMk/>
            <pc:sldMk cId="3611641379" sldId="628"/>
            <ac:spMk id="2" creationId="{BB87DFB9-7E53-FBAF-0082-50EABD0134A5}"/>
          </ac:spMkLst>
        </pc:spChg>
        <pc:spChg chg="mod">
          <ac:chgData name="Bill Hawkins" userId="0a245f657dbcfc4c" providerId="LiveId" clId="{DF57323B-8262-4A48-A1EA-F493C71F483C}" dt="2023-12-10T18:55:00.381" v="43917" actId="20577"/>
          <ac:spMkLst>
            <pc:docMk/>
            <pc:sldMk cId="3611641379" sldId="628"/>
            <ac:spMk id="3" creationId="{CC15DB11-8B0A-A091-C0AF-73C81D8AE647}"/>
          </ac:spMkLst>
        </pc:spChg>
      </pc:sldChg>
      <pc:sldChg chg="modSp add mod modAnim">
        <pc:chgData name="Bill Hawkins" userId="0a245f657dbcfc4c" providerId="LiveId" clId="{DF57323B-8262-4A48-A1EA-F493C71F483C}" dt="2023-11-13T19:13:59.285" v="18581"/>
        <pc:sldMkLst>
          <pc:docMk/>
          <pc:sldMk cId="4213319600" sldId="629"/>
        </pc:sldMkLst>
        <pc:spChg chg="mod">
          <ac:chgData name="Bill Hawkins" userId="0a245f657dbcfc4c" providerId="LiveId" clId="{DF57323B-8262-4A48-A1EA-F493C71F483C}" dt="2023-11-13T19:13:51.153" v="18580" actId="20577"/>
          <ac:spMkLst>
            <pc:docMk/>
            <pc:sldMk cId="4213319600" sldId="629"/>
            <ac:spMk id="3" creationId="{CC15DB11-8B0A-A091-C0AF-73C81D8AE647}"/>
          </ac:spMkLst>
        </pc:spChg>
      </pc:sldChg>
      <pc:sldChg chg="modSp add mod modAnim">
        <pc:chgData name="Bill Hawkins" userId="0a245f657dbcfc4c" providerId="LiveId" clId="{DF57323B-8262-4A48-A1EA-F493C71F483C}" dt="2023-12-10T16:58:24.295" v="43613" actId="20577"/>
        <pc:sldMkLst>
          <pc:docMk/>
          <pc:sldMk cId="3447968729" sldId="630"/>
        </pc:sldMkLst>
        <pc:spChg chg="mod">
          <ac:chgData name="Bill Hawkins" userId="0a245f657dbcfc4c" providerId="LiveId" clId="{DF57323B-8262-4A48-A1EA-F493C71F483C}" dt="2023-12-10T16:58:24.295" v="43613" actId="20577"/>
          <ac:spMkLst>
            <pc:docMk/>
            <pc:sldMk cId="3447968729" sldId="630"/>
            <ac:spMk id="3" creationId="{CC15DB11-8B0A-A091-C0AF-73C81D8AE647}"/>
          </ac:spMkLst>
        </pc:spChg>
      </pc:sldChg>
      <pc:sldChg chg="modSp add mod modAnim">
        <pc:chgData name="Bill Hawkins" userId="0a245f657dbcfc4c" providerId="LiveId" clId="{DF57323B-8262-4A48-A1EA-F493C71F483C}" dt="2023-12-09T19:03:51.411" v="41971" actId="14100"/>
        <pc:sldMkLst>
          <pc:docMk/>
          <pc:sldMk cId="934340488" sldId="631"/>
        </pc:sldMkLst>
        <pc:spChg chg="mod">
          <ac:chgData name="Bill Hawkins" userId="0a245f657dbcfc4c" providerId="LiveId" clId="{DF57323B-8262-4A48-A1EA-F493C71F483C}" dt="2023-12-09T19:03:51.411" v="41971" actId="14100"/>
          <ac:spMkLst>
            <pc:docMk/>
            <pc:sldMk cId="934340488" sldId="631"/>
            <ac:spMk id="3" creationId="{CC15DB11-8B0A-A091-C0AF-73C81D8AE647}"/>
          </ac:spMkLst>
        </pc:spChg>
      </pc:sldChg>
      <pc:sldChg chg="modSp add del mod">
        <pc:chgData name="Bill Hawkins" userId="0a245f657dbcfc4c" providerId="LiveId" clId="{DF57323B-8262-4A48-A1EA-F493C71F483C}" dt="2023-11-21T19:22:55.527" v="33224" actId="2696"/>
        <pc:sldMkLst>
          <pc:docMk/>
          <pc:sldMk cId="814163925" sldId="632"/>
        </pc:sldMkLst>
        <pc:spChg chg="mod">
          <ac:chgData name="Bill Hawkins" userId="0a245f657dbcfc4c" providerId="LiveId" clId="{DF57323B-8262-4A48-A1EA-F493C71F483C}" dt="2023-11-05T19:51:53.883" v="14931" actId="20577"/>
          <ac:spMkLst>
            <pc:docMk/>
            <pc:sldMk cId="814163925" sldId="632"/>
            <ac:spMk id="3" creationId="{A8978023-0CCB-98D3-2D72-CE6D1F6D976D}"/>
          </ac:spMkLst>
        </pc:spChg>
      </pc:sldChg>
      <pc:sldChg chg="modSp mod">
        <pc:chgData name="Bill Hawkins" userId="0a245f657dbcfc4c" providerId="LiveId" clId="{DF57323B-8262-4A48-A1EA-F493C71F483C}" dt="2023-11-15T15:26:57.531" v="21142" actId="20577"/>
        <pc:sldMkLst>
          <pc:docMk/>
          <pc:sldMk cId="2169544581" sldId="634"/>
        </pc:sldMkLst>
        <pc:spChg chg="mod">
          <ac:chgData name="Bill Hawkins" userId="0a245f657dbcfc4c" providerId="LiveId" clId="{DF57323B-8262-4A48-A1EA-F493C71F483C}" dt="2023-11-13T20:19:46.954" v="19250" actId="20577"/>
          <ac:spMkLst>
            <pc:docMk/>
            <pc:sldMk cId="2169544581" sldId="634"/>
            <ac:spMk id="2" creationId="{93D20AE3-0DF9-4C86-813E-ACA1330E04C9}"/>
          </ac:spMkLst>
        </pc:spChg>
        <pc:spChg chg="mod">
          <ac:chgData name="Bill Hawkins" userId="0a245f657dbcfc4c" providerId="LiveId" clId="{DF57323B-8262-4A48-A1EA-F493C71F483C}" dt="2023-11-15T15:26:57.531" v="21142" actId="20577"/>
          <ac:spMkLst>
            <pc:docMk/>
            <pc:sldMk cId="2169544581" sldId="634"/>
            <ac:spMk id="3" creationId="{0725DECD-4E59-4F0A-824A-BAB19BBCABC6}"/>
          </ac:spMkLst>
        </pc:spChg>
      </pc:sldChg>
      <pc:sldChg chg="modSp mod">
        <pc:chgData name="Bill Hawkins" userId="0a245f657dbcfc4c" providerId="LiveId" clId="{DF57323B-8262-4A48-A1EA-F493C71F483C}" dt="2023-11-13T20:20:46.440" v="19253" actId="27636"/>
        <pc:sldMkLst>
          <pc:docMk/>
          <pc:sldMk cId="2250065866" sldId="635"/>
        </pc:sldMkLst>
        <pc:spChg chg="mod">
          <ac:chgData name="Bill Hawkins" userId="0a245f657dbcfc4c" providerId="LiveId" clId="{DF57323B-8262-4A48-A1EA-F493C71F483C}" dt="2023-11-13T20:20:46.440" v="19253" actId="27636"/>
          <ac:spMkLst>
            <pc:docMk/>
            <pc:sldMk cId="2250065866" sldId="635"/>
            <ac:spMk id="3" creationId="{47462A4C-B234-4382-8C73-B58EB34B3ACD}"/>
          </ac:spMkLst>
        </pc:spChg>
      </pc:sldChg>
      <pc:sldChg chg="addSp modSp mod modAnim">
        <pc:chgData name="Bill Hawkins" userId="0a245f657dbcfc4c" providerId="LiveId" clId="{DF57323B-8262-4A48-A1EA-F493C71F483C}" dt="2023-12-07T16:05:10.336" v="38767" actId="1076"/>
        <pc:sldMkLst>
          <pc:docMk/>
          <pc:sldMk cId="3306779890" sldId="636"/>
        </pc:sldMkLst>
        <pc:spChg chg="add mod">
          <ac:chgData name="Bill Hawkins" userId="0a245f657dbcfc4c" providerId="LiveId" clId="{DF57323B-8262-4A48-A1EA-F493C71F483C}" dt="2023-11-28T18:33:22.022" v="34247" actId="1076"/>
          <ac:spMkLst>
            <pc:docMk/>
            <pc:sldMk cId="3306779890" sldId="636"/>
            <ac:spMk id="3" creationId="{FA3A1B19-B635-CCFD-2E0F-35397019135D}"/>
          </ac:spMkLst>
        </pc:spChg>
        <pc:spChg chg="mod">
          <ac:chgData name="Bill Hawkins" userId="0a245f657dbcfc4c" providerId="LiveId" clId="{DF57323B-8262-4A48-A1EA-F493C71F483C}" dt="2023-12-07T16:05:10.336" v="38767" actId="1076"/>
          <ac:spMkLst>
            <pc:docMk/>
            <pc:sldMk cId="3306779890" sldId="636"/>
            <ac:spMk id="7" creationId="{15461B76-6EA4-A1DD-86D6-9C7A529B621B}"/>
          </ac:spMkLst>
        </pc:spChg>
        <pc:spChg chg="mod">
          <ac:chgData name="Bill Hawkins" userId="0a245f657dbcfc4c" providerId="LiveId" clId="{DF57323B-8262-4A48-A1EA-F493C71F483C}" dt="2023-11-07T16:39:51.805" v="15142" actId="14100"/>
          <ac:spMkLst>
            <pc:docMk/>
            <pc:sldMk cId="3306779890" sldId="636"/>
            <ac:spMk id="14" creationId="{153B99FC-32A5-B3CF-A878-AAA10A4F8C56}"/>
          </ac:spMkLst>
        </pc:spChg>
        <pc:spChg chg="mod">
          <ac:chgData name="Bill Hawkins" userId="0a245f657dbcfc4c" providerId="LiveId" clId="{DF57323B-8262-4A48-A1EA-F493C71F483C}" dt="2023-11-07T16:39:45.704" v="15141" actId="1076"/>
          <ac:spMkLst>
            <pc:docMk/>
            <pc:sldMk cId="3306779890" sldId="636"/>
            <ac:spMk id="15" creationId="{3B8F655E-9772-0A44-611A-1A5BF3337D9A}"/>
          </ac:spMkLst>
        </pc:spChg>
        <pc:spChg chg="mod">
          <ac:chgData name="Bill Hawkins" userId="0a245f657dbcfc4c" providerId="LiveId" clId="{DF57323B-8262-4A48-A1EA-F493C71F483C}" dt="2023-11-07T16:39:17.599" v="15138" actId="1076"/>
          <ac:spMkLst>
            <pc:docMk/>
            <pc:sldMk cId="3306779890" sldId="636"/>
            <ac:spMk id="16" creationId="{AD1AA055-2585-3570-5C6B-3FD0936FC77E}"/>
          </ac:spMkLst>
        </pc:spChg>
        <pc:spChg chg="mod">
          <ac:chgData name="Bill Hawkins" userId="0a245f657dbcfc4c" providerId="LiveId" clId="{DF57323B-8262-4A48-A1EA-F493C71F483C}" dt="2023-11-07T16:39:17.599" v="15138" actId="1076"/>
          <ac:spMkLst>
            <pc:docMk/>
            <pc:sldMk cId="3306779890" sldId="636"/>
            <ac:spMk id="17" creationId="{7E657566-B893-4B8F-A909-D9A1FBC001F7}"/>
          </ac:spMkLst>
        </pc:spChg>
        <pc:spChg chg="mod">
          <ac:chgData name="Bill Hawkins" userId="0a245f657dbcfc4c" providerId="LiveId" clId="{DF57323B-8262-4A48-A1EA-F493C71F483C}" dt="2023-11-13T14:42:39.496" v="15945" actId="1076"/>
          <ac:spMkLst>
            <pc:docMk/>
            <pc:sldMk cId="3306779890" sldId="636"/>
            <ac:spMk id="21" creationId="{AB489BB3-3FB9-D1CA-50FA-4838F57A3072}"/>
          </ac:spMkLst>
        </pc:spChg>
        <pc:spChg chg="mod">
          <ac:chgData name="Bill Hawkins" userId="0a245f657dbcfc4c" providerId="LiveId" clId="{DF57323B-8262-4A48-A1EA-F493C71F483C}" dt="2023-11-07T16:41:08.888" v="15148" actId="20577"/>
          <ac:spMkLst>
            <pc:docMk/>
            <pc:sldMk cId="3306779890" sldId="636"/>
            <ac:spMk id="23" creationId="{A1933606-EBD1-2C96-B4AC-76A0E65EFCD4}"/>
          </ac:spMkLst>
        </pc:spChg>
        <pc:spChg chg="mod">
          <ac:chgData name="Bill Hawkins" userId="0a245f657dbcfc4c" providerId="LiveId" clId="{DF57323B-8262-4A48-A1EA-F493C71F483C}" dt="2023-11-13T14:45:06.883" v="15957" actId="1076"/>
          <ac:spMkLst>
            <pc:docMk/>
            <pc:sldMk cId="3306779890" sldId="636"/>
            <ac:spMk id="27" creationId="{E55C1B57-C7CE-3FBB-DE40-7F5789F59A58}"/>
          </ac:spMkLst>
        </pc:spChg>
        <pc:spChg chg="mod">
          <ac:chgData name="Bill Hawkins" userId="0a245f657dbcfc4c" providerId="LiveId" clId="{DF57323B-8262-4A48-A1EA-F493C71F483C}" dt="2023-11-07T16:40:15.541" v="15144" actId="1076"/>
          <ac:spMkLst>
            <pc:docMk/>
            <pc:sldMk cId="3306779890" sldId="636"/>
            <ac:spMk id="32" creationId="{9A9DFCC8-B4CF-5B61-179A-9DAC48629651}"/>
          </ac:spMkLst>
        </pc:spChg>
        <pc:spChg chg="mod">
          <ac:chgData name="Bill Hawkins" userId="0a245f657dbcfc4c" providerId="LiveId" clId="{DF57323B-8262-4A48-A1EA-F493C71F483C}" dt="2023-11-07T16:40:22.955" v="15146" actId="1076"/>
          <ac:spMkLst>
            <pc:docMk/>
            <pc:sldMk cId="3306779890" sldId="636"/>
            <ac:spMk id="34" creationId="{3973CC28-99A0-A28E-A572-70BB85B8D212}"/>
          </ac:spMkLst>
        </pc:spChg>
        <pc:spChg chg="mod">
          <ac:chgData name="Bill Hawkins" userId="0a245f657dbcfc4c" providerId="LiveId" clId="{DF57323B-8262-4A48-A1EA-F493C71F483C}" dt="2023-11-07T16:39:22.112" v="15139" actId="1076"/>
          <ac:spMkLst>
            <pc:docMk/>
            <pc:sldMk cId="3306779890" sldId="636"/>
            <ac:spMk id="119" creationId="{653B3DA1-78B1-3C52-0F08-939747527ED9}"/>
          </ac:spMkLst>
        </pc:spChg>
        <pc:spChg chg="mod">
          <ac:chgData name="Bill Hawkins" userId="0a245f657dbcfc4c" providerId="LiveId" clId="{DF57323B-8262-4A48-A1EA-F493C71F483C}" dt="2023-11-07T16:40:07.295" v="15143" actId="1076"/>
          <ac:spMkLst>
            <pc:docMk/>
            <pc:sldMk cId="3306779890" sldId="636"/>
            <ac:spMk id="136" creationId="{6AD2E940-6212-BD05-2D16-65F899BDBEDA}"/>
          </ac:spMkLst>
        </pc:spChg>
        <pc:cxnChg chg="mod">
          <ac:chgData name="Bill Hawkins" userId="0a245f657dbcfc4c" providerId="LiveId" clId="{DF57323B-8262-4A48-A1EA-F493C71F483C}" dt="2023-11-07T16:39:17.599" v="15138" actId="1076"/>
          <ac:cxnSpMkLst>
            <pc:docMk/>
            <pc:sldMk cId="3306779890" sldId="636"/>
            <ac:cxnSpMk id="30" creationId="{C108AD55-6E7F-3D01-0F75-2E0F7204D4AB}"/>
          </ac:cxnSpMkLst>
        </pc:cxnChg>
        <pc:cxnChg chg="mod">
          <ac:chgData name="Bill Hawkins" userId="0a245f657dbcfc4c" providerId="LiveId" clId="{DF57323B-8262-4A48-A1EA-F493C71F483C}" dt="2023-11-07T16:39:17.599" v="15138" actId="1076"/>
          <ac:cxnSpMkLst>
            <pc:docMk/>
            <pc:sldMk cId="3306779890" sldId="636"/>
            <ac:cxnSpMk id="31" creationId="{E9014483-A88E-C330-203E-77A9006040B7}"/>
          </ac:cxnSpMkLst>
        </pc:cxnChg>
        <pc:cxnChg chg="mod">
          <ac:chgData name="Bill Hawkins" userId="0a245f657dbcfc4c" providerId="LiveId" clId="{DF57323B-8262-4A48-A1EA-F493C71F483C}" dt="2023-11-07T16:39:17.599" v="15138" actId="1076"/>
          <ac:cxnSpMkLst>
            <pc:docMk/>
            <pc:sldMk cId="3306779890" sldId="636"/>
            <ac:cxnSpMk id="51" creationId="{7947ACEC-3681-147B-D4E6-28D67F96FF3A}"/>
          </ac:cxnSpMkLst>
        </pc:cxnChg>
        <pc:cxnChg chg="mod">
          <ac:chgData name="Bill Hawkins" userId="0a245f657dbcfc4c" providerId="LiveId" clId="{DF57323B-8262-4A48-A1EA-F493C71F483C}" dt="2023-11-07T16:39:51.805" v="15142" actId="14100"/>
          <ac:cxnSpMkLst>
            <pc:docMk/>
            <pc:sldMk cId="3306779890" sldId="636"/>
            <ac:cxnSpMk id="60" creationId="{9D3A55E7-2F43-08C2-6D3B-90468566B9C6}"/>
          </ac:cxnSpMkLst>
        </pc:cxnChg>
      </pc:sldChg>
      <pc:sldChg chg="addSp delSp modSp add mod modAnim">
        <pc:chgData name="Bill Hawkins" userId="0a245f657dbcfc4c" providerId="LiveId" clId="{DF57323B-8262-4A48-A1EA-F493C71F483C}" dt="2023-11-28T18:32:23.016" v="34242"/>
        <pc:sldMkLst>
          <pc:docMk/>
          <pc:sldMk cId="2565219075" sldId="637"/>
        </pc:sldMkLst>
        <pc:spChg chg="add del mod">
          <ac:chgData name="Bill Hawkins" userId="0a245f657dbcfc4c" providerId="LiveId" clId="{DF57323B-8262-4A48-A1EA-F493C71F483C}" dt="2023-11-28T18:32:23.016" v="34242"/>
          <ac:spMkLst>
            <pc:docMk/>
            <pc:sldMk cId="2565219075" sldId="637"/>
            <ac:spMk id="3" creationId="{975A1C15-9791-91AD-71E4-AF068B91885C}"/>
          </ac:spMkLst>
        </pc:spChg>
      </pc:sldChg>
      <pc:sldChg chg="addSp modSp add del mod modAnim">
        <pc:chgData name="Bill Hawkins" userId="0a245f657dbcfc4c" providerId="LiveId" clId="{DF57323B-8262-4A48-A1EA-F493C71F483C}" dt="2023-12-07T15:37:03.826" v="38586" actId="2696"/>
        <pc:sldMkLst>
          <pc:docMk/>
          <pc:sldMk cId="3000525146" sldId="638"/>
        </pc:sldMkLst>
        <pc:spChg chg="mod">
          <ac:chgData name="Bill Hawkins" userId="0a245f657dbcfc4c" providerId="LiveId" clId="{DF57323B-8262-4A48-A1EA-F493C71F483C}" dt="2023-11-08T18:49:31.799" v="15196" actId="20577"/>
          <ac:spMkLst>
            <pc:docMk/>
            <pc:sldMk cId="3000525146" sldId="638"/>
            <ac:spMk id="3" creationId="{ECEBE4B6-66A0-A7EC-16E8-C6ABBF47B135}"/>
          </ac:spMkLst>
        </pc:spChg>
        <pc:picChg chg="add mod">
          <ac:chgData name="Bill Hawkins" userId="0a245f657dbcfc4c" providerId="LiveId" clId="{DF57323B-8262-4A48-A1EA-F493C71F483C}" dt="2023-11-08T18:50:04.835" v="15198" actId="1076"/>
          <ac:picMkLst>
            <pc:docMk/>
            <pc:sldMk cId="3000525146" sldId="638"/>
            <ac:picMk id="6" creationId="{238966EB-3B03-72DF-B487-E27B5E8F35D9}"/>
          </ac:picMkLst>
        </pc:picChg>
      </pc:sldChg>
      <pc:sldChg chg="addSp modSp new mod">
        <pc:chgData name="Bill Hawkins" userId="0a245f657dbcfc4c" providerId="LiveId" clId="{DF57323B-8262-4A48-A1EA-F493C71F483C}" dt="2023-12-10T17:37:43.607" v="43761" actId="1076"/>
        <pc:sldMkLst>
          <pc:docMk/>
          <pc:sldMk cId="1122216232" sldId="639"/>
        </pc:sldMkLst>
        <pc:spChg chg="mod">
          <ac:chgData name="Bill Hawkins" userId="0a245f657dbcfc4c" providerId="LiveId" clId="{DF57323B-8262-4A48-A1EA-F493C71F483C}" dt="2023-11-13T14:39:53.446" v="15936" actId="20577"/>
          <ac:spMkLst>
            <pc:docMk/>
            <pc:sldMk cId="1122216232" sldId="639"/>
            <ac:spMk id="2" creationId="{EC5BF5A2-04BF-1354-0BD3-D45414E5374E}"/>
          </ac:spMkLst>
        </pc:spChg>
        <pc:spChg chg="mod">
          <ac:chgData name="Bill Hawkins" userId="0a245f657dbcfc4c" providerId="LiveId" clId="{DF57323B-8262-4A48-A1EA-F493C71F483C}" dt="2023-12-10T17:36:45.801" v="43756" actId="14100"/>
          <ac:spMkLst>
            <pc:docMk/>
            <pc:sldMk cId="1122216232" sldId="639"/>
            <ac:spMk id="3" creationId="{2E26CE4C-F1E2-A684-C852-8647F0A789DC}"/>
          </ac:spMkLst>
        </pc:spChg>
        <pc:picChg chg="add mod">
          <ac:chgData name="Bill Hawkins" userId="0a245f657dbcfc4c" providerId="LiveId" clId="{DF57323B-8262-4A48-A1EA-F493C71F483C}" dt="2023-12-10T17:37:43.607" v="43761" actId="1076"/>
          <ac:picMkLst>
            <pc:docMk/>
            <pc:sldMk cId="1122216232" sldId="639"/>
            <ac:picMk id="6" creationId="{5415F957-F025-B65F-81FD-18C3DCA91ABC}"/>
          </ac:picMkLst>
        </pc:picChg>
      </pc:sldChg>
      <pc:sldChg chg="delSp modSp mod delAnim modAnim">
        <pc:chgData name="Bill Hawkins" userId="0a245f657dbcfc4c" providerId="LiveId" clId="{DF57323B-8262-4A48-A1EA-F493C71F483C}" dt="2023-11-15T14:45:07.871" v="20766"/>
        <pc:sldMkLst>
          <pc:docMk/>
          <pc:sldMk cId="1004222893" sldId="640"/>
        </pc:sldMkLst>
        <pc:spChg chg="del">
          <ac:chgData name="Bill Hawkins" userId="0a245f657dbcfc4c" providerId="LiveId" clId="{DF57323B-8262-4A48-A1EA-F493C71F483C}" dt="2023-11-13T15:59:57.724" v="16369" actId="478"/>
          <ac:spMkLst>
            <pc:docMk/>
            <pc:sldMk cId="1004222893" sldId="640"/>
            <ac:spMk id="6" creationId="{FEDE4FE3-C354-54E2-C2CD-B4C6CFEC3F95}"/>
          </ac:spMkLst>
        </pc:spChg>
        <pc:spChg chg="del">
          <ac:chgData name="Bill Hawkins" userId="0a245f657dbcfc4c" providerId="LiveId" clId="{DF57323B-8262-4A48-A1EA-F493C71F483C}" dt="2023-11-13T16:00:00.103" v="16371" actId="478"/>
          <ac:spMkLst>
            <pc:docMk/>
            <pc:sldMk cId="1004222893" sldId="640"/>
            <ac:spMk id="9" creationId="{D6768BA1-37CB-8C09-3CD4-ADEF2BD1F637}"/>
          </ac:spMkLst>
        </pc:spChg>
        <pc:spChg chg="del">
          <ac:chgData name="Bill Hawkins" userId="0a245f657dbcfc4c" providerId="LiveId" clId="{DF57323B-8262-4A48-A1EA-F493C71F483C}" dt="2023-11-13T14:54:35.846" v="16051" actId="478"/>
          <ac:spMkLst>
            <pc:docMk/>
            <pc:sldMk cId="1004222893" sldId="640"/>
            <ac:spMk id="10" creationId="{A3BEA0ED-B223-428D-8FB6-106BEE183325}"/>
          </ac:spMkLst>
        </pc:spChg>
        <pc:spChg chg="del">
          <ac:chgData name="Bill Hawkins" userId="0a245f657dbcfc4c" providerId="LiveId" clId="{DF57323B-8262-4A48-A1EA-F493C71F483C}" dt="2023-11-13T15:59:17.877" v="16343" actId="478"/>
          <ac:spMkLst>
            <pc:docMk/>
            <pc:sldMk cId="1004222893" sldId="640"/>
            <ac:spMk id="11" creationId="{810E04B1-DCCB-D817-9737-30849696CF5A}"/>
          </ac:spMkLst>
        </pc:spChg>
        <pc:spChg chg="del">
          <ac:chgData name="Bill Hawkins" userId="0a245f657dbcfc4c" providerId="LiveId" clId="{DF57323B-8262-4A48-A1EA-F493C71F483C}" dt="2023-11-13T15:59:45.772" v="16361" actId="478"/>
          <ac:spMkLst>
            <pc:docMk/>
            <pc:sldMk cId="1004222893" sldId="640"/>
            <ac:spMk id="14" creationId="{153B99FC-32A5-B3CF-A878-AAA10A4F8C56}"/>
          </ac:spMkLst>
        </pc:spChg>
        <pc:spChg chg="del">
          <ac:chgData name="Bill Hawkins" userId="0a245f657dbcfc4c" providerId="LiveId" clId="{DF57323B-8262-4A48-A1EA-F493C71F483C}" dt="2023-11-13T15:59:44.906" v="16360" actId="478"/>
          <ac:spMkLst>
            <pc:docMk/>
            <pc:sldMk cId="1004222893" sldId="640"/>
            <ac:spMk id="15" creationId="{3B8F655E-9772-0A44-611A-1A5BF3337D9A}"/>
          </ac:spMkLst>
        </pc:spChg>
        <pc:spChg chg="del">
          <ac:chgData name="Bill Hawkins" userId="0a245f657dbcfc4c" providerId="LiveId" clId="{DF57323B-8262-4A48-A1EA-F493C71F483C}" dt="2023-11-13T15:59:47.873" v="16363" actId="478"/>
          <ac:spMkLst>
            <pc:docMk/>
            <pc:sldMk cId="1004222893" sldId="640"/>
            <ac:spMk id="16" creationId="{AD1AA055-2585-3570-5C6B-3FD0936FC77E}"/>
          </ac:spMkLst>
        </pc:spChg>
        <pc:spChg chg="del">
          <ac:chgData name="Bill Hawkins" userId="0a245f657dbcfc4c" providerId="LiveId" clId="{DF57323B-8262-4A48-A1EA-F493C71F483C}" dt="2023-11-13T15:59:46.978" v="16362" actId="478"/>
          <ac:spMkLst>
            <pc:docMk/>
            <pc:sldMk cId="1004222893" sldId="640"/>
            <ac:spMk id="17" creationId="{7E657566-B893-4B8F-A909-D9A1FBC001F7}"/>
          </ac:spMkLst>
        </pc:spChg>
        <pc:spChg chg="del">
          <ac:chgData name="Bill Hawkins" userId="0a245f657dbcfc4c" providerId="LiveId" clId="{DF57323B-8262-4A48-A1EA-F493C71F483C}" dt="2023-11-13T15:59:32.761" v="16352" actId="478"/>
          <ac:spMkLst>
            <pc:docMk/>
            <pc:sldMk cId="1004222893" sldId="640"/>
            <ac:spMk id="18" creationId="{8670A9CA-45C6-F4D7-1056-4C9AEE051152}"/>
          </ac:spMkLst>
        </pc:spChg>
        <pc:spChg chg="del">
          <ac:chgData name="Bill Hawkins" userId="0a245f657dbcfc4c" providerId="LiveId" clId="{DF57323B-8262-4A48-A1EA-F493C71F483C}" dt="2023-11-13T15:59:31.649" v="16351" actId="478"/>
          <ac:spMkLst>
            <pc:docMk/>
            <pc:sldMk cId="1004222893" sldId="640"/>
            <ac:spMk id="19" creationId="{9AD1FE66-2901-C919-66DA-C624E2823914}"/>
          </ac:spMkLst>
        </pc:spChg>
        <pc:spChg chg="del">
          <ac:chgData name="Bill Hawkins" userId="0a245f657dbcfc4c" providerId="LiveId" clId="{DF57323B-8262-4A48-A1EA-F493C71F483C}" dt="2023-11-13T15:59:35.020" v="16354" actId="478"/>
          <ac:spMkLst>
            <pc:docMk/>
            <pc:sldMk cId="1004222893" sldId="640"/>
            <ac:spMk id="20" creationId="{74BAAA73-C16A-79F3-A87E-589B658F50E2}"/>
          </ac:spMkLst>
        </pc:spChg>
        <pc:spChg chg="del">
          <ac:chgData name="Bill Hawkins" userId="0a245f657dbcfc4c" providerId="LiveId" clId="{DF57323B-8262-4A48-A1EA-F493C71F483C}" dt="2023-11-13T15:59:33.920" v="16353" actId="478"/>
          <ac:spMkLst>
            <pc:docMk/>
            <pc:sldMk cId="1004222893" sldId="640"/>
            <ac:spMk id="21" creationId="{AB489BB3-3FB9-D1CA-50FA-4838F57A3072}"/>
          </ac:spMkLst>
        </pc:spChg>
        <pc:spChg chg="del">
          <ac:chgData name="Bill Hawkins" userId="0a245f657dbcfc4c" providerId="LiveId" clId="{DF57323B-8262-4A48-A1EA-F493C71F483C}" dt="2023-11-13T15:59:23.798" v="16346" actId="478"/>
          <ac:spMkLst>
            <pc:docMk/>
            <pc:sldMk cId="1004222893" sldId="640"/>
            <ac:spMk id="22" creationId="{FDBA79A3-13FF-352A-08D7-D40D5920E917}"/>
          </ac:spMkLst>
        </pc:spChg>
        <pc:spChg chg="del">
          <ac:chgData name="Bill Hawkins" userId="0a245f657dbcfc4c" providerId="LiveId" clId="{DF57323B-8262-4A48-A1EA-F493C71F483C}" dt="2023-11-13T15:59:22.216" v="16345" actId="478"/>
          <ac:spMkLst>
            <pc:docMk/>
            <pc:sldMk cId="1004222893" sldId="640"/>
            <ac:spMk id="23" creationId="{A1933606-EBD1-2C96-B4AC-76A0E65EFCD4}"/>
          </ac:spMkLst>
        </pc:spChg>
        <pc:spChg chg="mod">
          <ac:chgData name="Bill Hawkins" userId="0a245f657dbcfc4c" providerId="LiveId" clId="{DF57323B-8262-4A48-A1EA-F493C71F483C}" dt="2023-11-15T14:44:31.499" v="20756" actId="1076"/>
          <ac:spMkLst>
            <pc:docMk/>
            <pc:sldMk cId="1004222893" sldId="640"/>
            <ac:spMk id="27" creationId="{E55C1B57-C7CE-3FBB-DE40-7F5789F59A58}"/>
          </ac:spMkLst>
        </pc:spChg>
        <pc:spChg chg="del mod">
          <ac:chgData name="Bill Hawkins" userId="0a245f657dbcfc4c" providerId="LiveId" clId="{DF57323B-8262-4A48-A1EA-F493C71F483C}" dt="2023-11-13T15:59:52.572" v="16366" actId="478"/>
          <ac:spMkLst>
            <pc:docMk/>
            <pc:sldMk cId="1004222893" sldId="640"/>
            <ac:spMk id="32" creationId="{9A9DFCC8-B4CF-5B61-179A-9DAC48629651}"/>
          </ac:spMkLst>
        </pc:spChg>
        <pc:spChg chg="del">
          <ac:chgData name="Bill Hawkins" userId="0a245f657dbcfc4c" providerId="LiveId" clId="{DF57323B-8262-4A48-A1EA-F493C71F483C}" dt="2023-11-13T15:59:56.513" v="16368" actId="478"/>
          <ac:spMkLst>
            <pc:docMk/>
            <pc:sldMk cId="1004222893" sldId="640"/>
            <ac:spMk id="34" creationId="{3973CC28-99A0-A28E-A572-70BB85B8D212}"/>
          </ac:spMkLst>
        </pc:spChg>
        <pc:spChg chg="del">
          <ac:chgData name="Bill Hawkins" userId="0a245f657dbcfc4c" providerId="LiveId" clId="{DF57323B-8262-4A48-A1EA-F493C71F483C}" dt="2023-11-13T16:00:00.902" v="16372" actId="478"/>
          <ac:spMkLst>
            <pc:docMk/>
            <pc:sldMk cId="1004222893" sldId="640"/>
            <ac:spMk id="41" creationId="{BF5B7E86-CE3C-4972-B4E4-63EDFD2826F9}"/>
          </ac:spMkLst>
        </pc:spChg>
        <pc:spChg chg="del">
          <ac:chgData name="Bill Hawkins" userId="0a245f657dbcfc4c" providerId="LiveId" clId="{DF57323B-8262-4A48-A1EA-F493C71F483C}" dt="2023-11-13T15:59:58.912" v="16370" actId="478"/>
          <ac:spMkLst>
            <pc:docMk/>
            <pc:sldMk cId="1004222893" sldId="640"/>
            <ac:spMk id="46" creationId="{9F504206-4547-B6DB-D07F-ABF1CE5DA50C}"/>
          </ac:spMkLst>
        </pc:spChg>
        <pc:spChg chg="del">
          <ac:chgData name="Bill Hawkins" userId="0a245f657dbcfc4c" providerId="LiveId" clId="{DF57323B-8262-4A48-A1EA-F493C71F483C}" dt="2023-11-13T15:59:28.374" v="16349" actId="478"/>
          <ac:spMkLst>
            <pc:docMk/>
            <pc:sldMk cId="1004222893" sldId="640"/>
            <ac:spMk id="87" creationId="{A56BC162-F129-905A-16C1-78A8E66872F0}"/>
          </ac:spMkLst>
        </pc:spChg>
        <pc:spChg chg="del">
          <ac:chgData name="Bill Hawkins" userId="0a245f657dbcfc4c" providerId="LiveId" clId="{DF57323B-8262-4A48-A1EA-F493C71F483C}" dt="2023-11-13T15:59:30.380" v="16350" actId="478"/>
          <ac:spMkLst>
            <pc:docMk/>
            <pc:sldMk cId="1004222893" sldId="640"/>
            <ac:spMk id="108" creationId="{1B57DCB5-3716-90D5-49E9-1C217EFE7B24}"/>
          </ac:spMkLst>
        </pc:spChg>
        <pc:spChg chg="del">
          <ac:chgData name="Bill Hawkins" userId="0a245f657dbcfc4c" providerId="LiveId" clId="{DF57323B-8262-4A48-A1EA-F493C71F483C}" dt="2023-11-13T15:59:37.981" v="16355" actId="478"/>
          <ac:spMkLst>
            <pc:docMk/>
            <pc:sldMk cId="1004222893" sldId="640"/>
            <ac:spMk id="119" creationId="{653B3DA1-78B1-3C52-0F08-939747527ED9}"/>
          </ac:spMkLst>
        </pc:spChg>
        <pc:spChg chg="del mod">
          <ac:chgData name="Bill Hawkins" userId="0a245f657dbcfc4c" providerId="LiveId" clId="{DF57323B-8262-4A48-A1EA-F493C71F483C}" dt="2023-11-13T15:59:43.622" v="16359" actId="478"/>
          <ac:spMkLst>
            <pc:docMk/>
            <pc:sldMk cId="1004222893" sldId="640"/>
            <ac:spMk id="136" creationId="{6AD2E940-6212-BD05-2D16-65F899BDBEDA}"/>
          </ac:spMkLst>
        </pc:spChg>
        <pc:spChg chg="del mod">
          <ac:chgData name="Bill Hawkins" userId="0a245f657dbcfc4c" providerId="LiveId" clId="{DF57323B-8262-4A48-A1EA-F493C71F483C}" dt="2023-11-13T14:55:01.619" v="16052" actId="478"/>
          <ac:spMkLst>
            <pc:docMk/>
            <pc:sldMk cId="1004222893" sldId="640"/>
            <ac:spMk id="139" creationId="{6712670C-349C-E2D1-762D-0689ABB8F00D}"/>
          </ac:spMkLst>
        </pc:spChg>
        <pc:cxnChg chg="del mod">
          <ac:chgData name="Bill Hawkins" userId="0a245f657dbcfc4c" providerId="LiveId" clId="{DF57323B-8262-4A48-A1EA-F493C71F483C}" dt="2023-11-13T15:59:50.285" v="16364" actId="478"/>
          <ac:cxnSpMkLst>
            <pc:docMk/>
            <pc:sldMk cId="1004222893" sldId="640"/>
            <ac:cxnSpMk id="30" creationId="{C108AD55-6E7F-3D01-0F75-2E0F7204D4AB}"/>
          </ac:cxnSpMkLst>
        </pc:cxnChg>
        <pc:cxnChg chg="del mod">
          <ac:chgData name="Bill Hawkins" userId="0a245f657dbcfc4c" providerId="LiveId" clId="{DF57323B-8262-4A48-A1EA-F493C71F483C}" dt="2023-11-13T15:59:54.741" v="16367" actId="478"/>
          <ac:cxnSpMkLst>
            <pc:docMk/>
            <pc:sldMk cId="1004222893" sldId="640"/>
            <ac:cxnSpMk id="31" creationId="{E9014483-A88E-C330-203E-77A9006040B7}"/>
          </ac:cxnSpMkLst>
        </pc:cxnChg>
        <pc:cxnChg chg="del mod">
          <ac:chgData name="Bill Hawkins" userId="0a245f657dbcfc4c" providerId="LiveId" clId="{DF57323B-8262-4A48-A1EA-F493C71F483C}" dt="2023-11-13T14:54:28.386" v="16049" actId="478"/>
          <ac:cxnSpMkLst>
            <pc:docMk/>
            <pc:sldMk cId="1004222893" sldId="640"/>
            <ac:cxnSpMk id="33" creationId="{E6FAA3E0-4383-8158-3A21-D68D3FEA664B}"/>
          </ac:cxnSpMkLst>
        </pc:cxnChg>
        <pc:cxnChg chg="del mod">
          <ac:chgData name="Bill Hawkins" userId="0a245f657dbcfc4c" providerId="LiveId" clId="{DF57323B-8262-4A48-A1EA-F493C71F483C}" dt="2023-11-13T15:59:21.230" v="16344" actId="478"/>
          <ac:cxnSpMkLst>
            <pc:docMk/>
            <pc:sldMk cId="1004222893" sldId="640"/>
            <ac:cxnSpMk id="39" creationId="{91342448-9708-4FBB-08CC-6F4E8C747D93}"/>
          </ac:cxnSpMkLst>
        </pc:cxnChg>
        <pc:cxnChg chg="del mod">
          <ac:chgData name="Bill Hawkins" userId="0a245f657dbcfc4c" providerId="LiveId" clId="{DF57323B-8262-4A48-A1EA-F493C71F483C}" dt="2023-11-13T15:59:25.272" v="16347" actId="478"/>
          <ac:cxnSpMkLst>
            <pc:docMk/>
            <pc:sldMk cId="1004222893" sldId="640"/>
            <ac:cxnSpMk id="45" creationId="{40139396-D634-DB28-E395-10B4B6E8678A}"/>
          </ac:cxnSpMkLst>
        </pc:cxnChg>
        <pc:cxnChg chg="del mod">
          <ac:chgData name="Bill Hawkins" userId="0a245f657dbcfc4c" providerId="LiveId" clId="{DF57323B-8262-4A48-A1EA-F493C71F483C}" dt="2023-11-13T15:59:26.384" v="16348" actId="478"/>
          <ac:cxnSpMkLst>
            <pc:docMk/>
            <pc:sldMk cId="1004222893" sldId="640"/>
            <ac:cxnSpMk id="48" creationId="{21423F32-852F-0900-AC79-9B05AE43B61C}"/>
          </ac:cxnSpMkLst>
        </pc:cxnChg>
        <pc:cxnChg chg="del mod">
          <ac:chgData name="Bill Hawkins" userId="0a245f657dbcfc4c" providerId="LiveId" clId="{DF57323B-8262-4A48-A1EA-F493C71F483C}" dt="2023-11-13T15:59:38.873" v="16356" actId="478"/>
          <ac:cxnSpMkLst>
            <pc:docMk/>
            <pc:sldMk cId="1004222893" sldId="640"/>
            <ac:cxnSpMk id="51" creationId="{7947ACEC-3681-147B-D4E6-28D67F96FF3A}"/>
          </ac:cxnSpMkLst>
        </pc:cxnChg>
        <pc:cxnChg chg="del mod">
          <ac:chgData name="Bill Hawkins" userId="0a245f657dbcfc4c" providerId="LiveId" clId="{DF57323B-8262-4A48-A1EA-F493C71F483C}" dt="2023-11-13T15:59:40.581" v="16357" actId="478"/>
          <ac:cxnSpMkLst>
            <pc:docMk/>
            <pc:sldMk cId="1004222893" sldId="640"/>
            <ac:cxnSpMk id="60" creationId="{9D3A55E7-2F43-08C2-6D3B-90468566B9C6}"/>
          </ac:cxnSpMkLst>
        </pc:cxnChg>
      </pc:sldChg>
      <pc:sldChg chg="addSp delSp modSp mod addAnim delAnim modAnim">
        <pc:chgData name="Bill Hawkins" userId="0a245f657dbcfc4c" providerId="LiveId" clId="{DF57323B-8262-4A48-A1EA-F493C71F483C}" dt="2023-11-13T20:04:39.839" v="19197"/>
        <pc:sldMkLst>
          <pc:docMk/>
          <pc:sldMk cId="2253747659" sldId="641"/>
        </pc:sldMkLst>
        <pc:spChg chg="add mod">
          <ac:chgData name="Bill Hawkins" userId="0a245f657dbcfc4c" providerId="LiveId" clId="{DF57323B-8262-4A48-A1EA-F493C71F483C}" dt="2023-11-13T16:29:39.139" v="18042"/>
          <ac:spMkLst>
            <pc:docMk/>
            <pc:sldMk cId="2253747659" sldId="641"/>
            <ac:spMk id="4" creationId="{8450C49D-EB98-0971-DAA8-9C988492D385}"/>
          </ac:spMkLst>
        </pc:spChg>
        <pc:spChg chg="add mod">
          <ac:chgData name="Bill Hawkins" userId="0a245f657dbcfc4c" providerId="LiveId" clId="{DF57323B-8262-4A48-A1EA-F493C71F483C}" dt="2023-11-13T16:31:19.871" v="18067" actId="255"/>
          <ac:spMkLst>
            <pc:docMk/>
            <pc:sldMk cId="2253747659" sldId="641"/>
            <ac:spMk id="5" creationId="{67594556-CECA-5C8B-404C-B9F5CAF586A9}"/>
          </ac:spMkLst>
        </pc:spChg>
        <pc:spChg chg="del">
          <ac:chgData name="Bill Hawkins" userId="0a245f657dbcfc4c" providerId="LiveId" clId="{DF57323B-8262-4A48-A1EA-F493C71F483C}" dt="2023-11-13T16:03:56.684" v="16421" actId="478"/>
          <ac:spMkLst>
            <pc:docMk/>
            <pc:sldMk cId="2253747659" sldId="641"/>
            <ac:spMk id="6" creationId="{FEDE4FE3-C354-54E2-C2CD-B4C6CFEC3F95}"/>
          </ac:spMkLst>
        </pc:spChg>
        <pc:spChg chg="del">
          <ac:chgData name="Bill Hawkins" userId="0a245f657dbcfc4c" providerId="LiveId" clId="{DF57323B-8262-4A48-A1EA-F493C71F483C}" dt="2023-11-13T16:03:55.449" v="16420" actId="478"/>
          <ac:spMkLst>
            <pc:docMk/>
            <pc:sldMk cId="2253747659" sldId="641"/>
            <ac:spMk id="9" creationId="{D6768BA1-37CB-8C09-3CD4-ADEF2BD1F637}"/>
          </ac:spMkLst>
        </pc:spChg>
        <pc:spChg chg="del">
          <ac:chgData name="Bill Hawkins" userId="0a245f657dbcfc4c" providerId="LiveId" clId="{DF57323B-8262-4A48-A1EA-F493C71F483C}" dt="2023-11-13T16:01:21.045" v="16375" actId="478"/>
          <ac:spMkLst>
            <pc:docMk/>
            <pc:sldMk cId="2253747659" sldId="641"/>
            <ac:spMk id="12" creationId="{84ABBBEC-2902-22FE-1D4A-A1972F773EE0}"/>
          </ac:spMkLst>
        </pc:spChg>
        <pc:spChg chg="del mod">
          <ac:chgData name="Bill Hawkins" userId="0a245f657dbcfc4c" providerId="LiveId" clId="{DF57323B-8262-4A48-A1EA-F493C71F483C}" dt="2023-11-13T16:01:23.609" v="16377" actId="478"/>
          <ac:spMkLst>
            <pc:docMk/>
            <pc:sldMk cId="2253747659" sldId="641"/>
            <ac:spMk id="13" creationId="{9067D627-4664-ECEB-BE68-BA27F47CF362}"/>
          </ac:spMkLst>
        </pc:spChg>
        <pc:spChg chg="del">
          <ac:chgData name="Bill Hawkins" userId="0a245f657dbcfc4c" providerId="LiveId" clId="{DF57323B-8262-4A48-A1EA-F493C71F483C}" dt="2023-11-13T16:03:43.279" v="16412" actId="478"/>
          <ac:spMkLst>
            <pc:docMk/>
            <pc:sldMk cId="2253747659" sldId="641"/>
            <ac:spMk id="14" creationId="{153B99FC-32A5-B3CF-A878-AAA10A4F8C56}"/>
          </ac:spMkLst>
        </pc:spChg>
        <pc:spChg chg="del">
          <ac:chgData name="Bill Hawkins" userId="0a245f657dbcfc4c" providerId="LiveId" clId="{DF57323B-8262-4A48-A1EA-F493C71F483C}" dt="2023-11-13T16:03:41.856" v="16411" actId="478"/>
          <ac:spMkLst>
            <pc:docMk/>
            <pc:sldMk cId="2253747659" sldId="641"/>
            <ac:spMk id="15" creationId="{3B8F655E-9772-0A44-611A-1A5BF3337D9A}"/>
          </ac:spMkLst>
        </pc:spChg>
        <pc:spChg chg="del">
          <ac:chgData name="Bill Hawkins" userId="0a245f657dbcfc4c" providerId="LiveId" clId="{DF57323B-8262-4A48-A1EA-F493C71F483C}" dt="2023-11-13T16:03:44.562" v="16413" actId="478"/>
          <ac:spMkLst>
            <pc:docMk/>
            <pc:sldMk cId="2253747659" sldId="641"/>
            <ac:spMk id="16" creationId="{AD1AA055-2585-3570-5C6B-3FD0936FC77E}"/>
          </ac:spMkLst>
        </pc:spChg>
        <pc:spChg chg="del">
          <ac:chgData name="Bill Hawkins" userId="0a245f657dbcfc4c" providerId="LiveId" clId="{DF57323B-8262-4A48-A1EA-F493C71F483C}" dt="2023-11-13T16:03:45.829" v="16414" actId="478"/>
          <ac:spMkLst>
            <pc:docMk/>
            <pc:sldMk cId="2253747659" sldId="641"/>
            <ac:spMk id="17" creationId="{7E657566-B893-4B8F-A909-D9A1FBC001F7}"/>
          </ac:spMkLst>
        </pc:spChg>
        <pc:spChg chg="del">
          <ac:chgData name="Bill Hawkins" userId="0a245f657dbcfc4c" providerId="LiveId" clId="{DF57323B-8262-4A48-A1EA-F493C71F483C}" dt="2023-11-13T16:03:32.074" v="16406" actId="478"/>
          <ac:spMkLst>
            <pc:docMk/>
            <pc:sldMk cId="2253747659" sldId="641"/>
            <ac:spMk id="18" creationId="{8670A9CA-45C6-F4D7-1056-4C9AEE051152}"/>
          </ac:spMkLst>
        </pc:spChg>
        <pc:spChg chg="del">
          <ac:chgData name="Bill Hawkins" userId="0a245f657dbcfc4c" providerId="LiveId" clId="{DF57323B-8262-4A48-A1EA-F493C71F483C}" dt="2023-11-13T16:03:30.428" v="16405" actId="478"/>
          <ac:spMkLst>
            <pc:docMk/>
            <pc:sldMk cId="2253747659" sldId="641"/>
            <ac:spMk id="19" creationId="{9AD1FE66-2901-C919-66DA-C624E2823914}"/>
          </ac:spMkLst>
        </pc:spChg>
        <pc:spChg chg="mod">
          <ac:chgData name="Bill Hawkins" userId="0a245f657dbcfc4c" providerId="LiveId" clId="{DF57323B-8262-4A48-A1EA-F493C71F483C}" dt="2023-11-13T20:03:19.113" v="19191" actId="1076"/>
          <ac:spMkLst>
            <pc:docMk/>
            <pc:sldMk cId="2253747659" sldId="641"/>
            <ac:spMk id="21" creationId="{AB489BB3-3FB9-D1CA-50FA-4838F57A3072}"/>
          </ac:spMkLst>
        </pc:spChg>
        <pc:spChg chg="add del">
          <ac:chgData name="Bill Hawkins" userId="0a245f657dbcfc4c" providerId="LiveId" clId="{DF57323B-8262-4A48-A1EA-F493C71F483C}" dt="2023-11-13T16:02:51.137" v="16400" actId="478"/>
          <ac:spMkLst>
            <pc:docMk/>
            <pc:sldMk cId="2253747659" sldId="641"/>
            <ac:spMk id="22" creationId="{FDBA79A3-13FF-352A-08D7-D40D5920E917}"/>
          </ac:spMkLst>
        </pc:spChg>
        <pc:spChg chg="add del">
          <ac:chgData name="Bill Hawkins" userId="0a245f657dbcfc4c" providerId="LiveId" clId="{DF57323B-8262-4A48-A1EA-F493C71F483C}" dt="2023-11-13T16:02:52.201" v="16401" actId="478"/>
          <ac:spMkLst>
            <pc:docMk/>
            <pc:sldMk cId="2253747659" sldId="641"/>
            <ac:spMk id="23" creationId="{A1933606-EBD1-2C96-B4AC-76A0E65EFCD4}"/>
          </ac:spMkLst>
        </pc:spChg>
        <pc:spChg chg="del">
          <ac:chgData name="Bill Hawkins" userId="0a245f657dbcfc4c" providerId="LiveId" clId="{DF57323B-8262-4A48-A1EA-F493C71F483C}" dt="2023-11-13T16:01:26.847" v="16379" actId="478"/>
          <ac:spMkLst>
            <pc:docMk/>
            <pc:sldMk cId="2253747659" sldId="641"/>
            <ac:spMk id="24" creationId="{37D36D3F-3009-DDF5-A5B2-160D5FE01571}"/>
          </ac:spMkLst>
        </pc:spChg>
        <pc:spChg chg="del">
          <ac:chgData name="Bill Hawkins" userId="0a245f657dbcfc4c" providerId="LiveId" clId="{DF57323B-8262-4A48-A1EA-F493C71F483C}" dt="2023-11-13T16:01:38.424" v="16380" actId="478"/>
          <ac:spMkLst>
            <pc:docMk/>
            <pc:sldMk cId="2253747659" sldId="641"/>
            <ac:spMk id="25" creationId="{4DAFF7E5-88AF-0821-F183-88DAF1F6C73E}"/>
          </ac:spMkLst>
        </pc:spChg>
        <pc:spChg chg="del">
          <ac:chgData name="Bill Hawkins" userId="0a245f657dbcfc4c" providerId="LiveId" clId="{DF57323B-8262-4A48-A1EA-F493C71F483C}" dt="2023-11-13T16:01:56.426" v="16390" actId="478"/>
          <ac:spMkLst>
            <pc:docMk/>
            <pc:sldMk cId="2253747659" sldId="641"/>
            <ac:spMk id="26" creationId="{AD57B0A8-1D3B-FDAF-4CA6-0EC07049171B}"/>
          </ac:spMkLst>
        </pc:spChg>
        <pc:spChg chg="del">
          <ac:chgData name="Bill Hawkins" userId="0a245f657dbcfc4c" providerId="LiveId" clId="{DF57323B-8262-4A48-A1EA-F493C71F483C}" dt="2023-11-13T16:01:54.627" v="16389" actId="478"/>
          <ac:spMkLst>
            <pc:docMk/>
            <pc:sldMk cId="2253747659" sldId="641"/>
            <ac:spMk id="27" creationId="{E55C1B57-C7CE-3FBB-DE40-7F5789F59A58}"/>
          </ac:spMkLst>
        </pc:spChg>
        <pc:spChg chg="del">
          <ac:chgData name="Bill Hawkins" userId="0a245f657dbcfc4c" providerId="LiveId" clId="{DF57323B-8262-4A48-A1EA-F493C71F483C}" dt="2023-11-13T16:01:52.194" v="16388" actId="478"/>
          <ac:spMkLst>
            <pc:docMk/>
            <pc:sldMk cId="2253747659" sldId="641"/>
            <ac:spMk id="28" creationId="{C671153A-9482-51D2-49DE-7A80DB4FE576}"/>
          </ac:spMkLst>
        </pc:spChg>
        <pc:spChg chg="del mod">
          <ac:chgData name="Bill Hawkins" userId="0a245f657dbcfc4c" providerId="LiveId" clId="{DF57323B-8262-4A48-A1EA-F493C71F483C}" dt="2023-11-13T16:01:51.099" v="16387" actId="478"/>
          <ac:spMkLst>
            <pc:docMk/>
            <pc:sldMk cId="2253747659" sldId="641"/>
            <ac:spMk id="29" creationId="{8A8C783A-1264-5990-5791-FDD0FEBD2A05}"/>
          </ac:spMkLst>
        </pc:spChg>
        <pc:spChg chg="del">
          <ac:chgData name="Bill Hawkins" userId="0a245f657dbcfc4c" providerId="LiveId" clId="{DF57323B-8262-4A48-A1EA-F493C71F483C}" dt="2023-11-13T16:03:53.088" v="16418" actId="478"/>
          <ac:spMkLst>
            <pc:docMk/>
            <pc:sldMk cId="2253747659" sldId="641"/>
            <ac:spMk id="32" creationId="{9A9DFCC8-B4CF-5B61-179A-9DAC48629651}"/>
          </ac:spMkLst>
        </pc:spChg>
        <pc:spChg chg="del">
          <ac:chgData name="Bill Hawkins" userId="0a245f657dbcfc4c" providerId="LiveId" clId="{DF57323B-8262-4A48-A1EA-F493C71F483C}" dt="2023-11-13T16:03:49.974" v="16416" actId="478"/>
          <ac:spMkLst>
            <pc:docMk/>
            <pc:sldMk cId="2253747659" sldId="641"/>
            <ac:spMk id="34" creationId="{3973CC28-99A0-A28E-A572-70BB85B8D212}"/>
          </ac:spMkLst>
        </pc:spChg>
        <pc:spChg chg="del">
          <ac:chgData name="Bill Hawkins" userId="0a245f657dbcfc4c" providerId="LiveId" clId="{DF57323B-8262-4A48-A1EA-F493C71F483C}" dt="2023-11-13T16:03:54.355" v="16419" actId="478"/>
          <ac:spMkLst>
            <pc:docMk/>
            <pc:sldMk cId="2253747659" sldId="641"/>
            <ac:spMk id="41" creationId="{BF5B7E86-CE3C-4972-B4E4-63EDFD2826F9}"/>
          </ac:spMkLst>
        </pc:spChg>
        <pc:spChg chg="del">
          <ac:chgData name="Bill Hawkins" userId="0a245f657dbcfc4c" providerId="LiveId" clId="{DF57323B-8262-4A48-A1EA-F493C71F483C}" dt="2023-11-13T16:03:57.921" v="16422" actId="478"/>
          <ac:spMkLst>
            <pc:docMk/>
            <pc:sldMk cId="2253747659" sldId="641"/>
            <ac:spMk id="46" creationId="{9F504206-4547-B6DB-D07F-ABF1CE5DA50C}"/>
          </ac:spMkLst>
        </pc:spChg>
        <pc:spChg chg="add del">
          <ac:chgData name="Bill Hawkins" userId="0a245f657dbcfc4c" providerId="LiveId" clId="{DF57323B-8262-4A48-A1EA-F493C71F483C}" dt="2023-11-13T16:02:48.804" v="16398" actId="478"/>
          <ac:spMkLst>
            <pc:docMk/>
            <pc:sldMk cId="2253747659" sldId="641"/>
            <ac:spMk id="87" creationId="{A56BC162-F129-905A-16C1-78A8E66872F0}"/>
          </ac:spMkLst>
        </pc:spChg>
        <pc:spChg chg="del">
          <ac:chgData name="Bill Hawkins" userId="0a245f657dbcfc4c" providerId="LiveId" clId="{DF57323B-8262-4A48-A1EA-F493C71F483C}" dt="2023-11-13T16:01:19.871" v="16374" actId="478"/>
          <ac:spMkLst>
            <pc:docMk/>
            <pc:sldMk cId="2253747659" sldId="641"/>
            <ac:spMk id="88" creationId="{3D60C3F8-11B3-5D4D-D616-D5E8C37DD683}"/>
          </ac:spMkLst>
        </pc:spChg>
        <pc:spChg chg="del">
          <ac:chgData name="Bill Hawkins" userId="0a245f657dbcfc4c" providerId="LiveId" clId="{DF57323B-8262-4A48-A1EA-F493C71F483C}" dt="2023-11-13T16:03:26.665" v="16404" actId="478"/>
          <ac:spMkLst>
            <pc:docMk/>
            <pc:sldMk cId="2253747659" sldId="641"/>
            <ac:spMk id="108" creationId="{1B57DCB5-3716-90D5-49E9-1C217EFE7B24}"/>
          </ac:spMkLst>
        </pc:spChg>
        <pc:spChg chg="del">
          <ac:chgData name="Bill Hawkins" userId="0a245f657dbcfc4c" providerId="LiveId" clId="{DF57323B-8262-4A48-A1EA-F493C71F483C}" dt="2023-11-13T16:01:42.492" v="16382" actId="478"/>
          <ac:spMkLst>
            <pc:docMk/>
            <pc:sldMk cId="2253747659" sldId="641"/>
            <ac:spMk id="109" creationId="{255D201E-5B6A-75B3-B411-6CEB5A899F64}"/>
          </ac:spMkLst>
        </pc:spChg>
        <pc:spChg chg="del">
          <ac:chgData name="Bill Hawkins" userId="0a245f657dbcfc4c" providerId="LiveId" clId="{DF57323B-8262-4A48-A1EA-F493C71F483C}" dt="2023-11-13T16:01:46.135" v="16385" actId="478"/>
          <ac:spMkLst>
            <pc:docMk/>
            <pc:sldMk cId="2253747659" sldId="641"/>
            <ac:spMk id="116" creationId="{EEC645C8-99D0-35C2-A8CA-CE5ACB03D763}"/>
          </ac:spMkLst>
        </pc:spChg>
        <pc:spChg chg="del">
          <ac:chgData name="Bill Hawkins" userId="0a245f657dbcfc4c" providerId="LiveId" clId="{DF57323B-8262-4A48-A1EA-F493C71F483C}" dt="2023-11-13T16:03:36.380" v="16408" actId="478"/>
          <ac:spMkLst>
            <pc:docMk/>
            <pc:sldMk cId="2253747659" sldId="641"/>
            <ac:spMk id="119" creationId="{653B3DA1-78B1-3C52-0F08-939747527ED9}"/>
          </ac:spMkLst>
        </pc:spChg>
        <pc:spChg chg="del">
          <ac:chgData name="Bill Hawkins" userId="0a245f657dbcfc4c" providerId="LiveId" clId="{DF57323B-8262-4A48-A1EA-F493C71F483C}" dt="2023-11-13T16:03:40.667" v="16410" actId="478"/>
          <ac:spMkLst>
            <pc:docMk/>
            <pc:sldMk cId="2253747659" sldId="641"/>
            <ac:spMk id="136" creationId="{6AD2E940-6212-BD05-2D16-65F899BDBEDA}"/>
          </ac:spMkLst>
        </pc:spChg>
        <pc:cxnChg chg="add mod">
          <ac:chgData name="Bill Hawkins" userId="0a245f657dbcfc4c" providerId="LiveId" clId="{DF57323B-8262-4A48-A1EA-F493C71F483C}" dt="2023-11-13T16:29:39.139" v="18042"/>
          <ac:cxnSpMkLst>
            <pc:docMk/>
            <pc:sldMk cId="2253747659" sldId="641"/>
            <ac:cxnSpMk id="3" creationId="{F1A63F78-D451-541B-1F8E-4D3DB2CA9F93}"/>
          </ac:cxnSpMkLst>
        </pc:cxnChg>
        <pc:cxnChg chg="del mod">
          <ac:chgData name="Bill Hawkins" userId="0a245f657dbcfc4c" providerId="LiveId" clId="{DF57323B-8262-4A48-A1EA-F493C71F483C}" dt="2023-11-13T16:03:51.288" v="16417" actId="478"/>
          <ac:cxnSpMkLst>
            <pc:docMk/>
            <pc:sldMk cId="2253747659" sldId="641"/>
            <ac:cxnSpMk id="30" creationId="{C108AD55-6E7F-3D01-0F75-2E0F7204D4AB}"/>
          </ac:cxnSpMkLst>
        </pc:cxnChg>
        <pc:cxnChg chg="del mod">
          <ac:chgData name="Bill Hawkins" userId="0a245f657dbcfc4c" providerId="LiveId" clId="{DF57323B-8262-4A48-A1EA-F493C71F483C}" dt="2023-11-13T16:03:47.222" v="16415" actId="478"/>
          <ac:cxnSpMkLst>
            <pc:docMk/>
            <pc:sldMk cId="2253747659" sldId="641"/>
            <ac:cxnSpMk id="31" creationId="{E9014483-A88E-C330-203E-77A9006040B7}"/>
          </ac:cxnSpMkLst>
        </pc:cxnChg>
        <pc:cxnChg chg="del mod">
          <ac:chgData name="Bill Hawkins" userId="0a245f657dbcfc4c" providerId="LiveId" clId="{DF57323B-8262-4A48-A1EA-F493C71F483C}" dt="2023-11-13T16:01:16.868" v="16373" actId="478"/>
          <ac:cxnSpMkLst>
            <pc:docMk/>
            <pc:sldMk cId="2253747659" sldId="641"/>
            <ac:cxnSpMk id="35" creationId="{2FE10203-760F-6ABE-D779-D18000BF6885}"/>
          </ac:cxnSpMkLst>
        </pc:cxnChg>
        <pc:cxnChg chg="add del mod">
          <ac:chgData name="Bill Hawkins" userId="0a245f657dbcfc4c" providerId="LiveId" clId="{DF57323B-8262-4A48-A1EA-F493C71F483C}" dt="2023-11-13T16:02:53.704" v="16402" actId="478"/>
          <ac:cxnSpMkLst>
            <pc:docMk/>
            <pc:sldMk cId="2253747659" sldId="641"/>
            <ac:cxnSpMk id="39" creationId="{91342448-9708-4FBB-08CC-6F4E8C747D93}"/>
          </ac:cxnSpMkLst>
        </pc:cxnChg>
        <pc:cxnChg chg="del mod">
          <ac:chgData name="Bill Hawkins" userId="0a245f657dbcfc4c" providerId="LiveId" clId="{DF57323B-8262-4A48-A1EA-F493C71F483C}" dt="2023-11-13T16:01:25.345" v="16378" actId="478"/>
          <ac:cxnSpMkLst>
            <pc:docMk/>
            <pc:sldMk cId="2253747659" sldId="641"/>
            <ac:cxnSpMk id="42" creationId="{6B68111F-D02F-F615-0098-0CCBBAB23405}"/>
          </ac:cxnSpMkLst>
        </pc:cxnChg>
        <pc:cxnChg chg="add del mod">
          <ac:chgData name="Bill Hawkins" userId="0a245f657dbcfc4c" providerId="LiveId" clId="{DF57323B-8262-4A48-A1EA-F493C71F483C}" dt="2023-11-13T16:02:51.137" v="16400" actId="478"/>
          <ac:cxnSpMkLst>
            <pc:docMk/>
            <pc:sldMk cId="2253747659" sldId="641"/>
            <ac:cxnSpMk id="45" creationId="{40139396-D634-DB28-E395-10B4B6E8678A}"/>
          </ac:cxnSpMkLst>
        </pc:cxnChg>
        <pc:cxnChg chg="add del mod">
          <ac:chgData name="Bill Hawkins" userId="0a245f657dbcfc4c" providerId="LiveId" clId="{DF57323B-8262-4A48-A1EA-F493C71F483C}" dt="2023-11-13T16:03:23.368" v="16403" actId="478"/>
          <ac:cxnSpMkLst>
            <pc:docMk/>
            <pc:sldMk cId="2253747659" sldId="641"/>
            <ac:cxnSpMk id="48" creationId="{21423F32-852F-0900-AC79-9B05AE43B61C}"/>
          </ac:cxnSpMkLst>
        </pc:cxnChg>
        <pc:cxnChg chg="del mod">
          <ac:chgData name="Bill Hawkins" userId="0a245f657dbcfc4c" providerId="LiveId" clId="{DF57323B-8262-4A48-A1EA-F493C71F483C}" dt="2023-11-13T16:03:33.639" v="16407" actId="478"/>
          <ac:cxnSpMkLst>
            <pc:docMk/>
            <pc:sldMk cId="2253747659" sldId="641"/>
            <ac:cxnSpMk id="51" creationId="{7947ACEC-3681-147B-D4E6-28D67F96FF3A}"/>
          </ac:cxnSpMkLst>
        </pc:cxnChg>
        <pc:cxnChg chg="del mod">
          <ac:chgData name="Bill Hawkins" userId="0a245f657dbcfc4c" providerId="LiveId" clId="{DF57323B-8262-4A48-A1EA-F493C71F483C}" dt="2023-11-13T16:01:44.024" v="16384" actId="478"/>
          <ac:cxnSpMkLst>
            <pc:docMk/>
            <pc:sldMk cId="2253747659" sldId="641"/>
            <ac:cxnSpMk id="54" creationId="{8D6BF47C-34F9-2DEF-97AF-EC89C71EEC95}"/>
          </ac:cxnSpMkLst>
        </pc:cxnChg>
        <pc:cxnChg chg="del mod">
          <ac:chgData name="Bill Hawkins" userId="0a245f657dbcfc4c" providerId="LiveId" clId="{DF57323B-8262-4A48-A1EA-F493C71F483C}" dt="2023-11-13T16:01:40.442" v="16381" actId="478"/>
          <ac:cxnSpMkLst>
            <pc:docMk/>
            <pc:sldMk cId="2253747659" sldId="641"/>
            <ac:cxnSpMk id="57" creationId="{91A619E0-618C-5695-59CE-B7529384BF32}"/>
          </ac:cxnSpMkLst>
        </pc:cxnChg>
        <pc:cxnChg chg="del mod">
          <ac:chgData name="Bill Hawkins" userId="0a245f657dbcfc4c" providerId="LiveId" clId="{DF57323B-8262-4A48-A1EA-F493C71F483C}" dt="2023-11-13T16:03:38.415" v="16409" actId="478"/>
          <ac:cxnSpMkLst>
            <pc:docMk/>
            <pc:sldMk cId="2253747659" sldId="641"/>
            <ac:cxnSpMk id="60" creationId="{9D3A55E7-2F43-08C2-6D3B-90468566B9C6}"/>
          </ac:cxnSpMkLst>
        </pc:cxnChg>
      </pc:sldChg>
      <pc:sldChg chg="ord modAnim">
        <pc:chgData name="Bill Hawkins" userId="0a245f657dbcfc4c" providerId="LiveId" clId="{DF57323B-8262-4A48-A1EA-F493C71F483C}" dt="2023-11-15T14:50:38.437" v="20802"/>
        <pc:sldMkLst>
          <pc:docMk/>
          <pc:sldMk cId="1446700026" sldId="642"/>
        </pc:sldMkLst>
      </pc:sldChg>
      <pc:sldChg chg="del ord">
        <pc:chgData name="Bill Hawkins" userId="0a245f657dbcfc4c" providerId="LiveId" clId="{DF57323B-8262-4A48-A1EA-F493C71F483C}" dt="2023-11-13T16:19:44.574" v="17979" actId="2696"/>
        <pc:sldMkLst>
          <pc:docMk/>
          <pc:sldMk cId="2508358813" sldId="643"/>
        </pc:sldMkLst>
      </pc:sldChg>
      <pc:sldChg chg="modSp new mod modAnim">
        <pc:chgData name="Bill Hawkins" userId="0a245f657dbcfc4c" providerId="LiveId" clId="{DF57323B-8262-4A48-A1EA-F493C71F483C}" dt="2023-11-20T15:57:51.521" v="30999" actId="20577"/>
        <pc:sldMkLst>
          <pc:docMk/>
          <pc:sldMk cId="3207984468" sldId="644"/>
        </pc:sldMkLst>
        <pc:spChg chg="mod">
          <ac:chgData name="Bill Hawkins" userId="0a245f657dbcfc4c" providerId="LiveId" clId="{DF57323B-8262-4A48-A1EA-F493C71F483C}" dt="2023-11-13T16:05:43.469" v="16445" actId="20577"/>
          <ac:spMkLst>
            <pc:docMk/>
            <pc:sldMk cId="3207984468" sldId="644"/>
            <ac:spMk id="2" creationId="{32A82D64-F451-013D-376B-FB70B2540675}"/>
          </ac:spMkLst>
        </pc:spChg>
        <pc:spChg chg="mod">
          <ac:chgData name="Bill Hawkins" userId="0a245f657dbcfc4c" providerId="LiveId" clId="{DF57323B-8262-4A48-A1EA-F493C71F483C}" dt="2023-11-20T15:57:51.521" v="30999" actId="20577"/>
          <ac:spMkLst>
            <pc:docMk/>
            <pc:sldMk cId="3207984468" sldId="644"/>
            <ac:spMk id="3" creationId="{EC28933B-47A3-E2D5-58D9-8A842B3EE5D1}"/>
          </ac:spMkLst>
        </pc:spChg>
      </pc:sldChg>
      <pc:sldChg chg="modSp new mod ord modAnim">
        <pc:chgData name="Bill Hawkins" userId="0a245f657dbcfc4c" providerId="LiveId" clId="{DF57323B-8262-4A48-A1EA-F493C71F483C}" dt="2023-12-09T18:44:43.792" v="41862" actId="27636"/>
        <pc:sldMkLst>
          <pc:docMk/>
          <pc:sldMk cId="534949760" sldId="645"/>
        </pc:sldMkLst>
        <pc:spChg chg="mod">
          <ac:chgData name="Bill Hawkins" userId="0a245f657dbcfc4c" providerId="LiveId" clId="{DF57323B-8262-4A48-A1EA-F493C71F483C}" dt="2023-11-13T16:08:27.826" v="16788" actId="20577"/>
          <ac:spMkLst>
            <pc:docMk/>
            <pc:sldMk cId="534949760" sldId="645"/>
            <ac:spMk id="2" creationId="{31A1A63B-FC37-6A5D-975C-700775E5D9CF}"/>
          </ac:spMkLst>
        </pc:spChg>
        <pc:spChg chg="mod">
          <ac:chgData name="Bill Hawkins" userId="0a245f657dbcfc4c" providerId="LiveId" clId="{DF57323B-8262-4A48-A1EA-F493C71F483C}" dt="2023-12-09T18:44:43.792" v="41862" actId="27636"/>
          <ac:spMkLst>
            <pc:docMk/>
            <pc:sldMk cId="534949760" sldId="645"/>
            <ac:spMk id="3" creationId="{B53D49C9-FB7D-2BF6-3255-8FABDCB4047B}"/>
          </ac:spMkLst>
        </pc:spChg>
      </pc:sldChg>
      <pc:sldChg chg="modSp add del mod ord modAnim">
        <pc:chgData name="Bill Hawkins" userId="0a245f657dbcfc4c" providerId="LiveId" clId="{DF57323B-8262-4A48-A1EA-F493C71F483C}" dt="2023-12-07T16:15:35.556" v="38777" actId="2696"/>
        <pc:sldMkLst>
          <pc:docMk/>
          <pc:sldMk cId="2728798081" sldId="646"/>
        </pc:sldMkLst>
        <pc:spChg chg="mod">
          <ac:chgData name="Bill Hawkins" userId="0a245f657dbcfc4c" providerId="LiveId" clId="{DF57323B-8262-4A48-A1EA-F493C71F483C}" dt="2023-12-07T16:15:11.953" v="38771" actId="27636"/>
          <ac:spMkLst>
            <pc:docMk/>
            <pc:sldMk cId="2728798081" sldId="646"/>
            <ac:spMk id="3" creationId="{B53D49C9-FB7D-2BF6-3255-8FABDCB4047B}"/>
          </ac:spMkLst>
        </pc:spChg>
      </pc:sldChg>
      <pc:sldChg chg="modSp new mod modAnim">
        <pc:chgData name="Bill Hawkins" userId="0a245f657dbcfc4c" providerId="LiveId" clId="{DF57323B-8262-4A48-A1EA-F493C71F483C}" dt="2023-11-20T14:38:56.316" v="30519" actId="20577"/>
        <pc:sldMkLst>
          <pc:docMk/>
          <pc:sldMk cId="3733902797" sldId="647"/>
        </pc:sldMkLst>
        <pc:spChg chg="mod">
          <ac:chgData name="Bill Hawkins" userId="0a245f657dbcfc4c" providerId="LiveId" clId="{DF57323B-8262-4A48-A1EA-F493C71F483C}" dt="2023-11-13T16:20:20.504" v="18012" actId="20577"/>
          <ac:spMkLst>
            <pc:docMk/>
            <pc:sldMk cId="3733902797" sldId="647"/>
            <ac:spMk id="2" creationId="{3769C06F-F508-BDB8-17EF-AC7FD5CF4654}"/>
          </ac:spMkLst>
        </pc:spChg>
        <pc:spChg chg="mod">
          <ac:chgData name="Bill Hawkins" userId="0a245f657dbcfc4c" providerId="LiveId" clId="{DF57323B-8262-4A48-A1EA-F493C71F483C}" dt="2023-11-20T14:38:56.316" v="30519" actId="20577"/>
          <ac:spMkLst>
            <pc:docMk/>
            <pc:sldMk cId="3733902797" sldId="647"/>
            <ac:spMk id="3" creationId="{818A2F6B-D73E-7B59-4A3B-181AE195BEE4}"/>
          </ac:spMkLst>
        </pc:spChg>
      </pc:sldChg>
      <pc:sldChg chg="modSp new mod modAnim">
        <pc:chgData name="Bill Hawkins" userId="0a245f657dbcfc4c" providerId="LiveId" clId="{DF57323B-8262-4A48-A1EA-F493C71F483C}" dt="2023-11-21T15:58:59.035" v="32358" actId="20577"/>
        <pc:sldMkLst>
          <pc:docMk/>
          <pc:sldMk cId="3428649314" sldId="648"/>
        </pc:sldMkLst>
        <pc:spChg chg="mod">
          <ac:chgData name="Bill Hawkins" userId="0a245f657dbcfc4c" providerId="LiveId" clId="{DF57323B-8262-4A48-A1EA-F493C71F483C}" dt="2023-11-21T15:57:26.296" v="32306"/>
          <ac:spMkLst>
            <pc:docMk/>
            <pc:sldMk cId="3428649314" sldId="648"/>
            <ac:spMk id="2" creationId="{AB83B85C-C0B9-5AB2-C841-92B83103868D}"/>
          </ac:spMkLst>
        </pc:spChg>
        <pc:spChg chg="mod">
          <ac:chgData name="Bill Hawkins" userId="0a245f657dbcfc4c" providerId="LiveId" clId="{DF57323B-8262-4A48-A1EA-F493C71F483C}" dt="2023-11-21T15:58:59.035" v="32358" actId="20577"/>
          <ac:spMkLst>
            <pc:docMk/>
            <pc:sldMk cId="3428649314" sldId="648"/>
            <ac:spMk id="3" creationId="{0993B557-7071-F8D1-4BCE-4D393B09B85C}"/>
          </ac:spMkLst>
        </pc:spChg>
      </pc:sldChg>
      <pc:sldChg chg="addSp modSp new mod ord modAnim">
        <pc:chgData name="Bill Hawkins" userId="0a245f657dbcfc4c" providerId="LiveId" clId="{DF57323B-8262-4A48-A1EA-F493C71F483C}" dt="2023-12-09T18:38:15.671" v="41819" actId="948"/>
        <pc:sldMkLst>
          <pc:docMk/>
          <pc:sldMk cId="557979020" sldId="649"/>
        </pc:sldMkLst>
        <pc:spChg chg="mod">
          <ac:chgData name="Bill Hawkins" userId="0a245f657dbcfc4c" providerId="LiveId" clId="{DF57323B-8262-4A48-A1EA-F493C71F483C}" dt="2023-12-07T14:12:31.378" v="37591" actId="20577"/>
          <ac:spMkLst>
            <pc:docMk/>
            <pc:sldMk cId="557979020" sldId="649"/>
            <ac:spMk id="2" creationId="{1F8BD920-25E0-9059-8F4F-90A2684E44C7}"/>
          </ac:spMkLst>
        </pc:spChg>
        <pc:spChg chg="mod">
          <ac:chgData name="Bill Hawkins" userId="0a245f657dbcfc4c" providerId="LiveId" clId="{DF57323B-8262-4A48-A1EA-F493C71F483C}" dt="2023-12-09T18:38:15.671" v="41819" actId="948"/>
          <ac:spMkLst>
            <pc:docMk/>
            <pc:sldMk cId="557979020" sldId="649"/>
            <ac:spMk id="3" creationId="{FD52270E-69AE-797C-B3C8-FA294552B3DB}"/>
          </ac:spMkLst>
        </pc:spChg>
        <pc:spChg chg="add mod">
          <ac:chgData name="Bill Hawkins" userId="0a245f657dbcfc4c" providerId="LiveId" clId="{DF57323B-8262-4A48-A1EA-F493C71F483C}" dt="2023-12-07T14:16:49.024" v="37612" actId="14100"/>
          <ac:spMkLst>
            <pc:docMk/>
            <pc:sldMk cId="557979020" sldId="649"/>
            <ac:spMk id="7" creationId="{E550F981-6603-D5B4-4650-49FFD333E866}"/>
          </ac:spMkLst>
        </pc:spChg>
        <pc:picChg chg="add mod">
          <ac:chgData name="Bill Hawkins" userId="0a245f657dbcfc4c" providerId="LiveId" clId="{DF57323B-8262-4A48-A1EA-F493C71F483C}" dt="2023-12-07T14:15:07.560" v="37607" actId="1076"/>
          <ac:picMkLst>
            <pc:docMk/>
            <pc:sldMk cId="557979020" sldId="649"/>
            <ac:picMk id="6" creationId="{8849A69F-0DF7-2BE5-FF01-3F2BA8616021}"/>
          </ac:picMkLst>
        </pc:picChg>
      </pc:sldChg>
      <pc:sldChg chg="addSp delSp modSp add mod modAnim">
        <pc:chgData name="Bill Hawkins" userId="0a245f657dbcfc4c" providerId="LiveId" clId="{DF57323B-8262-4A48-A1EA-F493C71F483C}" dt="2023-12-07T14:10:07.753" v="37546" actId="6549"/>
        <pc:sldMkLst>
          <pc:docMk/>
          <pc:sldMk cId="3821008432" sldId="650"/>
        </pc:sldMkLst>
        <pc:spChg chg="mod">
          <ac:chgData name="Bill Hawkins" userId="0a245f657dbcfc4c" providerId="LiveId" clId="{DF57323B-8262-4A48-A1EA-F493C71F483C}" dt="2023-12-07T14:10:07.753" v="37546" actId="6549"/>
          <ac:spMkLst>
            <pc:docMk/>
            <pc:sldMk cId="3821008432" sldId="650"/>
            <ac:spMk id="2" creationId="{1F8BD920-25E0-9059-8F4F-90A2684E44C7}"/>
          </ac:spMkLst>
        </pc:spChg>
        <pc:spChg chg="del mod">
          <ac:chgData name="Bill Hawkins" userId="0a245f657dbcfc4c" providerId="LiveId" clId="{DF57323B-8262-4A48-A1EA-F493C71F483C}" dt="2023-11-16T16:07:50.812" v="25948" actId="478"/>
          <ac:spMkLst>
            <pc:docMk/>
            <pc:sldMk cId="3821008432" sldId="650"/>
            <ac:spMk id="3" creationId="{FD52270E-69AE-797C-B3C8-FA294552B3DB}"/>
          </ac:spMkLst>
        </pc:spChg>
        <pc:picChg chg="add mod">
          <ac:chgData name="Bill Hawkins" userId="0a245f657dbcfc4c" providerId="LiveId" clId="{DF57323B-8262-4A48-A1EA-F493C71F483C}" dt="2023-11-16T16:07:55.629" v="25949" actId="1076"/>
          <ac:picMkLst>
            <pc:docMk/>
            <pc:sldMk cId="3821008432" sldId="650"/>
            <ac:picMk id="6" creationId="{67013B34-C4E6-8DE4-40EA-007E928F03F5}"/>
          </ac:picMkLst>
        </pc:picChg>
        <pc:picChg chg="add mod">
          <ac:chgData name="Bill Hawkins" userId="0a245f657dbcfc4c" providerId="LiveId" clId="{DF57323B-8262-4A48-A1EA-F493C71F483C}" dt="2023-11-16T16:08:03.671" v="25950" actId="1076"/>
          <ac:picMkLst>
            <pc:docMk/>
            <pc:sldMk cId="3821008432" sldId="650"/>
            <ac:picMk id="8" creationId="{45602D66-58C7-51C6-A38B-33599390A72F}"/>
          </ac:picMkLst>
        </pc:picChg>
        <pc:picChg chg="add mod">
          <ac:chgData name="Bill Hawkins" userId="0a245f657dbcfc4c" providerId="LiveId" clId="{DF57323B-8262-4A48-A1EA-F493C71F483C}" dt="2023-11-16T16:08:16.717" v="25953" actId="1076"/>
          <ac:picMkLst>
            <pc:docMk/>
            <pc:sldMk cId="3821008432" sldId="650"/>
            <ac:picMk id="9" creationId="{EF88D301-657B-30C2-7B11-F79AA89D80A5}"/>
          </ac:picMkLst>
        </pc:picChg>
      </pc:sldChg>
      <pc:sldChg chg="modSp add mod modAnim">
        <pc:chgData name="Bill Hawkins" userId="0a245f657dbcfc4c" providerId="LiveId" clId="{DF57323B-8262-4A48-A1EA-F493C71F483C}" dt="2023-11-14T20:16:13.239" v="19860" actId="255"/>
        <pc:sldMkLst>
          <pc:docMk/>
          <pc:sldMk cId="511265238" sldId="651"/>
        </pc:sldMkLst>
        <pc:spChg chg="mod">
          <ac:chgData name="Bill Hawkins" userId="0a245f657dbcfc4c" providerId="LiveId" clId="{DF57323B-8262-4A48-A1EA-F493C71F483C}" dt="2023-11-14T20:16:13.239" v="19860" actId="255"/>
          <ac:spMkLst>
            <pc:docMk/>
            <pc:sldMk cId="511265238" sldId="651"/>
            <ac:spMk id="3" creationId="{F87F3269-91DF-4D85-9926-C7BC95FE7F33}"/>
          </ac:spMkLst>
        </pc:spChg>
      </pc:sldChg>
      <pc:sldChg chg="modSp add mod ord">
        <pc:chgData name="Bill Hawkins" userId="0a245f657dbcfc4c" providerId="LiveId" clId="{DF57323B-8262-4A48-A1EA-F493C71F483C}" dt="2023-11-15T14:20:44.520" v="20409" actId="14100"/>
        <pc:sldMkLst>
          <pc:docMk/>
          <pc:sldMk cId="2351431483" sldId="652"/>
        </pc:sldMkLst>
        <pc:spChg chg="mod">
          <ac:chgData name="Bill Hawkins" userId="0a245f657dbcfc4c" providerId="LiveId" clId="{DF57323B-8262-4A48-A1EA-F493C71F483C}" dt="2023-11-15T14:20:44.520" v="20409" actId="14100"/>
          <ac:spMkLst>
            <pc:docMk/>
            <pc:sldMk cId="2351431483" sldId="652"/>
            <ac:spMk id="2" creationId="{6A257F60-517E-804B-152E-5FFFF8200CF2}"/>
          </ac:spMkLst>
        </pc:spChg>
      </pc:sldChg>
      <pc:sldChg chg="modSp add mod ord">
        <pc:chgData name="Bill Hawkins" userId="0a245f657dbcfc4c" providerId="LiveId" clId="{DF57323B-8262-4A48-A1EA-F493C71F483C}" dt="2023-11-15T14:26:49.277" v="20618" actId="14100"/>
        <pc:sldMkLst>
          <pc:docMk/>
          <pc:sldMk cId="137980945" sldId="653"/>
        </pc:sldMkLst>
        <pc:spChg chg="mod">
          <ac:chgData name="Bill Hawkins" userId="0a245f657dbcfc4c" providerId="LiveId" clId="{DF57323B-8262-4A48-A1EA-F493C71F483C}" dt="2023-11-15T14:26:49.277" v="20618" actId="14100"/>
          <ac:spMkLst>
            <pc:docMk/>
            <pc:sldMk cId="137980945" sldId="653"/>
            <ac:spMk id="2" creationId="{6A257F60-517E-804B-152E-5FFFF8200CF2}"/>
          </ac:spMkLst>
        </pc:spChg>
      </pc:sldChg>
      <pc:sldChg chg="addSp del delDesignElem">
        <pc:chgData name="Bill Hawkins" userId="0a245f657dbcfc4c" providerId="LiveId" clId="{DF57323B-8262-4A48-A1EA-F493C71F483C}" dt="2023-11-15T14:21:19.726" v="20414"/>
        <pc:sldMkLst>
          <pc:docMk/>
          <pc:sldMk cId="2665548525" sldId="653"/>
        </pc:sldMkLst>
        <pc:spChg chg="add">
          <ac:chgData name="Bill Hawkins" userId="0a245f657dbcfc4c" providerId="LiveId" clId="{DF57323B-8262-4A48-A1EA-F493C71F483C}" dt="2023-11-15T14:21:19.726" v="20414"/>
          <ac:spMkLst>
            <pc:docMk/>
            <pc:sldMk cId="2665548525" sldId="653"/>
            <ac:spMk id="10" creationId="{0671A8AE-40A1-4631-A6B8-581AFF065482}"/>
          </ac:spMkLst>
        </pc:spChg>
        <pc:spChg chg="add">
          <ac:chgData name="Bill Hawkins" userId="0a245f657dbcfc4c" providerId="LiveId" clId="{DF57323B-8262-4A48-A1EA-F493C71F483C}" dt="2023-11-15T14:21:19.726" v="20414"/>
          <ac:spMkLst>
            <pc:docMk/>
            <pc:sldMk cId="2665548525" sldId="653"/>
            <ac:spMk id="12" creationId="{AB58EF07-17C2-48CF-ABB0-EEF1F17CB8F0}"/>
          </ac:spMkLst>
        </pc:spChg>
        <pc:spChg chg="add">
          <ac:chgData name="Bill Hawkins" userId="0a245f657dbcfc4c" providerId="LiveId" clId="{DF57323B-8262-4A48-A1EA-F493C71F483C}" dt="2023-11-15T14:21:19.726" v="20414"/>
          <ac:spMkLst>
            <pc:docMk/>
            <pc:sldMk cId="2665548525" sldId="653"/>
            <ac:spMk id="14" creationId="{AF2F604E-43BE-4DC3-B983-E071523364F8}"/>
          </ac:spMkLst>
        </pc:spChg>
        <pc:spChg chg="add">
          <ac:chgData name="Bill Hawkins" userId="0a245f657dbcfc4c" providerId="LiveId" clId="{DF57323B-8262-4A48-A1EA-F493C71F483C}" dt="2023-11-15T14:21:19.726" v="20414"/>
          <ac:spMkLst>
            <pc:docMk/>
            <pc:sldMk cId="2665548525" sldId="653"/>
            <ac:spMk id="16" creationId="{08C9B587-E65E-4B52-B37C-ABEBB6E87928}"/>
          </ac:spMkLst>
        </pc:spChg>
      </pc:sldChg>
      <pc:sldChg chg="modSp add mod ord">
        <pc:chgData name="Bill Hawkins" userId="0a245f657dbcfc4c" providerId="LiveId" clId="{DF57323B-8262-4A48-A1EA-F493C71F483C}" dt="2023-11-15T15:03:17.755" v="20850" actId="20577"/>
        <pc:sldMkLst>
          <pc:docMk/>
          <pc:sldMk cId="3358998424" sldId="654"/>
        </pc:sldMkLst>
        <pc:spChg chg="mod">
          <ac:chgData name="Bill Hawkins" userId="0a245f657dbcfc4c" providerId="LiveId" clId="{DF57323B-8262-4A48-A1EA-F493C71F483C}" dt="2023-11-15T15:03:17.755" v="20850" actId="20577"/>
          <ac:spMkLst>
            <pc:docMk/>
            <pc:sldMk cId="3358998424" sldId="654"/>
            <ac:spMk id="2" creationId="{6A257F60-517E-804B-152E-5FFFF8200CF2}"/>
          </ac:spMkLst>
        </pc:spChg>
      </pc:sldChg>
      <pc:sldChg chg="modSp add mod ord">
        <pc:chgData name="Bill Hawkins" userId="0a245f657dbcfc4c" providerId="LiveId" clId="{DF57323B-8262-4A48-A1EA-F493C71F483C}" dt="2023-11-15T15:20:07.653" v="20950" actId="20577"/>
        <pc:sldMkLst>
          <pc:docMk/>
          <pc:sldMk cId="4264270203" sldId="655"/>
        </pc:sldMkLst>
        <pc:spChg chg="mod">
          <ac:chgData name="Bill Hawkins" userId="0a245f657dbcfc4c" providerId="LiveId" clId="{DF57323B-8262-4A48-A1EA-F493C71F483C}" dt="2023-11-15T15:20:07.653" v="20950" actId="20577"/>
          <ac:spMkLst>
            <pc:docMk/>
            <pc:sldMk cId="4264270203" sldId="655"/>
            <ac:spMk id="2" creationId="{6A257F60-517E-804B-152E-5FFFF8200CF2}"/>
          </ac:spMkLst>
        </pc:spChg>
      </pc:sldChg>
      <pc:sldChg chg="addSp delSp modSp add del mod">
        <pc:chgData name="Bill Hawkins" userId="0a245f657dbcfc4c" providerId="LiveId" clId="{DF57323B-8262-4A48-A1EA-F493C71F483C}" dt="2023-11-16T16:08:20.660" v="25954" actId="2696"/>
        <pc:sldMkLst>
          <pc:docMk/>
          <pc:sldMk cId="1599758369" sldId="656"/>
        </pc:sldMkLst>
        <pc:spChg chg="add del mod">
          <ac:chgData name="Bill Hawkins" userId="0a245f657dbcfc4c" providerId="LiveId" clId="{DF57323B-8262-4A48-A1EA-F493C71F483C}" dt="2023-11-16T14:06:46.342" v="21608" actId="20577"/>
          <ac:spMkLst>
            <pc:docMk/>
            <pc:sldMk cId="1599758369" sldId="656"/>
            <ac:spMk id="3" creationId="{FD52270E-69AE-797C-B3C8-FA294552B3DB}"/>
          </ac:spMkLst>
        </pc:spChg>
        <pc:picChg chg="del">
          <ac:chgData name="Bill Hawkins" userId="0a245f657dbcfc4c" providerId="LiveId" clId="{DF57323B-8262-4A48-A1EA-F493C71F483C}" dt="2023-11-16T14:05:28.251" v="21519" actId="478"/>
          <ac:picMkLst>
            <pc:docMk/>
            <pc:sldMk cId="1599758369" sldId="656"/>
            <ac:picMk id="6" creationId="{67013B34-C4E6-8DE4-40EA-007E928F03F5}"/>
          </ac:picMkLst>
        </pc:picChg>
        <pc:picChg chg="add del mod ord">
          <ac:chgData name="Bill Hawkins" userId="0a245f657dbcfc4c" providerId="LiveId" clId="{DF57323B-8262-4A48-A1EA-F493C71F483C}" dt="2023-11-16T14:06:12.679" v="21526" actId="22"/>
          <ac:picMkLst>
            <pc:docMk/>
            <pc:sldMk cId="1599758369" sldId="656"/>
            <ac:picMk id="7" creationId="{837D3974-EB9B-8AFC-67A3-CD160FE85E20}"/>
          </ac:picMkLst>
        </pc:picChg>
        <pc:picChg chg="del">
          <ac:chgData name="Bill Hawkins" userId="0a245f657dbcfc4c" providerId="LiveId" clId="{DF57323B-8262-4A48-A1EA-F493C71F483C}" dt="2023-11-16T14:05:26.202" v="21518" actId="478"/>
          <ac:picMkLst>
            <pc:docMk/>
            <pc:sldMk cId="1599758369" sldId="656"/>
            <ac:picMk id="8" creationId="{45602D66-58C7-51C6-A38B-33599390A72F}"/>
          </ac:picMkLst>
        </pc:picChg>
        <pc:picChg chg="add del mod">
          <ac:chgData name="Bill Hawkins" userId="0a245f657dbcfc4c" providerId="LiveId" clId="{DF57323B-8262-4A48-A1EA-F493C71F483C}" dt="2023-11-16T16:08:07.958" v="25951" actId="21"/>
          <ac:picMkLst>
            <pc:docMk/>
            <pc:sldMk cId="1599758369" sldId="656"/>
            <ac:picMk id="10" creationId="{6CAE9F7E-BFC5-839A-DB00-8BEC2F12BECA}"/>
          </ac:picMkLst>
        </pc:picChg>
      </pc:sldChg>
      <pc:sldChg chg="delSp modSp add mod modAnim">
        <pc:chgData name="Bill Hawkins" userId="0a245f657dbcfc4c" providerId="LiveId" clId="{DF57323B-8262-4A48-A1EA-F493C71F483C}" dt="2023-12-11T15:37:36.545" v="43956" actId="20577"/>
        <pc:sldMkLst>
          <pc:docMk/>
          <pc:sldMk cId="2523386590" sldId="657"/>
        </pc:sldMkLst>
        <pc:spChg chg="mod">
          <ac:chgData name="Bill Hawkins" userId="0a245f657dbcfc4c" providerId="LiveId" clId="{DF57323B-8262-4A48-A1EA-F493C71F483C}" dt="2023-12-07T14:10:14.760" v="37547" actId="6549"/>
          <ac:spMkLst>
            <pc:docMk/>
            <pc:sldMk cId="2523386590" sldId="657"/>
            <ac:spMk id="2" creationId="{1F8BD920-25E0-9059-8F4F-90A2684E44C7}"/>
          </ac:spMkLst>
        </pc:spChg>
        <pc:spChg chg="mod">
          <ac:chgData name="Bill Hawkins" userId="0a245f657dbcfc4c" providerId="LiveId" clId="{DF57323B-8262-4A48-A1EA-F493C71F483C}" dt="2023-12-11T15:37:36.545" v="43956" actId="20577"/>
          <ac:spMkLst>
            <pc:docMk/>
            <pc:sldMk cId="2523386590" sldId="657"/>
            <ac:spMk id="3" creationId="{FD52270E-69AE-797C-B3C8-FA294552B3DB}"/>
          </ac:spMkLst>
        </pc:spChg>
        <pc:picChg chg="del">
          <ac:chgData name="Bill Hawkins" userId="0a245f657dbcfc4c" providerId="LiveId" clId="{DF57323B-8262-4A48-A1EA-F493C71F483C}" dt="2023-11-16T14:07:10.001" v="21611" actId="478"/>
          <ac:picMkLst>
            <pc:docMk/>
            <pc:sldMk cId="2523386590" sldId="657"/>
            <ac:picMk id="10" creationId="{6CAE9F7E-BFC5-839A-DB00-8BEC2F12BECA}"/>
          </ac:picMkLst>
        </pc:picChg>
      </pc:sldChg>
      <pc:sldChg chg="addSp delSp modSp add mod modAnim chgLayout">
        <pc:chgData name="Bill Hawkins" userId="0a245f657dbcfc4c" providerId="LiveId" clId="{DF57323B-8262-4A48-A1EA-F493C71F483C}" dt="2023-12-07T14:10:21.122" v="37548" actId="6549"/>
        <pc:sldMkLst>
          <pc:docMk/>
          <pc:sldMk cId="1269561176" sldId="658"/>
        </pc:sldMkLst>
        <pc:spChg chg="mod ord">
          <ac:chgData name="Bill Hawkins" userId="0a245f657dbcfc4c" providerId="LiveId" clId="{DF57323B-8262-4A48-A1EA-F493C71F483C}" dt="2023-12-07T14:10:21.122" v="37548" actId="6549"/>
          <ac:spMkLst>
            <pc:docMk/>
            <pc:sldMk cId="1269561176" sldId="658"/>
            <ac:spMk id="2" creationId="{1F8BD920-25E0-9059-8F4F-90A2684E44C7}"/>
          </ac:spMkLst>
        </pc:spChg>
        <pc:spChg chg="mod ord">
          <ac:chgData name="Bill Hawkins" userId="0a245f657dbcfc4c" providerId="LiveId" clId="{DF57323B-8262-4A48-A1EA-F493C71F483C}" dt="2023-11-20T14:08:32.687" v="30402" actId="6549"/>
          <ac:spMkLst>
            <pc:docMk/>
            <pc:sldMk cId="1269561176" sldId="658"/>
            <ac:spMk id="3" creationId="{FD52270E-69AE-797C-B3C8-FA294552B3DB}"/>
          </ac:spMkLst>
        </pc:spChg>
        <pc:spChg chg="mod ord">
          <ac:chgData name="Bill Hawkins" userId="0a245f657dbcfc4c" providerId="LiveId" clId="{DF57323B-8262-4A48-A1EA-F493C71F483C}" dt="2023-11-16T14:11:48.319" v="21968" actId="700"/>
          <ac:spMkLst>
            <pc:docMk/>
            <pc:sldMk cId="1269561176" sldId="658"/>
            <ac:spMk id="4" creationId="{8F33468E-660D-26DE-5F4D-A4CBE273D39B}"/>
          </ac:spMkLst>
        </pc:spChg>
        <pc:picChg chg="add del mod">
          <ac:chgData name="Bill Hawkins" userId="0a245f657dbcfc4c" providerId="LiveId" clId="{DF57323B-8262-4A48-A1EA-F493C71F483C}" dt="2023-11-16T14:11:50.418" v="21971" actId="22"/>
          <ac:picMkLst>
            <pc:docMk/>
            <pc:sldMk cId="1269561176" sldId="658"/>
            <ac:picMk id="6" creationId="{9833E74E-69D7-AE7C-1E05-543275F7C2CC}"/>
          </ac:picMkLst>
        </pc:picChg>
        <pc:picChg chg="add mod">
          <ac:chgData name="Bill Hawkins" userId="0a245f657dbcfc4c" providerId="LiveId" clId="{DF57323B-8262-4A48-A1EA-F493C71F483C}" dt="2023-11-16T14:13:02.709" v="22140" actId="1076"/>
          <ac:picMkLst>
            <pc:docMk/>
            <pc:sldMk cId="1269561176" sldId="658"/>
            <ac:picMk id="7" creationId="{07BC35E2-F67D-03EC-65C2-C6C8247EEFF3}"/>
          </ac:picMkLst>
        </pc:picChg>
      </pc:sldChg>
      <pc:sldChg chg="addSp delSp modSp add mod modAnim">
        <pc:chgData name="Bill Hawkins" userId="0a245f657dbcfc4c" providerId="LiveId" clId="{DF57323B-8262-4A48-A1EA-F493C71F483C}" dt="2023-12-09T18:40:11.933" v="41828" actId="27636"/>
        <pc:sldMkLst>
          <pc:docMk/>
          <pc:sldMk cId="2931556624" sldId="659"/>
        </pc:sldMkLst>
        <pc:spChg chg="mod">
          <ac:chgData name="Bill Hawkins" userId="0a245f657dbcfc4c" providerId="LiveId" clId="{DF57323B-8262-4A48-A1EA-F493C71F483C}" dt="2023-12-07T14:10:27.194" v="37549" actId="6549"/>
          <ac:spMkLst>
            <pc:docMk/>
            <pc:sldMk cId="2931556624" sldId="659"/>
            <ac:spMk id="2" creationId="{1F8BD920-25E0-9059-8F4F-90A2684E44C7}"/>
          </ac:spMkLst>
        </pc:spChg>
        <pc:spChg chg="mod">
          <ac:chgData name="Bill Hawkins" userId="0a245f657dbcfc4c" providerId="LiveId" clId="{DF57323B-8262-4A48-A1EA-F493C71F483C}" dt="2023-12-09T18:40:11.933" v="41828" actId="27636"/>
          <ac:spMkLst>
            <pc:docMk/>
            <pc:sldMk cId="2931556624" sldId="659"/>
            <ac:spMk id="3" creationId="{FD52270E-69AE-797C-B3C8-FA294552B3DB}"/>
          </ac:spMkLst>
        </pc:spChg>
        <pc:spChg chg="add del mod">
          <ac:chgData name="Bill Hawkins" userId="0a245f657dbcfc4c" providerId="LiveId" clId="{DF57323B-8262-4A48-A1EA-F493C71F483C}" dt="2023-11-16T14:16:39.885" v="22496" actId="21"/>
          <ac:spMkLst>
            <pc:docMk/>
            <pc:sldMk cId="2931556624" sldId="659"/>
            <ac:spMk id="5" creationId="{0125147E-F578-AF44-AD02-AD43FE1642B9}"/>
          </ac:spMkLst>
        </pc:spChg>
        <pc:picChg chg="del mod">
          <ac:chgData name="Bill Hawkins" userId="0a245f657dbcfc4c" providerId="LiveId" clId="{DF57323B-8262-4A48-A1EA-F493C71F483C}" dt="2023-11-16T14:16:04.297" v="22478" actId="21"/>
          <ac:picMkLst>
            <pc:docMk/>
            <pc:sldMk cId="2931556624" sldId="659"/>
            <ac:picMk id="7" creationId="{07BC35E2-F67D-03EC-65C2-C6C8247EEFF3}"/>
          </ac:picMkLst>
        </pc:picChg>
      </pc:sldChg>
      <pc:sldChg chg="addSp delSp modSp new mod modAnim">
        <pc:chgData name="Bill Hawkins" userId="0a245f657dbcfc4c" providerId="LiveId" clId="{DF57323B-8262-4A48-A1EA-F493C71F483C}" dt="2023-12-11T20:47:56.062" v="44254" actId="20577"/>
        <pc:sldMkLst>
          <pc:docMk/>
          <pc:sldMk cId="4008580910" sldId="660"/>
        </pc:sldMkLst>
        <pc:spChg chg="mod">
          <ac:chgData name="Bill Hawkins" userId="0a245f657dbcfc4c" providerId="LiveId" clId="{DF57323B-8262-4A48-A1EA-F493C71F483C}" dt="2023-12-07T14:10:32.155" v="37550" actId="6549"/>
          <ac:spMkLst>
            <pc:docMk/>
            <pc:sldMk cId="4008580910" sldId="660"/>
            <ac:spMk id="2" creationId="{EB87C93A-C6E8-DFCC-8A58-0AED882AB84E}"/>
          </ac:spMkLst>
        </pc:spChg>
        <pc:spChg chg="del">
          <ac:chgData name="Bill Hawkins" userId="0a245f657dbcfc4c" providerId="LiveId" clId="{DF57323B-8262-4A48-A1EA-F493C71F483C}" dt="2023-11-16T14:16:08.208" v="22479"/>
          <ac:spMkLst>
            <pc:docMk/>
            <pc:sldMk cId="4008580910" sldId="660"/>
            <ac:spMk id="3" creationId="{C10743E8-5A71-BDF6-A95B-344F1E80BCCD}"/>
          </ac:spMkLst>
        </pc:spChg>
        <pc:spChg chg="add mod">
          <ac:chgData name="Bill Hawkins" userId="0a245f657dbcfc4c" providerId="LiveId" clId="{DF57323B-8262-4A48-A1EA-F493C71F483C}" dt="2023-11-20T13:43:33.511" v="29294" actId="6549"/>
          <ac:spMkLst>
            <pc:docMk/>
            <pc:sldMk cId="4008580910" sldId="660"/>
            <ac:spMk id="6" creationId="{2C67ACA6-266F-D535-99C2-30B3A7B3539F}"/>
          </ac:spMkLst>
        </pc:spChg>
        <pc:spChg chg="add mod">
          <ac:chgData name="Bill Hawkins" userId="0a245f657dbcfc4c" providerId="LiveId" clId="{DF57323B-8262-4A48-A1EA-F493C71F483C}" dt="2023-12-11T20:47:56.062" v="44254" actId="20577"/>
          <ac:spMkLst>
            <pc:docMk/>
            <pc:sldMk cId="4008580910" sldId="660"/>
            <ac:spMk id="7" creationId="{5F840C38-823B-C1E0-F1D5-0DA249F56D31}"/>
          </ac:spMkLst>
        </pc:spChg>
        <pc:spChg chg="add mod">
          <ac:chgData name="Bill Hawkins" userId="0a245f657dbcfc4c" providerId="LiveId" clId="{DF57323B-8262-4A48-A1EA-F493C71F483C}" dt="2023-11-20T13:29:36.030" v="27849" actId="14100"/>
          <ac:spMkLst>
            <pc:docMk/>
            <pc:sldMk cId="4008580910" sldId="660"/>
            <ac:spMk id="8" creationId="{A4447982-51E6-DEDD-4AC6-2AF54720ECD2}"/>
          </ac:spMkLst>
        </pc:spChg>
        <pc:spChg chg="add mod">
          <ac:chgData name="Bill Hawkins" userId="0a245f657dbcfc4c" providerId="LiveId" clId="{DF57323B-8262-4A48-A1EA-F493C71F483C}" dt="2023-12-10T17:44:40.809" v="43844" actId="20577"/>
          <ac:spMkLst>
            <pc:docMk/>
            <pc:sldMk cId="4008580910" sldId="660"/>
            <ac:spMk id="9" creationId="{48238664-E0CF-81B1-49ED-BC7FBE0A6BDE}"/>
          </ac:spMkLst>
        </pc:spChg>
        <pc:picChg chg="add mod">
          <ac:chgData name="Bill Hawkins" userId="0a245f657dbcfc4c" providerId="LiveId" clId="{DF57323B-8262-4A48-A1EA-F493C71F483C}" dt="2023-11-16T14:21:21.073" v="22887" actId="1076"/>
          <ac:picMkLst>
            <pc:docMk/>
            <pc:sldMk cId="4008580910" sldId="660"/>
            <ac:picMk id="5" creationId="{3D140E6E-31D0-AD5C-C965-5C1D97038560}"/>
          </ac:picMkLst>
        </pc:picChg>
      </pc:sldChg>
      <pc:sldChg chg="addSp delSp modSp new mod modAnim">
        <pc:chgData name="Bill Hawkins" userId="0a245f657dbcfc4c" providerId="LiveId" clId="{DF57323B-8262-4A48-A1EA-F493C71F483C}" dt="2023-12-09T18:15:31.563" v="41742" actId="6549"/>
        <pc:sldMkLst>
          <pc:docMk/>
          <pc:sldMk cId="2859283768" sldId="661"/>
        </pc:sldMkLst>
        <pc:spChg chg="mod">
          <ac:chgData name="Bill Hawkins" userId="0a245f657dbcfc4c" providerId="LiveId" clId="{DF57323B-8262-4A48-A1EA-F493C71F483C}" dt="2023-12-07T14:10:39.980" v="37551" actId="6549"/>
          <ac:spMkLst>
            <pc:docMk/>
            <pc:sldMk cId="2859283768" sldId="661"/>
            <ac:spMk id="2" creationId="{21C585E2-4B3B-5DD4-65AA-B43895FF29DF}"/>
          </ac:spMkLst>
        </pc:spChg>
        <pc:spChg chg="mod">
          <ac:chgData name="Bill Hawkins" userId="0a245f657dbcfc4c" providerId="LiveId" clId="{DF57323B-8262-4A48-A1EA-F493C71F483C}" dt="2023-12-09T18:15:31.563" v="41742" actId="6549"/>
          <ac:spMkLst>
            <pc:docMk/>
            <pc:sldMk cId="2859283768" sldId="661"/>
            <ac:spMk id="3" creationId="{B6D731CE-8E51-DB2A-4297-131488F29636}"/>
          </ac:spMkLst>
        </pc:spChg>
        <pc:picChg chg="add del mod">
          <ac:chgData name="Bill Hawkins" userId="0a245f657dbcfc4c" providerId="LiveId" clId="{DF57323B-8262-4A48-A1EA-F493C71F483C}" dt="2023-12-09T18:15:10.477" v="41707" actId="478"/>
          <ac:picMkLst>
            <pc:docMk/>
            <pc:sldMk cId="2859283768" sldId="661"/>
            <ac:picMk id="6" creationId="{EC25FFE5-C2EF-EE67-1A83-E745C6E4ECA2}"/>
          </ac:picMkLst>
        </pc:picChg>
        <pc:picChg chg="add mod">
          <ac:chgData name="Bill Hawkins" userId="0a245f657dbcfc4c" providerId="LiveId" clId="{DF57323B-8262-4A48-A1EA-F493C71F483C}" dt="2023-12-09T18:15:18.300" v="41709" actId="1076"/>
          <ac:picMkLst>
            <pc:docMk/>
            <pc:sldMk cId="2859283768" sldId="661"/>
            <ac:picMk id="7" creationId="{94D9F1ED-E554-F306-7442-E42294DD1E2B}"/>
          </ac:picMkLst>
        </pc:picChg>
      </pc:sldChg>
      <pc:sldChg chg="modSp add mod modAnim">
        <pc:chgData name="Bill Hawkins" userId="0a245f657dbcfc4c" providerId="LiveId" clId="{DF57323B-8262-4A48-A1EA-F493C71F483C}" dt="2023-12-09T18:48:51.260" v="41886" actId="14100"/>
        <pc:sldMkLst>
          <pc:docMk/>
          <pc:sldMk cId="2129308711" sldId="662"/>
        </pc:sldMkLst>
        <pc:spChg chg="mod">
          <ac:chgData name="Bill Hawkins" userId="0a245f657dbcfc4c" providerId="LiveId" clId="{DF57323B-8262-4A48-A1EA-F493C71F483C}" dt="2023-12-09T18:48:51.260" v="41886" actId="14100"/>
          <ac:spMkLst>
            <pc:docMk/>
            <pc:sldMk cId="2129308711" sldId="662"/>
            <ac:spMk id="3" creationId="{818A2F6B-D73E-7B59-4A3B-181AE195BEE4}"/>
          </ac:spMkLst>
        </pc:spChg>
      </pc:sldChg>
      <pc:sldChg chg="modSp add mod modAnim">
        <pc:chgData name="Bill Hawkins" userId="0a245f657dbcfc4c" providerId="LiveId" clId="{DF57323B-8262-4A48-A1EA-F493C71F483C}" dt="2023-12-11T21:10:59.071" v="44290" actId="20577"/>
        <pc:sldMkLst>
          <pc:docMk/>
          <pc:sldMk cId="3742616700" sldId="663"/>
        </pc:sldMkLst>
        <pc:spChg chg="mod">
          <ac:chgData name="Bill Hawkins" userId="0a245f657dbcfc4c" providerId="LiveId" clId="{DF57323B-8262-4A48-A1EA-F493C71F483C}" dt="2023-12-11T21:10:59.071" v="44290" actId="20577"/>
          <ac:spMkLst>
            <pc:docMk/>
            <pc:sldMk cId="3742616700" sldId="663"/>
            <ac:spMk id="3" creationId="{818A2F6B-D73E-7B59-4A3B-181AE195BEE4}"/>
          </ac:spMkLst>
        </pc:spChg>
      </pc:sldChg>
      <pc:sldChg chg="addSp delSp modSp add mod delAnim modAnim">
        <pc:chgData name="Bill Hawkins" userId="0a245f657dbcfc4c" providerId="LiveId" clId="{DF57323B-8262-4A48-A1EA-F493C71F483C}" dt="2023-12-07T16:31:44.757" v="38908"/>
        <pc:sldMkLst>
          <pc:docMk/>
          <pc:sldMk cId="2093692401" sldId="664"/>
        </pc:sldMkLst>
        <pc:spChg chg="add del mod">
          <ac:chgData name="Bill Hawkins" userId="0a245f657dbcfc4c" providerId="LiveId" clId="{DF57323B-8262-4A48-A1EA-F493C71F483C}" dt="2023-11-16T15:45:50.274" v="24834" actId="21"/>
          <ac:spMkLst>
            <pc:docMk/>
            <pc:sldMk cId="2093692401" sldId="664"/>
            <ac:spMk id="3" creationId="{0A78854B-B821-5F4B-0877-72961AE86ABE}"/>
          </ac:spMkLst>
        </pc:spChg>
        <pc:spChg chg="add mod">
          <ac:chgData name="Bill Hawkins" userId="0a245f657dbcfc4c" providerId="LiveId" clId="{DF57323B-8262-4A48-A1EA-F493C71F483C}" dt="2023-12-02T19:45:12.124" v="34810" actId="14100"/>
          <ac:spMkLst>
            <pc:docMk/>
            <pc:sldMk cId="2093692401" sldId="664"/>
            <ac:spMk id="5" creationId="{0DC7C3C7-9D2E-0528-7514-D7FA1C743696}"/>
          </ac:spMkLst>
        </pc:spChg>
        <pc:spChg chg="add del mod">
          <ac:chgData name="Bill Hawkins" userId="0a245f657dbcfc4c" providerId="LiveId" clId="{DF57323B-8262-4A48-A1EA-F493C71F483C}" dt="2023-11-16T15:45:58.864" v="24836" actId="21"/>
          <ac:spMkLst>
            <pc:docMk/>
            <pc:sldMk cId="2093692401" sldId="664"/>
            <ac:spMk id="5" creationId="{DF7A9F82-8F1F-8DE4-75BA-29831BF96A8F}"/>
          </ac:spMkLst>
        </pc:spChg>
        <pc:spChg chg="add mod">
          <ac:chgData name="Bill Hawkins" userId="0a245f657dbcfc4c" providerId="LiveId" clId="{DF57323B-8262-4A48-A1EA-F493C71F483C}" dt="2023-12-02T19:46:07.167" v="34814" actId="14100"/>
          <ac:spMkLst>
            <pc:docMk/>
            <pc:sldMk cId="2093692401" sldId="664"/>
            <ac:spMk id="6" creationId="{512BC53D-14BB-65B9-F8A0-5A5782680503}"/>
          </ac:spMkLst>
        </pc:spChg>
        <pc:spChg chg="add del mod">
          <ac:chgData name="Bill Hawkins" userId="0a245f657dbcfc4c" providerId="LiveId" clId="{DF57323B-8262-4A48-A1EA-F493C71F483C}" dt="2023-11-16T15:46:03.362" v="24838" actId="21"/>
          <ac:spMkLst>
            <pc:docMk/>
            <pc:sldMk cId="2093692401" sldId="664"/>
            <ac:spMk id="6" creationId="{B8A95A58-723A-024F-DDBE-B20BF1F69EF6}"/>
          </ac:spMkLst>
        </pc:spChg>
        <pc:spChg chg="add mod">
          <ac:chgData name="Bill Hawkins" userId="0a245f657dbcfc4c" providerId="LiveId" clId="{DF57323B-8262-4A48-A1EA-F493C71F483C}" dt="2023-12-02T19:46:23.848" v="34819" actId="14100"/>
          <ac:spMkLst>
            <pc:docMk/>
            <pc:sldMk cId="2093692401" sldId="664"/>
            <ac:spMk id="7" creationId="{81E8776E-C689-3FA0-2817-916C3EEF11C5}"/>
          </ac:spMkLst>
        </pc:spChg>
        <pc:spChg chg="add del mod">
          <ac:chgData name="Bill Hawkins" userId="0a245f657dbcfc4c" providerId="LiveId" clId="{DF57323B-8262-4A48-A1EA-F493C71F483C}" dt="2023-11-16T15:42:32.858" v="24675" actId="478"/>
          <ac:spMkLst>
            <pc:docMk/>
            <pc:sldMk cId="2093692401" sldId="664"/>
            <ac:spMk id="7" creationId="{F6D69A72-CD22-36FF-C928-45BD2BDE777B}"/>
          </ac:spMkLst>
        </pc:spChg>
        <pc:spChg chg="add mod">
          <ac:chgData name="Bill Hawkins" userId="0a245f657dbcfc4c" providerId="LiveId" clId="{DF57323B-8262-4A48-A1EA-F493C71F483C}" dt="2023-12-02T19:46:45.367" v="34822" actId="1076"/>
          <ac:spMkLst>
            <pc:docMk/>
            <pc:sldMk cId="2093692401" sldId="664"/>
            <ac:spMk id="8" creationId="{6FAD1A00-5C90-D6DB-0323-0ECBEE37304F}"/>
          </ac:spMkLst>
        </pc:spChg>
        <pc:spChg chg="add mod">
          <ac:chgData name="Bill Hawkins" userId="0a245f657dbcfc4c" providerId="LiveId" clId="{DF57323B-8262-4A48-A1EA-F493C71F483C}" dt="2023-12-02T19:46:56.700" v="34824" actId="1076"/>
          <ac:spMkLst>
            <pc:docMk/>
            <pc:sldMk cId="2093692401" sldId="664"/>
            <ac:spMk id="9" creationId="{2E7DDA6F-B8E9-0D1D-CA38-B8D3EE5204FF}"/>
          </ac:spMkLst>
        </pc:spChg>
        <pc:spChg chg="add del mod">
          <ac:chgData name="Bill Hawkins" userId="0a245f657dbcfc4c" providerId="LiveId" clId="{DF57323B-8262-4A48-A1EA-F493C71F483C}" dt="2023-11-16T15:42:34.868" v="24676" actId="478"/>
          <ac:spMkLst>
            <pc:docMk/>
            <pc:sldMk cId="2093692401" sldId="664"/>
            <ac:spMk id="9" creationId="{54B7466B-D62E-9175-CBFA-BD90EAA3D9EC}"/>
          </ac:spMkLst>
        </pc:spChg>
        <pc:spChg chg="add del mod">
          <ac:chgData name="Bill Hawkins" userId="0a245f657dbcfc4c" providerId="LiveId" clId="{DF57323B-8262-4A48-A1EA-F493C71F483C}" dt="2023-12-02T19:45:53.606" v="34811" actId="21"/>
          <ac:spMkLst>
            <pc:docMk/>
            <pc:sldMk cId="2093692401" sldId="664"/>
            <ac:spMk id="12" creationId="{F61A1BCB-014E-0973-C575-81FC363E7331}"/>
          </ac:spMkLst>
        </pc:spChg>
        <pc:spChg chg="add del mod">
          <ac:chgData name="Bill Hawkins" userId="0a245f657dbcfc4c" providerId="LiveId" clId="{DF57323B-8262-4A48-A1EA-F493C71F483C}" dt="2023-12-02T19:46:10.802" v="34815" actId="21"/>
          <ac:spMkLst>
            <pc:docMk/>
            <pc:sldMk cId="2093692401" sldId="664"/>
            <ac:spMk id="13" creationId="{62EFA617-150E-36F9-B3C4-6FCA50723393}"/>
          </ac:spMkLst>
        </pc:spChg>
        <pc:spChg chg="add del mod">
          <ac:chgData name="Bill Hawkins" userId="0a245f657dbcfc4c" providerId="LiveId" clId="{DF57323B-8262-4A48-A1EA-F493C71F483C}" dt="2023-12-02T19:46:29.322" v="34820" actId="478"/>
          <ac:spMkLst>
            <pc:docMk/>
            <pc:sldMk cId="2093692401" sldId="664"/>
            <ac:spMk id="14" creationId="{44EE71EA-5BD0-8837-FE52-718F090AC2C2}"/>
          </ac:spMkLst>
        </pc:spChg>
        <pc:spChg chg="add mod">
          <ac:chgData name="Bill Hawkins" userId="0a245f657dbcfc4c" providerId="LiveId" clId="{DF57323B-8262-4A48-A1EA-F493C71F483C}" dt="2023-11-16T15:48:56.523" v="25168" actId="207"/>
          <ac:spMkLst>
            <pc:docMk/>
            <pc:sldMk cId="2093692401" sldId="664"/>
            <ac:spMk id="15" creationId="{216CE6AB-10FE-EFFE-26B1-7F758B0D7594}"/>
          </ac:spMkLst>
        </pc:spChg>
        <pc:spChg chg="add del mod">
          <ac:chgData name="Bill Hawkins" userId="0a245f657dbcfc4c" providerId="LiveId" clId="{DF57323B-8262-4A48-A1EA-F493C71F483C}" dt="2023-12-02T19:44:59.103" v="34807" actId="21"/>
          <ac:spMkLst>
            <pc:docMk/>
            <pc:sldMk cId="2093692401" sldId="664"/>
            <ac:spMk id="16" creationId="{55B64778-BE7D-0512-5376-7628CDB23B43}"/>
          </ac:spMkLst>
        </pc:spChg>
        <pc:picChg chg="del mod">
          <ac:chgData name="Bill Hawkins" userId="0a245f657dbcfc4c" providerId="LiveId" clId="{DF57323B-8262-4A48-A1EA-F493C71F483C}" dt="2023-11-16T15:42:16.428" v="24671" actId="478"/>
          <ac:picMkLst>
            <pc:docMk/>
            <pc:sldMk cId="2093692401" sldId="664"/>
            <ac:picMk id="4" creationId="{33B9BF15-E267-13D9-299E-8A7AEF93300D}"/>
          </ac:picMkLst>
        </pc:picChg>
        <pc:picChg chg="add mod">
          <ac:chgData name="Bill Hawkins" userId="0a245f657dbcfc4c" providerId="LiveId" clId="{DF57323B-8262-4A48-A1EA-F493C71F483C}" dt="2023-12-02T19:44:43.554" v="34806" actId="1076"/>
          <ac:picMkLst>
            <pc:docMk/>
            <pc:sldMk cId="2093692401" sldId="664"/>
            <ac:picMk id="4" creationId="{C50BEF04-E29C-8E90-A5B5-AA2B817B4F04}"/>
          </ac:picMkLst>
        </pc:picChg>
        <pc:picChg chg="del">
          <ac:chgData name="Bill Hawkins" userId="0a245f657dbcfc4c" providerId="LiveId" clId="{DF57323B-8262-4A48-A1EA-F493C71F483C}" dt="2023-11-16T15:28:35.617" v="24616" actId="478"/>
          <ac:picMkLst>
            <pc:docMk/>
            <pc:sldMk cId="2093692401" sldId="664"/>
            <ac:picMk id="8" creationId="{587AAC9D-BF50-1160-1A17-95EA90DDE07B}"/>
          </ac:picMkLst>
        </pc:picChg>
        <pc:picChg chg="add del mod">
          <ac:chgData name="Bill Hawkins" userId="0a245f657dbcfc4c" providerId="LiveId" clId="{DF57323B-8262-4A48-A1EA-F493C71F483C}" dt="2023-12-02T19:44:16.889" v="34802" actId="478"/>
          <ac:picMkLst>
            <pc:docMk/>
            <pc:sldMk cId="2093692401" sldId="664"/>
            <ac:picMk id="11" creationId="{7CB83C0E-315A-4535-1A9A-6255222B8A43}"/>
          </ac:picMkLst>
        </pc:picChg>
      </pc:sldChg>
      <pc:sldChg chg="add del">
        <pc:chgData name="Bill Hawkins" userId="0a245f657dbcfc4c" providerId="LiveId" clId="{DF57323B-8262-4A48-A1EA-F493C71F483C}" dt="2023-11-16T15:31:00.402" v="24634" actId="2696"/>
        <pc:sldMkLst>
          <pc:docMk/>
          <pc:sldMk cId="1458741571" sldId="665"/>
        </pc:sldMkLst>
      </pc:sldChg>
      <pc:sldChg chg="addSp modSp new mod modAnim">
        <pc:chgData name="Bill Hawkins" userId="0a245f657dbcfc4c" providerId="LiveId" clId="{DF57323B-8262-4A48-A1EA-F493C71F483C}" dt="2023-12-09T16:24:59.369" v="41683"/>
        <pc:sldMkLst>
          <pc:docMk/>
          <pc:sldMk cId="1789975987" sldId="666"/>
        </pc:sldMkLst>
        <pc:spChg chg="add mod">
          <ac:chgData name="Bill Hawkins" userId="0a245f657dbcfc4c" providerId="LiveId" clId="{DF57323B-8262-4A48-A1EA-F493C71F483C}" dt="2023-12-09T16:21:12.598" v="41661" actId="14100"/>
          <ac:spMkLst>
            <pc:docMk/>
            <pc:sldMk cId="1789975987" sldId="666"/>
            <ac:spMk id="3" creationId="{66EF671E-FC3C-5E01-DAF6-92B95D5D1BE4}"/>
          </ac:spMkLst>
        </pc:spChg>
        <pc:spChg chg="add mod">
          <ac:chgData name="Bill Hawkins" userId="0a245f657dbcfc4c" providerId="LiveId" clId="{DF57323B-8262-4A48-A1EA-F493C71F483C}" dt="2023-12-09T16:21:19.583" v="41662" actId="14100"/>
          <ac:spMkLst>
            <pc:docMk/>
            <pc:sldMk cId="1789975987" sldId="666"/>
            <ac:spMk id="5" creationId="{AFA4BC63-830F-03F6-21F0-3433C5920E76}"/>
          </ac:spMkLst>
        </pc:spChg>
        <pc:spChg chg="add mod">
          <ac:chgData name="Bill Hawkins" userId="0a245f657dbcfc4c" providerId="LiveId" clId="{DF57323B-8262-4A48-A1EA-F493C71F483C}" dt="2023-12-09T16:21:25.398" v="41663" actId="14100"/>
          <ac:spMkLst>
            <pc:docMk/>
            <pc:sldMk cId="1789975987" sldId="666"/>
            <ac:spMk id="6" creationId="{A5A8D66B-54E7-C520-758D-87B15AA37706}"/>
          </ac:spMkLst>
        </pc:spChg>
        <pc:spChg chg="add mod">
          <ac:chgData name="Bill Hawkins" userId="0a245f657dbcfc4c" providerId="LiveId" clId="{DF57323B-8262-4A48-A1EA-F493C71F483C}" dt="2023-12-09T16:21:42.443" v="41666" actId="14100"/>
          <ac:spMkLst>
            <pc:docMk/>
            <pc:sldMk cId="1789975987" sldId="666"/>
            <ac:spMk id="7" creationId="{2B38559A-E8A6-3F27-C30E-E028C784D431}"/>
          </ac:spMkLst>
        </pc:spChg>
        <pc:spChg chg="add mod">
          <ac:chgData name="Bill Hawkins" userId="0a245f657dbcfc4c" providerId="LiveId" clId="{DF57323B-8262-4A48-A1EA-F493C71F483C}" dt="2023-12-09T16:22:00.523" v="41671" actId="14100"/>
          <ac:spMkLst>
            <pc:docMk/>
            <pc:sldMk cId="1789975987" sldId="666"/>
            <ac:spMk id="8" creationId="{193F98E8-D53D-EDC6-FBBE-B839A87ECA55}"/>
          </ac:spMkLst>
        </pc:spChg>
        <pc:spChg chg="add mod">
          <ac:chgData name="Bill Hawkins" userId="0a245f657dbcfc4c" providerId="LiveId" clId="{DF57323B-8262-4A48-A1EA-F493C71F483C}" dt="2023-12-09T16:21:51.764" v="41669" actId="14100"/>
          <ac:spMkLst>
            <pc:docMk/>
            <pc:sldMk cId="1789975987" sldId="666"/>
            <ac:spMk id="9" creationId="{290CC5ED-1400-F6D1-DFC3-19843431A7BE}"/>
          </ac:spMkLst>
        </pc:spChg>
        <pc:picChg chg="add mod">
          <ac:chgData name="Bill Hawkins" userId="0a245f657dbcfc4c" providerId="LiveId" clId="{DF57323B-8262-4A48-A1EA-F493C71F483C}" dt="2023-12-09T16:20:46.851" v="41654" actId="1076"/>
          <ac:picMkLst>
            <pc:docMk/>
            <pc:sldMk cId="1789975987" sldId="666"/>
            <ac:picMk id="4" creationId="{C62264BB-B8BC-9410-B883-E3EFAACF2B2A}"/>
          </ac:picMkLst>
        </pc:picChg>
      </pc:sldChg>
      <pc:sldChg chg="modSp new mod modAnim">
        <pc:chgData name="Bill Hawkins" userId="0a245f657dbcfc4c" providerId="LiveId" clId="{DF57323B-8262-4A48-A1EA-F493C71F483C}" dt="2023-11-16T16:00:29.753" v="25647"/>
        <pc:sldMkLst>
          <pc:docMk/>
          <pc:sldMk cId="3831536970" sldId="667"/>
        </pc:sldMkLst>
        <pc:spChg chg="mod">
          <ac:chgData name="Bill Hawkins" userId="0a245f657dbcfc4c" providerId="LiveId" clId="{DF57323B-8262-4A48-A1EA-F493C71F483C}" dt="2023-11-16T15:56:33.384" v="25222" actId="20577"/>
          <ac:spMkLst>
            <pc:docMk/>
            <pc:sldMk cId="3831536970" sldId="667"/>
            <ac:spMk id="2" creationId="{516B00C3-A8EB-104E-BD72-086A938F9D24}"/>
          </ac:spMkLst>
        </pc:spChg>
        <pc:spChg chg="mod">
          <ac:chgData name="Bill Hawkins" userId="0a245f657dbcfc4c" providerId="LiveId" clId="{DF57323B-8262-4A48-A1EA-F493C71F483C}" dt="2023-11-16T15:59:33.407" v="25646" actId="20577"/>
          <ac:spMkLst>
            <pc:docMk/>
            <pc:sldMk cId="3831536970" sldId="667"/>
            <ac:spMk id="3" creationId="{9245585E-45AF-3016-2A85-A19DC0F28C86}"/>
          </ac:spMkLst>
        </pc:spChg>
      </pc:sldChg>
      <pc:sldChg chg="modSp add mod modAnim">
        <pc:chgData name="Bill Hawkins" userId="0a245f657dbcfc4c" providerId="LiveId" clId="{DF57323B-8262-4A48-A1EA-F493C71F483C}" dt="2023-12-07T15:52:02.214" v="38730" actId="20577"/>
        <pc:sldMkLst>
          <pc:docMk/>
          <pc:sldMk cId="1266737218" sldId="668"/>
        </pc:sldMkLst>
        <pc:spChg chg="mod">
          <ac:chgData name="Bill Hawkins" userId="0a245f657dbcfc4c" providerId="LiveId" clId="{DF57323B-8262-4A48-A1EA-F493C71F483C}" dt="2023-12-07T14:09:26.311" v="37544" actId="6549"/>
          <ac:spMkLst>
            <pc:docMk/>
            <pc:sldMk cId="1266737218" sldId="668"/>
            <ac:spMk id="2" creationId="{1F8BD920-25E0-9059-8F4F-90A2684E44C7}"/>
          </ac:spMkLst>
        </pc:spChg>
        <pc:spChg chg="mod">
          <ac:chgData name="Bill Hawkins" userId="0a245f657dbcfc4c" providerId="LiveId" clId="{DF57323B-8262-4A48-A1EA-F493C71F483C}" dt="2023-12-07T15:52:02.214" v="38730" actId="20577"/>
          <ac:spMkLst>
            <pc:docMk/>
            <pc:sldMk cId="1266737218" sldId="668"/>
            <ac:spMk id="3" creationId="{FD52270E-69AE-797C-B3C8-FA294552B3DB}"/>
          </ac:spMkLst>
        </pc:spChg>
      </pc:sldChg>
      <pc:sldChg chg="delSp modSp new mod">
        <pc:chgData name="Bill Hawkins" userId="0a245f657dbcfc4c" providerId="LiveId" clId="{DF57323B-8262-4A48-A1EA-F493C71F483C}" dt="2023-12-09T19:04:17.427" v="41973" actId="14100"/>
        <pc:sldMkLst>
          <pc:docMk/>
          <pc:sldMk cId="739066100" sldId="669"/>
        </pc:sldMkLst>
        <pc:spChg chg="del">
          <ac:chgData name="Bill Hawkins" userId="0a245f657dbcfc4c" providerId="LiveId" clId="{DF57323B-8262-4A48-A1EA-F493C71F483C}" dt="2023-11-19T16:51:12.164" v="26215" actId="478"/>
          <ac:spMkLst>
            <pc:docMk/>
            <pc:sldMk cId="739066100" sldId="669"/>
            <ac:spMk id="2" creationId="{61C9CFBE-568B-3768-747C-C6D5082CE590}"/>
          </ac:spMkLst>
        </pc:spChg>
        <pc:spChg chg="mod">
          <ac:chgData name="Bill Hawkins" userId="0a245f657dbcfc4c" providerId="LiveId" clId="{DF57323B-8262-4A48-A1EA-F493C71F483C}" dt="2023-12-09T19:04:17.427" v="41973" actId="14100"/>
          <ac:spMkLst>
            <pc:docMk/>
            <pc:sldMk cId="739066100" sldId="669"/>
            <ac:spMk id="3" creationId="{22E22062-5FE9-16E6-73C2-8FDF7BD09DE6}"/>
          </ac:spMkLst>
        </pc:spChg>
      </pc:sldChg>
      <pc:sldChg chg="modSp add mod modAnim">
        <pc:chgData name="Bill Hawkins" userId="0a245f657dbcfc4c" providerId="LiveId" clId="{DF57323B-8262-4A48-A1EA-F493C71F483C}" dt="2023-12-10T17:23:28.905" v="43654" actId="20577"/>
        <pc:sldMkLst>
          <pc:docMk/>
          <pc:sldMk cId="1979214559" sldId="670"/>
        </pc:sldMkLst>
        <pc:spChg chg="mod">
          <ac:chgData name="Bill Hawkins" userId="0a245f657dbcfc4c" providerId="LiveId" clId="{DF57323B-8262-4A48-A1EA-F493C71F483C}" dt="2023-12-10T17:23:28.905" v="43654" actId="20577"/>
          <ac:spMkLst>
            <pc:docMk/>
            <pc:sldMk cId="1979214559" sldId="670"/>
            <ac:spMk id="3" creationId="{60681C1C-D6DD-DE30-F13B-E75FE3DEDE19}"/>
          </ac:spMkLst>
        </pc:spChg>
      </pc:sldChg>
      <pc:sldChg chg="modSp new mod modAnim">
        <pc:chgData name="Bill Hawkins" userId="0a245f657dbcfc4c" providerId="LiveId" clId="{DF57323B-8262-4A48-A1EA-F493C71F483C}" dt="2023-12-10T17:16:03.788" v="43648" actId="1076"/>
        <pc:sldMkLst>
          <pc:docMk/>
          <pc:sldMk cId="1743526346" sldId="671"/>
        </pc:sldMkLst>
        <pc:spChg chg="mod">
          <ac:chgData name="Bill Hawkins" userId="0a245f657dbcfc4c" providerId="LiveId" clId="{DF57323B-8262-4A48-A1EA-F493C71F483C}" dt="2023-12-10T17:16:01.202" v="43647" actId="14100"/>
          <ac:spMkLst>
            <pc:docMk/>
            <pc:sldMk cId="1743526346" sldId="671"/>
            <ac:spMk id="2" creationId="{F858F247-A49E-A1F5-CA81-6D407377114F}"/>
          </ac:spMkLst>
        </pc:spChg>
        <pc:spChg chg="mod">
          <ac:chgData name="Bill Hawkins" userId="0a245f657dbcfc4c" providerId="LiveId" clId="{DF57323B-8262-4A48-A1EA-F493C71F483C}" dt="2023-12-10T17:16:03.788" v="43648" actId="1076"/>
          <ac:spMkLst>
            <pc:docMk/>
            <pc:sldMk cId="1743526346" sldId="671"/>
            <ac:spMk id="3" creationId="{AD8AD23E-DCCF-29BA-FB8E-386CD4D9F421}"/>
          </ac:spMkLst>
        </pc:spChg>
      </pc:sldChg>
      <pc:sldChg chg="add del">
        <pc:chgData name="Bill Hawkins" userId="0a245f657dbcfc4c" providerId="LiveId" clId="{DF57323B-8262-4A48-A1EA-F493C71F483C}" dt="2023-11-20T13:37:53.344" v="28905" actId="2696"/>
        <pc:sldMkLst>
          <pc:docMk/>
          <pc:sldMk cId="2444825623" sldId="672"/>
        </pc:sldMkLst>
      </pc:sldChg>
      <pc:sldChg chg="delSp modSp add mod modAnim">
        <pc:chgData name="Bill Hawkins" userId="0a245f657dbcfc4c" providerId="LiveId" clId="{DF57323B-8262-4A48-A1EA-F493C71F483C}" dt="2023-12-10T17:46:30.964" v="43850" actId="1076"/>
        <pc:sldMkLst>
          <pc:docMk/>
          <pc:sldMk cId="1626164663" sldId="673"/>
        </pc:sldMkLst>
        <pc:spChg chg="mod">
          <ac:chgData name="Bill Hawkins" userId="0a245f657dbcfc4c" providerId="LiveId" clId="{DF57323B-8262-4A48-A1EA-F493C71F483C}" dt="2023-12-07T14:10:45.377" v="37552" actId="6549"/>
          <ac:spMkLst>
            <pc:docMk/>
            <pc:sldMk cId="1626164663" sldId="673"/>
            <ac:spMk id="2" creationId="{21C585E2-4B3B-5DD4-65AA-B43895FF29DF}"/>
          </ac:spMkLst>
        </pc:spChg>
        <pc:spChg chg="mod">
          <ac:chgData name="Bill Hawkins" userId="0a245f657dbcfc4c" providerId="LiveId" clId="{DF57323B-8262-4A48-A1EA-F493C71F483C}" dt="2023-12-10T17:46:30.964" v="43850" actId="1076"/>
          <ac:spMkLst>
            <pc:docMk/>
            <pc:sldMk cId="1626164663" sldId="673"/>
            <ac:spMk id="3" creationId="{B6D731CE-8E51-DB2A-4297-131488F29636}"/>
          </ac:spMkLst>
        </pc:spChg>
        <pc:picChg chg="del">
          <ac:chgData name="Bill Hawkins" userId="0a245f657dbcfc4c" providerId="LiveId" clId="{DF57323B-8262-4A48-A1EA-F493C71F483C}" dt="2023-11-20T13:30:53.039" v="27999" actId="478"/>
          <ac:picMkLst>
            <pc:docMk/>
            <pc:sldMk cId="1626164663" sldId="673"/>
            <ac:picMk id="6" creationId="{EC25FFE5-C2EF-EE67-1A83-E745C6E4ECA2}"/>
          </ac:picMkLst>
        </pc:picChg>
      </pc:sldChg>
      <pc:sldChg chg="modSp new mod modAnim">
        <pc:chgData name="Bill Hawkins" userId="0a245f657dbcfc4c" providerId="LiveId" clId="{DF57323B-8262-4A48-A1EA-F493C71F483C}" dt="2023-12-11T20:50:26.016" v="44266" actId="20577"/>
        <pc:sldMkLst>
          <pc:docMk/>
          <pc:sldMk cId="2710390807" sldId="674"/>
        </pc:sldMkLst>
        <pc:spChg chg="mod">
          <ac:chgData name="Bill Hawkins" userId="0a245f657dbcfc4c" providerId="LiveId" clId="{DF57323B-8262-4A48-A1EA-F493C71F483C}" dt="2023-12-09T18:41:30.214" v="41836" actId="14100"/>
          <ac:spMkLst>
            <pc:docMk/>
            <pc:sldMk cId="2710390807" sldId="674"/>
            <ac:spMk id="2" creationId="{AAC05345-9D0A-21EA-EBFD-55F3DE102BE7}"/>
          </ac:spMkLst>
        </pc:spChg>
        <pc:spChg chg="mod">
          <ac:chgData name="Bill Hawkins" userId="0a245f657dbcfc4c" providerId="LiveId" clId="{DF57323B-8262-4A48-A1EA-F493C71F483C}" dt="2023-12-11T20:50:26.016" v="44266" actId="20577"/>
          <ac:spMkLst>
            <pc:docMk/>
            <pc:sldMk cId="2710390807" sldId="674"/>
            <ac:spMk id="3" creationId="{D19AC0EA-546B-4681-B6EC-9314847ED915}"/>
          </ac:spMkLst>
        </pc:spChg>
      </pc:sldChg>
      <pc:sldChg chg="modSp add mod modAnim">
        <pc:chgData name="Bill Hawkins" userId="0a245f657dbcfc4c" providerId="LiveId" clId="{DF57323B-8262-4A48-A1EA-F493C71F483C}" dt="2023-12-07T14:11:11.654" v="37569" actId="20577"/>
        <pc:sldMkLst>
          <pc:docMk/>
          <pc:sldMk cId="3396484617" sldId="675"/>
        </pc:sldMkLst>
        <pc:spChg chg="mod">
          <ac:chgData name="Bill Hawkins" userId="0a245f657dbcfc4c" providerId="LiveId" clId="{DF57323B-8262-4A48-A1EA-F493C71F483C}" dt="2023-12-07T14:10:57.593" v="37554" actId="6549"/>
          <ac:spMkLst>
            <pc:docMk/>
            <pc:sldMk cId="3396484617" sldId="675"/>
            <ac:spMk id="2" creationId="{AAC05345-9D0A-21EA-EBFD-55F3DE102BE7}"/>
          </ac:spMkLst>
        </pc:spChg>
        <pc:spChg chg="mod">
          <ac:chgData name="Bill Hawkins" userId="0a245f657dbcfc4c" providerId="LiveId" clId="{DF57323B-8262-4A48-A1EA-F493C71F483C}" dt="2023-12-07T14:11:11.654" v="37569" actId="20577"/>
          <ac:spMkLst>
            <pc:docMk/>
            <pc:sldMk cId="3396484617" sldId="675"/>
            <ac:spMk id="3" creationId="{D19AC0EA-546B-4681-B6EC-9314847ED915}"/>
          </ac:spMkLst>
        </pc:spChg>
      </pc:sldChg>
      <pc:sldChg chg="new del">
        <pc:chgData name="Bill Hawkins" userId="0a245f657dbcfc4c" providerId="LiveId" clId="{DF57323B-8262-4A48-A1EA-F493C71F483C}" dt="2023-11-20T13:45:53.669" v="29314" actId="680"/>
        <pc:sldMkLst>
          <pc:docMk/>
          <pc:sldMk cId="4224486872" sldId="675"/>
        </pc:sldMkLst>
      </pc:sldChg>
      <pc:sldChg chg="modSp add mod modAnim">
        <pc:chgData name="Bill Hawkins" userId="0a245f657dbcfc4c" providerId="LiveId" clId="{DF57323B-8262-4A48-A1EA-F493C71F483C}" dt="2023-12-11T20:51:57.267" v="44277" actId="20577"/>
        <pc:sldMkLst>
          <pc:docMk/>
          <pc:sldMk cId="172201548" sldId="676"/>
        </pc:sldMkLst>
        <pc:spChg chg="mod">
          <ac:chgData name="Bill Hawkins" userId="0a245f657dbcfc4c" providerId="LiveId" clId="{DF57323B-8262-4A48-A1EA-F493C71F483C}" dt="2023-12-07T14:11:02.180" v="37555" actId="6549"/>
          <ac:spMkLst>
            <pc:docMk/>
            <pc:sldMk cId="172201548" sldId="676"/>
            <ac:spMk id="2" creationId="{AAC05345-9D0A-21EA-EBFD-55F3DE102BE7}"/>
          </ac:spMkLst>
        </pc:spChg>
        <pc:spChg chg="mod">
          <ac:chgData name="Bill Hawkins" userId="0a245f657dbcfc4c" providerId="LiveId" clId="{DF57323B-8262-4A48-A1EA-F493C71F483C}" dt="2023-12-11T20:51:57.267" v="44277" actId="20577"/>
          <ac:spMkLst>
            <pc:docMk/>
            <pc:sldMk cId="172201548" sldId="676"/>
            <ac:spMk id="3" creationId="{D19AC0EA-546B-4681-B6EC-9314847ED915}"/>
          </ac:spMkLst>
        </pc:spChg>
      </pc:sldChg>
      <pc:sldChg chg="modSp add mod">
        <pc:chgData name="Bill Hawkins" userId="0a245f657dbcfc4c" providerId="LiveId" clId="{DF57323B-8262-4A48-A1EA-F493C71F483C}" dt="2023-11-21T15:46:33.614" v="31443" actId="20577"/>
        <pc:sldMkLst>
          <pc:docMk/>
          <pc:sldMk cId="72260472" sldId="677"/>
        </pc:sldMkLst>
        <pc:spChg chg="mod">
          <ac:chgData name="Bill Hawkins" userId="0a245f657dbcfc4c" providerId="LiveId" clId="{DF57323B-8262-4A48-A1EA-F493C71F483C}" dt="2023-11-21T15:46:33.614" v="31443" actId="20577"/>
          <ac:spMkLst>
            <pc:docMk/>
            <pc:sldMk cId="72260472" sldId="677"/>
            <ac:spMk id="3" creationId="{B53D49C9-FB7D-2BF6-3255-8FABDCB4047B}"/>
          </ac:spMkLst>
        </pc:spChg>
      </pc:sldChg>
      <pc:sldChg chg="modSp add mod modAnim">
        <pc:chgData name="Bill Hawkins" userId="0a245f657dbcfc4c" providerId="LiveId" clId="{DF57323B-8262-4A48-A1EA-F493C71F483C}" dt="2023-12-09T18:45:39.494" v="41866" actId="14100"/>
        <pc:sldMkLst>
          <pc:docMk/>
          <pc:sldMk cId="2743838013" sldId="678"/>
        </pc:sldMkLst>
        <pc:spChg chg="mod">
          <ac:chgData name="Bill Hawkins" userId="0a245f657dbcfc4c" providerId="LiveId" clId="{DF57323B-8262-4A48-A1EA-F493C71F483C}" dt="2023-11-21T15:57:37.152" v="32308"/>
          <ac:spMkLst>
            <pc:docMk/>
            <pc:sldMk cId="2743838013" sldId="678"/>
            <ac:spMk id="2" creationId="{AB83B85C-C0B9-5AB2-C841-92B83103868D}"/>
          </ac:spMkLst>
        </pc:spChg>
        <pc:spChg chg="mod">
          <ac:chgData name="Bill Hawkins" userId="0a245f657dbcfc4c" providerId="LiveId" clId="{DF57323B-8262-4A48-A1EA-F493C71F483C}" dt="2023-12-09T18:45:39.494" v="41866" actId="14100"/>
          <ac:spMkLst>
            <pc:docMk/>
            <pc:sldMk cId="2743838013" sldId="678"/>
            <ac:spMk id="3" creationId="{0993B557-7071-F8D1-4BCE-4D393B09B85C}"/>
          </ac:spMkLst>
        </pc:spChg>
      </pc:sldChg>
      <pc:sldChg chg="modSp add mod ord modAnim">
        <pc:chgData name="Bill Hawkins" userId="0a245f657dbcfc4c" providerId="LiveId" clId="{DF57323B-8262-4A48-A1EA-F493C71F483C}" dt="2023-12-10T17:50:49.319" v="43880" actId="20577"/>
        <pc:sldMkLst>
          <pc:docMk/>
          <pc:sldMk cId="653931960" sldId="679"/>
        </pc:sldMkLst>
        <pc:spChg chg="mod">
          <ac:chgData name="Bill Hawkins" userId="0a245f657dbcfc4c" providerId="LiveId" clId="{DF57323B-8262-4A48-A1EA-F493C71F483C}" dt="2023-11-21T15:57:32.298" v="32307"/>
          <ac:spMkLst>
            <pc:docMk/>
            <pc:sldMk cId="653931960" sldId="679"/>
            <ac:spMk id="2" creationId="{AB83B85C-C0B9-5AB2-C841-92B83103868D}"/>
          </ac:spMkLst>
        </pc:spChg>
        <pc:spChg chg="mod">
          <ac:chgData name="Bill Hawkins" userId="0a245f657dbcfc4c" providerId="LiveId" clId="{DF57323B-8262-4A48-A1EA-F493C71F483C}" dt="2023-12-10T17:50:49.319" v="43880" actId="20577"/>
          <ac:spMkLst>
            <pc:docMk/>
            <pc:sldMk cId="653931960" sldId="679"/>
            <ac:spMk id="3" creationId="{0993B557-7071-F8D1-4BCE-4D393B09B85C}"/>
          </ac:spMkLst>
        </pc:spChg>
      </pc:sldChg>
      <pc:sldChg chg="modSp add mod modAnim">
        <pc:chgData name="Bill Hawkins" userId="0a245f657dbcfc4c" providerId="LiveId" clId="{DF57323B-8262-4A48-A1EA-F493C71F483C}" dt="2023-12-10T17:35:49.246" v="43755" actId="20577"/>
        <pc:sldMkLst>
          <pc:docMk/>
          <pc:sldMk cId="365902729" sldId="680"/>
        </pc:sldMkLst>
        <pc:spChg chg="mod">
          <ac:chgData name="Bill Hawkins" userId="0a245f657dbcfc4c" providerId="LiveId" clId="{DF57323B-8262-4A48-A1EA-F493C71F483C}" dt="2023-12-10T17:35:49.246" v="43755" actId="20577"/>
          <ac:spMkLst>
            <pc:docMk/>
            <pc:sldMk cId="365902729" sldId="680"/>
            <ac:spMk id="3" creationId="{6E1793F1-F02E-9B67-1C5A-EFB9B7FC4B15}"/>
          </ac:spMkLst>
        </pc:spChg>
      </pc:sldChg>
      <pc:sldChg chg="addSp modSp new mod">
        <pc:chgData name="Bill Hawkins" userId="0a245f657dbcfc4c" providerId="LiveId" clId="{DF57323B-8262-4A48-A1EA-F493C71F483C}" dt="2023-12-09T18:38:37.899" v="41821" actId="14100"/>
        <pc:sldMkLst>
          <pc:docMk/>
          <pc:sldMk cId="428058187" sldId="681"/>
        </pc:sldMkLst>
        <pc:spChg chg="mod">
          <ac:chgData name="Bill Hawkins" userId="0a245f657dbcfc4c" providerId="LiveId" clId="{DF57323B-8262-4A48-A1EA-F493C71F483C}" dt="2023-11-22T17:37:16.948" v="33236" actId="20577"/>
          <ac:spMkLst>
            <pc:docMk/>
            <pc:sldMk cId="428058187" sldId="681"/>
            <ac:spMk id="2" creationId="{F2D2AB6D-114A-C512-04D2-8078AE5E1E2D}"/>
          </ac:spMkLst>
        </pc:spChg>
        <pc:spChg chg="mod">
          <ac:chgData name="Bill Hawkins" userId="0a245f657dbcfc4c" providerId="LiveId" clId="{DF57323B-8262-4A48-A1EA-F493C71F483C}" dt="2023-12-09T18:38:37.899" v="41821" actId="14100"/>
          <ac:spMkLst>
            <pc:docMk/>
            <pc:sldMk cId="428058187" sldId="681"/>
            <ac:spMk id="3" creationId="{995D2C62-2D39-AE0B-0E94-E0A6FCE943CD}"/>
          </ac:spMkLst>
        </pc:spChg>
        <pc:spChg chg="add mod">
          <ac:chgData name="Bill Hawkins" userId="0a245f657dbcfc4c" providerId="LiveId" clId="{DF57323B-8262-4A48-A1EA-F493C71F483C}" dt="2023-11-22T17:38:54.962" v="33415" actId="208"/>
          <ac:spMkLst>
            <pc:docMk/>
            <pc:sldMk cId="428058187" sldId="681"/>
            <ac:spMk id="7" creationId="{3273971E-04BF-AFE7-B280-1A093497D0CF}"/>
          </ac:spMkLst>
        </pc:spChg>
        <pc:picChg chg="add mod">
          <ac:chgData name="Bill Hawkins" userId="0a245f657dbcfc4c" providerId="LiveId" clId="{DF57323B-8262-4A48-A1EA-F493C71F483C}" dt="2023-11-22T17:38:24.620" v="33411" actId="1076"/>
          <ac:picMkLst>
            <pc:docMk/>
            <pc:sldMk cId="428058187" sldId="681"/>
            <ac:picMk id="6" creationId="{76079165-DDCE-4CA6-28B8-3D536EF6810D}"/>
          </ac:picMkLst>
        </pc:picChg>
      </pc:sldChg>
      <pc:sldChg chg="modSp new del mod">
        <pc:chgData name="Bill Hawkins" userId="0a245f657dbcfc4c" providerId="LiveId" clId="{DF57323B-8262-4A48-A1EA-F493C71F483C}" dt="2023-11-21T19:22:25.835" v="33223" actId="2696"/>
        <pc:sldMkLst>
          <pc:docMk/>
          <pc:sldMk cId="1469183323" sldId="681"/>
        </pc:sldMkLst>
        <pc:spChg chg="mod">
          <ac:chgData name="Bill Hawkins" userId="0a245f657dbcfc4c" providerId="LiveId" clId="{DF57323B-8262-4A48-A1EA-F493C71F483C}" dt="2023-11-21T19:21:12.245" v="33129" actId="20577"/>
          <ac:spMkLst>
            <pc:docMk/>
            <pc:sldMk cId="1469183323" sldId="681"/>
            <ac:spMk id="2" creationId="{7A919E4C-291A-DE5D-30C1-77A88A46A043}"/>
          </ac:spMkLst>
        </pc:spChg>
        <pc:spChg chg="mod">
          <ac:chgData name="Bill Hawkins" userId="0a245f657dbcfc4c" providerId="LiveId" clId="{DF57323B-8262-4A48-A1EA-F493C71F483C}" dt="2023-11-21T19:22:15.063" v="33220" actId="21"/>
          <ac:spMkLst>
            <pc:docMk/>
            <pc:sldMk cId="1469183323" sldId="681"/>
            <ac:spMk id="3" creationId="{F41A3938-ABCA-506F-E7AB-61C2E30CA6B5}"/>
          </ac:spMkLst>
        </pc:spChg>
      </pc:sldChg>
      <pc:sldChg chg="addSp modSp new mod">
        <pc:chgData name="Bill Hawkins" userId="0a245f657dbcfc4c" providerId="LiveId" clId="{DF57323B-8262-4A48-A1EA-F493C71F483C}" dt="2023-12-09T18:39:21.323" v="41823" actId="948"/>
        <pc:sldMkLst>
          <pc:docMk/>
          <pc:sldMk cId="3015300648" sldId="682"/>
        </pc:sldMkLst>
        <pc:spChg chg="mod">
          <ac:chgData name="Bill Hawkins" userId="0a245f657dbcfc4c" providerId="LiveId" clId="{DF57323B-8262-4A48-A1EA-F493C71F483C}" dt="2023-12-07T13:44:14.411" v="35635" actId="20577"/>
          <ac:spMkLst>
            <pc:docMk/>
            <pc:sldMk cId="3015300648" sldId="682"/>
            <ac:spMk id="2" creationId="{124AB267-6045-B377-9ECD-64B2C3C9C1B5}"/>
          </ac:spMkLst>
        </pc:spChg>
        <pc:spChg chg="mod">
          <ac:chgData name="Bill Hawkins" userId="0a245f657dbcfc4c" providerId="LiveId" clId="{DF57323B-8262-4A48-A1EA-F493C71F483C}" dt="2023-12-09T18:39:21.323" v="41823" actId="948"/>
          <ac:spMkLst>
            <pc:docMk/>
            <pc:sldMk cId="3015300648" sldId="682"/>
            <ac:spMk id="3" creationId="{363628FB-92F1-80E2-3F83-54E37477B373}"/>
          </ac:spMkLst>
        </pc:spChg>
        <pc:picChg chg="add mod">
          <ac:chgData name="Bill Hawkins" userId="0a245f657dbcfc4c" providerId="LiveId" clId="{DF57323B-8262-4A48-A1EA-F493C71F483C}" dt="2023-11-22T17:58:11.763" v="33517" actId="1076"/>
          <ac:picMkLst>
            <pc:docMk/>
            <pc:sldMk cId="3015300648" sldId="682"/>
            <ac:picMk id="6" creationId="{83FE1AC1-0B41-326F-9F3C-17030B3C3BB2}"/>
          </ac:picMkLst>
        </pc:picChg>
      </pc:sldChg>
      <pc:sldChg chg="modSp new mod">
        <pc:chgData name="Bill Hawkins" userId="0a245f657dbcfc4c" providerId="LiveId" clId="{DF57323B-8262-4A48-A1EA-F493C71F483C}" dt="2023-12-07T15:46:09.593" v="38645" actId="20577"/>
        <pc:sldMkLst>
          <pc:docMk/>
          <pc:sldMk cId="2275526688" sldId="683"/>
        </pc:sldMkLst>
        <pc:spChg chg="mod">
          <ac:chgData name="Bill Hawkins" userId="0a245f657dbcfc4c" providerId="LiveId" clId="{DF57323B-8262-4A48-A1EA-F493C71F483C}" dt="2023-11-27T14:22:25.645" v="33547" actId="20577"/>
          <ac:spMkLst>
            <pc:docMk/>
            <pc:sldMk cId="2275526688" sldId="683"/>
            <ac:spMk id="2" creationId="{603C08A0-B326-2604-7246-C865B062BACD}"/>
          </ac:spMkLst>
        </pc:spChg>
        <pc:spChg chg="mod">
          <ac:chgData name="Bill Hawkins" userId="0a245f657dbcfc4c" providerId="LiveId" clId="{DF57323B-8262-4A48-A1EA-F493C71F483C}" dt="2023-12-07T15:46:09.593" v="38645" actId="20577"/>
          <ac:spMkLst>
            <pc:docMk/>
            <pc:sldMk cId="2275526688" sldId="683"/>
            <ac:spMk id="3" creationId="{9FFA8909-A78E-7EF7-1E92-F91BA2F03070}"/>
          </ac:spMkLst>
        </pc:spChg>
      </pc:sldChg>
      <pc:sldChg chg="add">
        <pc:chgData name="Bill Hawkins" userId="0a245f657dbcfc4c" providerId="LiveId" clId="{DF57323B-8262-4A48-A1EA-F493C71F483C}" dt="2023-11-30T18:48:18.847" v="34248" actId="2890"/>
        <pc:sldMkLst>
          <pc:docMk/>
          <pc:sldMk cId="1712901811" sldId="684"/>
        </pc:sldMkLst>
      </pc:sldChg>
      <pc:sldChg chg="addSp delSp modSp new mod modAnim">
        <pc:chgData name="Bill Hawkins" userId="0a245f657dbcfc4c" providerId="LiveId" clId="{DF57323B-8262-4A48-A1EA-F493C71F483C}" dt="2023-12-07T15:40:23.557" v="38594"/>
        <pc:sldMkLst>
          <pc:docMk/>
          <pc:sldMk cId="1905869588" sldId="685"/>
        </pc:sldMkLst>
        <pc:spChg chg="mod">
          <ac:chgData name="Bill Hawkins" userId="0a245f657dbcfc4c" providerId="LiveId" clId="{DF57323B-8262-4A48-A1EA-F493C71F483C}" dt="2023-11-30T18:57:08.307" v="34619" actId="14100"/>
          <ac:spMkLst>
            <pc:docMk/>
            <pc:sldMk cId="1905869588" sldId="685"/>
            <ac:spMk id="2" creationId="{7972DDFD-B5D6-ED8D-0B7D-313E96001ED9}"/>
          </ac:spMkLst>
        </pc:spChg>
        <pc:spChg chg="mod">
          <ac:chgData name="Bill Hawkins" userId="0a245f657dbcfc4c" providerId="LiveId" clId="{DF57323B-8262-4A48-A1EA-F493C71F483C}" dt="2023-11-30T18:59:32.669" v="34767" actId="20577"/>
          <ac:spMkLst>
            <pc:docMk/>
            <pc:sldMk cId="1905869588" sldId="685"/>
            <ac:spMk id="3" creationId="{0029C879-2FC8-696A-5505-C1923614BD42}"/>
          </ac:spMkLst>
        </pc:spChg>
        <pc:graphicFrameChg chg="add del mod">
          <ac:chgData name="Bill Hawkins" userId="0a245f657dbcfc4c" providerId="LiveId" clId="{DF57323B-8262-4A48-A1EA-F493C71F483C}" dt="2023-11-30T18:50:55.703" v="34387" actId="3680"/>
          <ac:graphicFrameMkLst>
            <pc:docMk/>
            <pc:sldMk cId="1905869588" sldId="685"/>
            <ac:graphicFrameMk id="5" creationId="{47FF4D99-EF68-BE37-4388-B89C434404F0}"/>
          </ac:graphicFrameMkLst>
        </pc:graphicFrameChg>
        <pc:graphicFrameChg chg="add mod modGraphic">
          <ac:chgData name="Bill Hawkins" userId="0a245f657dbcfc4c" providerId="LiveId" clId="{DF57323B-8262-4A48-A1EA-F493C71F483C}" dt="2023-11-30T18:58:27.490" v="34723" actId="1076"/>
          <ac:graphicFrameMkLst>
            <pc:docMk/>
            <pc:sldMk cId="1905869588" sldId="685"/>
            <ac:graphicFrameMk id="6" creationId="{61D3EB9E-20F0-B00B-95FB-3877F07B6B34}"/>
          </ac:graphicFrameMkLst>
        </pc:graphicFrameChg>
      </pc:sldChg>
      <pc:sldChg chg="modSp new mod">
        <pc:chgData name="Bill Hawkins" userId="0a245f657dbcfc4c" providerId="LiveId" clId="{DF57323B-8262-4A48-A1EA-F493C71F483C}" dt="2023-12-09T18:35:32.104" v="41813" actId="14100"/>
        <pc:sldMkLst>
          <pc:docMk/>
          <pc:sldMk cId="3339974700" sldId="686"/>
        </pc:sldMkLst>
        <pc:spChg chg="mod">
          <ac:chgData name="Bill Hawkins" userId="0a245f657dbcfc4c" providerId="LiveId" clId="{DF57323B-8262-4A48-A1EA-F493C71F483C}" dt="2023-12-06T19:45:56.584" v="35371" actId="20577"/>
          <ac:spMkLst>
            <pc:docMk/>
            <pc:sldMk cId="3339974700" sldId="686"/>
            <ac:spMk id="2" creationId="{B16BC815-306B-7C35-8163-724FC9B2C70D}"/>
          </ac:spMkLst>
        </pc:spChg>
        <pc:spChg chg="mod">
          <ac:chgData name="Bill Hawkins" userId="0a245f657dbcfc4c" providerId="LiveId" clId="{DF57323B-8262-4A48-A1EA-F493C71F483C}" dt="2023-12-09T18:35:32.104" v="41813" actId="14100"/>
          <ac:spMkLst>
            <pc:docMk/>
            <pc:sldMk cId="3339974700" sldId="686"/>
            <ac:spMk id="3" creationId="{0D19C997-5410-08AB-1200-2C96361772B9}"/>
          </ac:spMkLst>
        </pc:spChg>
      </pc:sldChg>
      <pc:sldChg chg="addSp modSp new mod ord modAnim">
        <pc:chgData name="Bill Hawkins" userId="0a245f657dbcfc4c" providerId="LiveId" clId="{DF57323B-8262-4A48-A1EA-F493C71F483C}" dt="2023-12-07T15:48:26.583" v="38655"/>
        <pc:sldMkLst>
          <pc:docMk/>
          <pc:sldMk cId="2916084705" sldId="687"/>
        </pc:sldMkLst>
        <pc:spChg chg="mod">
          <ac:chgData name="Bill Hawkins" userId="0a245f657dbcfc4c" providerId="LiveId" clId="{DF57323B-8262-4A48-A1EA-F493C71F483C}" dt="2023-12-07T13:38:33.594" v="35592" actId="20577"/>
          <ac:spMkLst>
            <pc:docMk/>
            <pc:sldMk cId="2916084705" sldId="687"/>
            <ac:spMk id="2" creationId="{CDCC78B7-699B-D2DB-6625-F1B42C2B542A}"/>
          </ac:spMkLst>
        </pc:spChg>
        <pc:spChg chg="mod">
          <ac:chgData name="Bill Hawkins" userId="0a245f657dbcfc4c" providerId="LiveId" clId="{DF57323B-8262-4A48-A1EA-F493C71F483C}" dt="2023-12-07T13:38:49.715" v="35621" actId="20577"/>
          <ac:spMkLst>
            <pc:docMk/>
            <pc:sldMk cId="2916084705" sldId="687"/>
            <ac:spMk id="3" creationId="{0AAB22DC-726D-9E3E-D6B2-8453FF040DAC}"/>
          </ac:spMkLst>
        </pc:spChg>
        <pc:spChg chg="add mod">
          <ac:chgData name="Bill Hawkins" userId="0a245f657dbcfc4c" providerId="LiveId" clId="{DF57323B-8262-4A48-A1EA-F493C71F483C}" dt="2023-12-07T13:43:29.572" v="35626" actId="1076"/>
          <ac:spMkLst>
            <pc:docMk/>
            <pc:sldMk cId="2916084705" sldId="687"/>
            <ac:spMk id="7" creationId="{8CA9A0FD-C531-90E0-01DC-92F2C97DD1E4}"/>
          </ac:spMkLst>
        </pc:spChg>
        <pc:picChg chg="add mod">
          <ac:chgData name="Bill Hawkins" userId="0a245f657dbcfc4c" providerId="LiveId" clId="{DF57323B-8262-4A48-A1EA-F493C71F483C}" dt="2023-12-07T13:43:08.169" v="35624" actId="14100"/>
          <ac:picMkLst>
            <pc:docMk/>
            <pc:sldMk cId="2916084705" sldId="687"/>
            <ac:picMk id="6" creationId="{CD7711F8-ADD1-E8CF-82AF-70379B0C8926}"/>
          </ac:picMkLst>
        </pc:picChg>
      </pc:sldChg>
      <pc:sldChg chg="modSp new mod modAnim">
        <pc:chgData name="Bill Hawkins" userId="0a245f657dbcfc4c" providerId="LiveId" clId="{DF57323B-8262-4A48-A1EA-F493C71F483C}" dt="2023-12-11T20:44:51.338" v="44194" actId="20577"/>
        <pc:sldMkLst>
          <pc:docMk/>
          <pc:sldMk cId="657358334" sldId="688"/>
        </pc:sldMkLst>
        <pc:spChg chg="mod">
          <ac:chgData name="Bill Hawkins" userId="0a245f657dbcfc4c" providerId="LiveId" clId="{DF57323B-8262-4A48-A1EA-F493C71F483C}" dt="2023-12-07T13:44:30.975" v="35646" actId="20577"/>
          <ac:spMkLst>
            <pc:docMk/>
            <pc:sldMk cId="657358334" sldId="688"/>
            <ac:spMk id="2" creationId="{95F6E4EA-44E9-A358-42FC-3C5A901E9832}"/>
          </ac:spMkLst>
        </pc:spChg>
        <pc:spChg chg="mod">
          <ac:chgData name="Bill Hawkins" userId="0a245f657dbcfc4c" providerId="LiveId" clId="{DF57323B-8262-4A48-A1EA-F493C71F483C}" dt="2023-12-11T20:44:51.338" v="44194" actId="20577"/>
          <ac:spMkLst>
            <pc:docMk/>
            <pc:sldMk cId="657358334" sldId="688"/>
            <ac:spMk id="3" creationId="{5F70B87A-B9D4-5F6F-8DD6-F74E85F9B180}"/>
          </ac:spMkLst>
        </pc:spChg>
      </pc:sldChg>
      <pc:sldChg chg="addSp delSp modSp add mod">
        <pc:chgData name="Bill Hawkins" userId="0a245f657dbcfc4c" providerId="LiveId" clId="{DF57323B-8262-4A48-A1EA-F493C71F483C}" dt="2023-12-07T13:46:08.547" v="35710" actId="22"/>
        <pc:sldMkLst>
          <pc:docMk/>
          <pc:sldMk cId="501239652" sldId="689"/>
        </pc:sldMkLst>
        <pc:spChg chg="del mod">
          <ac:chgData name="Bill Hawkins" userId="0a245f657dbcfc4c" providerId="LiveId" clId="{DF57323B-8262-4A48-A1EA-F493C71F483C}" dt="2023-12-07T13:46:08.547" v="35710" actId="22"/>
          <ac:spMkLst>
            <pc:docMk/>
            <pc:sldMk cId="501239652" sldId="689"/>
            <ac:spMk id="3" creationId="{0AAB22DC-726D-9E3E-D6B2-8453FF040DAC}"/>
          </ac:spMkLst>
        </pc:spChg>
        <pc:spChg chg="del">
          <ac:chgData name="Bill Hawkins" userId="0a245f657dbcfc4c" providerId="LiveId" clId="{DF57323B-8262-4A48-A1EA-F493C71F483C}" dt="2023-12-07T13:45:07.089" v="35707" actId="478"/>
          <ac:spMkLst>
            <pc:docMk/>
            <pc:sldMk cId="501239652" sldId="689"/>
            <ac:spMk id="7" creationId="{8CA9A0FD-C531-90E0-01DC-92F2C97DD1E4}"/>
          </ac:spMkLst>
        </pc:spChg>
        <pc:picChg chg="del">
          <ac:chgData name="Bill Hawkins" userId="0a245f657dbcfc4c" providerId="LiveId" clId="{DF57323B-8262-4A48-A1EA-F493C71F483C}" dt="2023-12-07T13:45:08.607" v="35708" actId="478"/>
          <ac:picMkLst>
            <pc:docMk/>
            <pc:sldMk cId="501239652" sldId="689"/>
            <ac:picMk id="6" creationId="{CD7711F8-ADD1-E8CF-82AF-70379B0C8926}"/>
          </ac:picMkLst>
        </pc:picChg>
        <pc:picChg chg="add mod ord">
          <ac:chgData name="Bill Hawkins" userId="0a245f657dbcfc4c" providerId="LiveId" clId="{DF57323B-8262-4A48-A1EA-F493C71F483C}" dt="2023-12-07T13:46:08.547" v="35710" actId="22"/>
          <ac:picMkLst>
            <pc:docMk/>
            <pc:sldMk cId="501239652" sldId="689"/>
            <ac:picMk id="8" creationId="{A08FD700-8019-4DEA-64BB-41083BFECE58}"/>
          </ac:picMkLst>
        </pc:picChg>
      </pc:sldChg>
      <pc:sldChg chg="modSp add mod modAnim">
        <pc:chgData name="Bill Hawkins" userId="0a245f657dbcfc4c" providerId="LiveId" clId="{DF57323B-8262-4A48-A1EA-F493C71F483C}" dt="2023-12-07T15:48:47.074" v="38659"/>
        <pc:sldMkLst>
          <pc:docMk/>
          <pc:sldMk cId="1844824530" sldId="690"/>
        </pc:sldMkLst>
        <pc:spChg chg="mod">
          <ac:chgData name="Bill Hawkins" userId="0a245f657dbcfc4c" providerId="LiveId" clId="{DF57323B-8262-4A48-A1EA-F493C71F483C}" dt="2023-12-07T15:48:05.652" v="38654" actId="115"/>
          <ac:spMkLst>
            <pc:docMk/>
            <pc:sldMk cId="1844824530" sldId="690"/>
            <ac:spMk id="3" creationId="{5F70B87A-B9D4-5F6F-8DD6-F74E85F9B180}"/>
          </ac:spMkLst>
        </pc:spChg>
      </pc:sldChg>
      <pc:sldChg chg="modSp add mod modAnim">
        <pc:chgData name="Bill Hawkins" userId="0a245f657dbcfc4c" providerId="LiveId" clId="{DF57323B-8262-4A48-A1EA-F493C71F483C}" dt="2023-12-07T15:48:52.557" v="38660"/>
        <pc:sldMkLst>
          <pc:docMk/>
          <pc:sldMk cId="1285629597" sldId="691"/>
        </pc:sldMkLst>
        <pc:spChg chg="mod">
          <ac:chgData name="Bill Hawkins" userId="0a245f657dbcfc4c" providerId="LiveId" clId="{DF57323B-8262-4A48-A1EA-F493C71F483C}" dt="2023-12-07T14:03:40.199" v="37168" actId="20577"/>
          <ac:spMkLst>
            <pc:docMk/>
            <pc:sldMk cId="1285629597" sldId="691"/>
            <ac:spMk id="3" creationId="{5F70B87A-B9D4-5F6F-8DD6-F74E85F9B180}"/>
          </ac:spMkLst>
        </pc:spChg>
      </pc:sldChg>
      <pc:sldChg chg="modSp add mod modAnim">
        <pc:chgData name="Bill Hawkins" userId="0a245f657dbcfc4c" providerId="LiveId" clId="{DF57323B-8262-4A48-A1EA-F493C71F483C}" dt="2023-12-11T15:36:34.023" v="43953" actId="6549"/>
        <pc:sldMkLst>
          <pc:docMk/>
          <pc:sldMk cId="528289281" sldId="692"/>
        </pc:sldMkLst>
        <pc:spChg chg="mod">
          <ac:chgData name="Bill Hawkins" userId="0a245f657dbcfc4c" providerId="LiveId" clId="{DF57323B-8262-4A48-A1EA-F493C71F483C}" dt="2023-12-11T15:36:34.023" v="43953" actId="6549"/>
          <ac:spMkLst>
            <pc:docMk/>
            <pc:sldMk cId="528289281" sldId="692"/>
            <ac:spMk id="3" creationId="{5F70B87A-B9D4-5F6F-8DD6-F74E85F9B180}"/>
          </ac:spMkLst>
        </pc:spChg>
      </pc:sldChg>
      <pc:sldChg chg="modSp add mod modAnim">
        <pc:chgData name="Bill Hawkins" userId="0a245f657dbcfc4c" providerId="LiveId" clId="{DF57323B-8262-4A48-A1EA-F493C71F483C}" dt="2023-12-09T18:21:43.375" v="41753" actId="14100"/>
        <pc:sldMkLst>
          <pc:docMk/>
          <pc:sldMk cId="3129493569" sldId="693"/>
        </pc:sldMkLst>
        <pc:spChg chg="mod">
          <ac:chgData name="Bill Hawkins" userId="0a245f657dbcfc4c" providerId="LiveId" clId="{DF57323B-8262-4A48-A1EA-F493C71F483C}" dt="2023-12-09T18:21:43.375" v="41753" actId="14100"/>
          <ac:spMkLst>
            <pc:docMk/>
            <pc:sldMk cId="3129493569" sldId="693"/>
            <ac:spMk id="3" creationId="{B3BD8456-A278-5546-9165-283EB9FBDF4E}"/>
          </ac:spMkLst>
        </pc:spChg>
      </pc:sldChg>
      <pc:sldChg chg="modSp add mod modAnim">
        <pc:chgData name="Bill Hawkins" userId="0a245f657dbcfc4c" providerId="LiveId" clId="{DF57323B-8262-4A48-A1EA-F493C71F483C}" dt="2023-12-10T16:38:34.183" v="43386" actId="20577"/>
        <pc:sldMkLst>
          <pc:docMk/>
          <pc:sldMk cId="3551822846" sldId="694"/>
        </pc:sldMkLst>
        <pc:spChg chg="mod">
          <ac:chgData name="Bill Hawkins" userId="0a245f657dbcfc4c" providerId="LiveId" clId="{DF57323B-8262-4A48-A1EA-F493C71F483C}" dt="2023-12-10T16:38:34.183" v="43386" actId="20577"/>
          <ac:spMkLst>
            <pc:docMk/>
            <pc:sldMk cId="3551822846" sldId="694"/>
            <ac:spMk id="3" creationId="{74B4A68E-7A34-D01B-CE3C-C3D584B87D9E}"/>
          </ac:spMkLst>
        </pc:spChg>
      </pc:sldChg>
      <pc:sldChg chg="modSp add mod modAnim">
        <pc:chgData name="Bill Hawkins" userId="0a245f657dbcfc4c" providerId="LiveId" clId="{DF57323B-8262-4A48-A1EA-F493C71F483C}" dt="2023-12-09T19:01:51.335" v="41965" actId="14100"/>
        <pc:sldMkLst>
          <pc:docMk/>
          <pc:sldMk cId="3068872835" sldId="695"/>
        </pc:sldMkLst>
        <pc:spChg chg="mod">
          <ac:chgData name="Bill Hawkins" userId="0a245f657dbcfc4c" providerId="LiveId" clId="{DF57323B-8262-4A48-A1EA-F493C71F483C}" dt="2023-12-08T13:52:01.750" v="40237" actId="14100"/>
          <ac:spMkLst>
            <pc:docMk/>
            <pc:sldMk cId="3068872835" sldId="695"/>
            <ac:spMk id="2" creationId="{2BFC4AD0-7DDC-12BF-F2CC-E09BD9C432C3}"/>
          </ac:spMkLst>
        </pc:spChg>
        <pc:spChg chg="mod">
          <ac:chgData name="Bill Hawkins" userId="0a245f657dbcfc4c" providerId="LiveId" clId="{DF57323B-8262-4A48-A1EA-F493C71F483C}" dt="2023-12-09T19:01:51.335" v="41965" actId="14100"/>
          <ac:spMkLst>
            <pc:docMk/>
            <pc:sldMk cId="3068872835" sldId="695"/>
            <ac:spMk id="3" creationId="{74B4A68E-7A34-D01B-CE3C-C3D584B87D9E}"/>
          </ac:spMkLst>
        </pc:spChg>
      </pc:sldChg>
      <pc:sldChg chg="modSp add mod">
        <pc:chgData name="Bill Hawkins" userId="0a245f657dbcfc4c" providerId="LiveId" clId="{DF57323B-8262-4A48-A1EA-F493C71F483C}" dt="2023-12-08T14:19:59.566" v="40609" actId="20577"/>
        <pc:sldMkLst>
          <pc:docMk/>
          <pc:sldMk cId="3520351437" sldId="696"/>
        </pc:sldMkLst>
        <pc:spChg chg="mod">
          <ac:chgData name="Bill Hawkins" userId="0a245f657dbcfc4c" providerId="LiveId" clId="{DF57323B-8262-4A48-A1EA-F493C71F483C}" dt="2023-12-08T14:19:59.566" v="40609" actId="20577"/>
          <ac:spMkLst>
            <pc:docMk/>
            <pc:sldMk cId="3520351437" sldId="696"/>
            <ac:spMk id="3" creationId="{74B4A68E-7A34-D01B-CE3C-C3D584B87D9E}"/>
          </ac:spMkLst>
        </pc:spChg>
      </pc:sldChg>
      <pc:sldChg chg="modSp add mod">
        <pc:chgData name="Bill Hawkins" userId="0a245f657dbcfc4c" providerId="LiveId" clId="{DF57323B-8262-4A48-A1EA-F493C71F483C}" dt="2023-12-09T18:34:01.668" v="41801" actId="14100"/>
        <pc:sldMkLst>
          <pc:docMk/>
          <pc:sldMk cId="2220062004" sldId="697"/>
        </pc:sldMkLst>
        <pc:spChg chg="mod">
          <ac:chgData name="Bill Hawkins" userId="0a245f657dbcfc4c" providerId="LiveId" clId="{DF57323B-8262-4A48-A1EA-F493C71F483C}" dt="2023-12-09T18:34:01.668" v="41801" actId="14100"/>
          <ac:spMkLst>
            <pc:docMk/>
            <pc:sldMk cId="2220062004" sldId="697"/>
            <ac:spMk id="3" creationId="{44641FEA-8290-93AE-E575-CC4E6DCE8401}"/>
          </ac:spMkLst>
        </pc:spChg>
      </pc:sldChg>
      <pc:sldChg chg="del">
        <pc:chgData name="Bill Hawkins" userId="0a245f657dbcfc4c" providerId="LiveId" clId="{DF57323B-8262-4A48-A1EA-F493C71F483C}" dt="2023-12-08T14:44:32.897" v="40991"/>
        <pc:sldMkLst>
          <pc:docMk/>
          <pc:sldMk cId="3394239174" sldId="697"/>
        </pc:sldMkLst>
      </pc:sldChg>
      <pc:sldChg chg="modSp add del mod modAnim">
        <pc:chgData name="Bill Hawkins" userId="0a245f657dbcfc4c" providerId="LiveId" clId="{DF57323B-8262-4A48-A1EA-F493C71F483C}" dt="2023-12-10T16:36:30.308" v="43369" actId="2696"/>
        <pc:sldMkLst>
          <pc:docMk/>
          <pc:sldMk cId="875355535" sldId="698"/>
        </pc:sldMkLst>
        <pc:spChg chg="mod">
          <ac:chgData name="Bill Hawkins" userId="0a245f657dbcfc4c" providerId="LiveId" clId="{DF57323B-8262-4A48-A1EA-F493C71F483C}" dt="2023-12-10T15:58:17.512" v="42760" actId="20577"/>
          <ac:spMkLst>
            <pc:docMk/>
            <pc:sldMk cId="875355535" sldId="698"/>
            <ac:spMk id="3" creationId="{74B4A68E-7A34-D01B-CE3C-C3D584B87D9E}"/>
          </ac:spMkLst>
        </pc:spChg>
      </pc:sldChg>
      <pc:sldChg chg="modSp add mod ord">
        <pc:chgData name="Bill Hawkins" userId="0a245f657dbcfc4c" providerId="LiveId" clId="{DF57323B-8262-4A48-A1EA-F493C71F483C}" dt="2023-12-10T16:35:55.978" v="43368" actId="14100"/>
        <pc:sldMkLst>
          <pc:docMk/>
          <pc:sldMk cId="1130208222" sldId="699"/>
        </pc:sldMkLst>
        <pc:spChg chg="mod">
          <ac:chgData name="Bill Hawkins" userId="0a245f657dbcfc4c" providerId="LiveId" clId="{DF57323B-8262-4A48-A1EA-F493C71F483C}" dt="2023-12-10T16:35:55.978" v="43368" actId="14100"/>
          <ac:spMkLst>
            <pc:docMk/>
            <pc:sldMk cId="1130208222" sldId="699"/>
            <ac:spMk id="3" creationId="{74B4A68E-7A34-D01B-CE3C-C3D584B87D9E}"/>
          </ac:spMkLst>
        </pc:spChg>
      </pc:sldChg>
      <pc:sldMasterChg chg="modSldLayout">
        <pc:chgData name="Bill Hawkins" userId="0a245f657dbcfc4c" providerId="LiveId" clId="{DF57323B-8262-4A48-A1EA-F493C71F483C}" dt="2023-11-04T18:05:17.433" v="6479" actId="113"/>
        <pc:sldMasterMkLst>
          <pc:docMk/>
          <pc:sldMasterMk cId="1621269442" sldId="2147483648"/>
        </pc:sldMasterMkLst>
        <pc:sldLayoutChg chg="modSp">
          <pc:chgData name="Bill Hawkins" userId="0a245f657dbcfc4c" providerId="LiveId" clId="{DF57323B-8262-4A48-A1EA-F493C71F483C}" dt="2023-11-04T18:05:17.433" v="6479" actId="113"/>
          <pc:sldLayoutMkLst>
            <pc:docMk/>
            <pc:sldMasterMk cId="1621269442" sldId="2147483648"/>
            <pc:sldLayoutMk cId="3775362452" sldId="2147483650"/>
          </pc:sldLayoutMkLst>
          <pc:spChg chg="mod">
            <ac:chgData name="Bill Hawkins" userId="0a245f657dbcfc4c" providerId="LiveId" clId="{DF57323B-8262-4A48-A1EA-F493C71F483C}" dt="2023-11-04T18:05:17.433" v="6479" actId="113"/>
            <ac:spMkLst>
              <pc:docMk/>
              <pc:sldMasterMk cId="1621269442" sldId="2147483648"/>
              <pc:sldLayoutMk cId="3775362452" sldId="2147483650"/>
              <ac:spMk id="3" creationId="{1C7FB18E-DD07-6375-257C-94D2CFF76597}"/>
            </ac:spMkLst>
          </pc:spChg>
        </pc:sldLayoutChg>
      </pc:sldMasterChg>
    </pc:docChg>
  </pc:docChgLst>
  <pc:docChgLst>
    <pc:chgData name="Bill Hawkins" userId="0a245f657dbcfc4c" providerId="LiveId" clId="{3FBC7AF3-32E8-4AC0-B8A7-42C4256F122A}"/>
    <pc:docChg chg="addSld modSld">
      <pc:chgData name="Bill Hawkins" userId="0a245f657dbcfc4c" providerId="LiveId" clId="{3FBC7AF3-32E8-4AC0-B8A7-42C4256F122A}" dt="2023-12-15T14:13:21.532" v="303" actId="20577"/>
      <pc:docMkLst>
        <pc:docMk/>
      </pc:docMkLst>
      <pc:sldChg chg="modSp">
        <pc:chgData name="Bill Hawkins" userId="0a245f657dbcfc4c" providerId="LiveId" clId="{3FBC7AF3-32E8-4AC0-B8A7-42C4256F122A}" dt="2023-12-15T14:09:15.796" v="6" actId="20577"/>
        <pc:sldMkLst>
          <pc:docMk/>
          <pc:sldMk cId="166038994" sldId="527"/>
        </pc:sldMkLst>
        <pc:spChg chg="mod">
          <ac:chgData name="Bill Hawkins" userId="0a245f657dbcfc4c" providerId="LiveId" clId="{3FBC7AF3-32E8-4AC0-B8A7-42C4256F122A}" dt="2023-12-15T14:09:15.796" v="6" actId="20577"/>
          <ac:spMkLst>
            <pc:docMk/>
            <pc:sldMk cId="166038994" sldId="527"/>
            <ac:spMk id="3" creationId="{B1C58629-CC46-9251-2EA6-2817754C5ADB}"/>
          </ac:spMkLst>
        </pc:spChg>
      </pc:sldChg>
      <pc:sldChg chg="modSp">
        <pc:chgData name="Bill Hawkins" userId="0a245f657dbcfc4c" providerId="LiveId" clId="{3FBC7AF3-32E8-4AC0-B8A7-42C4256F122A}" dt="2023-12-15T14:13:21.532" v="303" actId="20577"/>
        <pc:sldMkLst>
          <pc:docMk/>
          <pc:sldMk cId="4057184262" sldId="608"/>
        </pc:sldMkLst>
        <pc:spChg chg="mod">
          <ac:chgData name="Bill Hawkins" userId="0a245f657dbcfc4c" providerId="LiveId" clId="{3FBC7AF3-32E8-4AC0-B8A7-42C4256F122A}" dt="2023-12-15T14:13:21.532" v="303" actId="20577"/>
          <ac:spMkLst>
            <pc:docMk/>
            <pc:sldMk cId="4057184262" sldId="608"/>
            <ac:spMk id="3" creationId="{E888506D-D0E6-46DB-6F35-7CC67E45E647}"/>
          </ac:spMkLst>
        </pc:spChg>
      </pc:sldChg>
      <pc:sldChg chg="modAnim">
        <pc:chgData name="Bill Hawkins" userId="0a245f657dbcfc4c" providerId="LiveId" clId="{3FBC7AF3-32E8-4AC0-B8A7-42C4256F122A}" dt="2023-12-12T18:44:38.944" v="0"/>
        <pc:sldMkLst>
          <pc:docMk/>
          <pc:sldMk cId="2275526688" sldId="683"/>
        </pc:sldMkLst>
      </pc:sldChg>
      <pc:sldChg chg="modSp new mod">
        <pc:chgData name="Bill Hawkins" userId="0a245f657dbcfc4c" providerId="LiveId" clId="{3FBC7AF3-32E8-4AC0-B8A7-42C4256F122A}" dt="2023-12-15T14:11:46.125" v="279" actId="20577"/>
        <pc:sldMkLst>
          <pc:docMk/>
          <pc:sldMk cId="2384219534" sldId="700"/>
        </pc:sldMkLst>
        <pc:spChg chg="mod">
          <ac:chgData name="Bill Hawkins" userId="0a245f657dbcfc4c" providerId="LiveId" clId="{3FBC7AF3-32E8-4AC0-B8A7-42C4256F122A}" dt="2023-12-15T14:10:00.884" v="39" actId="20577"/>
          <ac:spMkLst>
            <pc:docMk/>
            <pc:sldMk cId="2384219534" sldId="700"/>
            <ac:spMk id="2" creationId="{FB459648-B812-705B-FC59-CB7EAA53ACD9}"/>
          </ac:spMkLst>
        </pc:spChg>
        <pc:spChg chg="mod">
          <ac:chgData name="Bill Hawkins" userId="0a245f657dbcfc4c" providerId="LiveId" clId="{3FBC7AF3-32E8-4AC0-B8A7-42C4256F122A}" dt="2023-12-15T14:11:46.125" v="279" actId="20577"/>
          <ac:spMkLst>
            <pc:docMk/>
            <pc:sldMk cId="2384219534" sldId="700"/>
            <ac:spMk id="3" creationId="{C2CC5325-F951-92AC-9EF4-E6E6ABAC97D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E22921FC-1EE6-458B-9BD0-F137CCF2000F}" type="datetimeFigureOut">
              <a:rPr lang="en-US" smtClean="0"/>
              <a:t>12/13/2023</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4FEF667A-DF6E-45BD-9D83-67DA06200A88}" type="slidenum">
              <a:rPr lang="en-US" smtClean="0"/>
              <a:t>‹#›</a:t>
            </a:fld>
            <a:endParaRPr lang="en-US"/>
          </a:p>
        </p:txBody>
      </p:sp>
    </p:spTree>
    <p:extLst>
      <p:ext uri="{BB962C8B-B14F-4D97-AF65-F5344CB8AC3E}">
        <p14:creationId xmlns:p14="http://schemas.microsoft.com/office/powerpoint/2010/main" val="87495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639437B4-7970-9ECE-5DF4-3FE6BE5732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75A91CE6-05D8-BF59-55FC-F4F922D017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E6A65446-27A4-C81A-5AA2-42328E11E0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5313" indent="-294351">
              <a:defRPr>
                <a:solidFill>
                  <a:schemeClr val="tx1"/>
                </a:solidFill>
                <a:latin typeface="Calibri" panose="020F0502020204030204" pitchFamily="34" charset="0"/>
              </a:defRPr>
            </a:lvl2pPr>
            <a:lvl3pPr marL="1177404" indent="-235481">
              <a:defRPr>
                <a:solidFill>
                  <a:schemeClr val="tx1"/>
                </a:solidFill>
                <a:latin typeface="Calibri" panose="020F0502020204030204" pitchFamily="34" charset="0"/>
              </a:defRPr>
            </a:lvl3pPr>
            <a:lvl4pPr marL="1648366" indent="-235481">
              <a:defRPr>
                <a:solidFill>
                  <a:schemeClr val="tx1"/>
                </a:solidFill>
                <a:latin typeface="Calibri" panose="020F0502020204030204" pitchFamily="34" charset="0"/>
              </a:defRPr>
            </a:lvl4pPr>
            <a:lvl5pPr marL="2119328" indent="-235481">
              <a:defRPr>
                <a:solidFill>
                  <a:schemeClr val="tx1"/>
                </a:solidFill>
                <a:latin typeface="Calibri" panose="020F0502020204030204" pitchFamily="34" charset="0"/>
              </a:defRPr>
            </a:lvl5pPr>
            <a:lvl6pPr marL="2590289" indent="-235481" eaLnBrk="0" fontAlgn="base" hangingPunct="0">
              <a:spcBef>
                <a:spcPct val="0"/>
              </a:spcBef>
              <a:spcAft>
                <a:spcPct val="0"/>
              </a:spcAft>
              <a:defRPr>
                <a:solidFill>
                  <a:schemeClr val="tx1"/>
                </a:solidFill>
                <a:latin typeface="Calibri" panose="020F0502020204030204" pitchFamily="34" charset="0"/>
              </a:defRPr>
            </a:lvl6pPr>
            <a:lvl7pPr marL="3061251" indent="-235481" eaLnBrk="0" fontAlgn="base" hangingPunct="0">
              <a:spcBef>
                <a:spcPct val="0"/>
              </a:spcBef>
              <a:spcAft>
                <a:spcPct val="0"/>
              </a:spcAft>
              <a:defRPr>
                <a:solidFill>
                  <a:schemeClr val="tx1"/>
                </a:solidFill>
                <a:latin typeface="Calibri" panose="020F0502020204030204" pitchFamily="34" charset="0"/>
              </a:defRPr>
            </a:lvl7pPr>
            <a:lvl8pPr marL="3532213" indent="-235481" eaLnBrk="0" fontAlgn="base" hangingPunct="0">
              <a:spcBef>
                <a:spcPct val="0"/>
              </a:spcBef>
              <a:spcAft>
                <a:spcPct val="0"/>
              </a:spcAft>
              <a:defRPr>
                <a:solidFill>
                  <a:schemeClr val="tx1"/>
                </a:solidFill>
                <a:latin typeface="Calibri" panose="020F0502020204030204" pitchFamily="34" charset="0"/>
              </a:defRPr>
            </a:lvl8pPr>
            <a:lvl9pPr marL="4003175" indent="-235481" eaLnBrk="0" fontAlgn="base" hangingPunct="0">
              <a:spcBef>
                <a:spcPct val="0"/>
              </a:spcBef>
              <a:spcAft>
                <a:spcPct val="0"/>
              </a:spcAft>
              <a:defRPr>
                <a:solidFill>
                  <a:schemeClr val="tx1"/>
                </a:solidFill>
                <a:latin typeface="Calibri" panose="020F0502020204030204" pitchFamily="34" charset="0"/>
              </a:defRPr>
            </a:lvl9pPr>
          </a:lstStyle>
          <a:p>
            <a:pPr defTabSz="941923" fontAlgn="base">
              <a:spcBef>
                <a:spcPct val="0"/>
              </a:spcBef>
              <a:spcAft>
                <a:spcPct val="0"/>
              </a:spcAft>
              <a:defRPr/>
            </a:pPr>
            <a:fld id="{4FDD5172-1045-4791-9BF1-D92F2B96B043}" type="slidenum">
              <a:rPr lang="en-US" altLang="en-US">
                <a:solidFill>
                  <a:prstClr val="black"/>
                </a:solidFill>
              </a:rPr>
              <a:pPr defTabSz="941923" fontAlgn="base">
                <a:spcBef>
                  <a:spcPct val="0"/>
                </a:spcBef>
                <a:spcAft>
                  <a:spcPct val="0"/>
                </a:spcAft>
                <a:defRPr/>
              </a:pPr>
              <a:t>1</a:t>
            </a:fld>
            <a:endParaRPr lang="en-US"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 divorce or legal separation occurs during the year, the taxpayer is treated as unmarried for the year.</a:t>
            </a:r>
          </a:p>
        </p:txBody>
      </p:sp>
      <p:sp>
        <p:nvSpPr>
          <p:cNvPr id="4" name="Slide Number Placeholder 3"/>
          <p:cNvSpPr>
            <a:spLocks noGrp="1"/>
          </p:cNvSpPr>
          <p:nvPr>
            <p:ph type="sldNum" sz="quarter" idx="5"/>
          </p:nvPr>
        </p:nvSpPr>
        <p:spPr/>
        <p:txBody>
          <a:bodyPr/>
          <a:lstStyle/>
          <a:p>
            <a:fld id="{A86B4041-4E8B-43E9-A759-2DEDEA1E1819}" type="slidenum">
              <a:rPr lang="en-US" smtClean="0"/>
              <a:t>197</a:t>
            </a:fld>
            <a:endParaRPr lang="en-US"/>
          </a:p>
        </p:txBody>
      </p:sp>
    </p:spTree>
    <p:extLst>
      <p:ext uri="{BB962C8B-B14F-4D97-AF65-F5344CB8AC3E}">
        <p14:creationId xmlns:p14="http://schemas.microsoft.com/office/powerpoint/2010/main" val="943162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51B8A-5867-F3DE-BDFF-C62F397874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9155DB-1F8D-B351-3ACF-7F7922060C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CE70F8-0314-2993-5298-6A61B7FAB724}"/>
              </a:ext>
            </a:extLst>
          </p:cNvPr>
          <p:cNvSpPr>
            <a:spLocks noGrp="1"/>
          </p:cNvSpPr>
          <p:nvPr>
            <p:ph type="dt" sz="half" idx="10"/>
          </p:nvPr>
        </p:nvSpPr>
        <p:spPr/>
        <p:txBody>
          <a:bodyPr/>
          <a:lstStyle/>
          <a:p>
            <a:fld id="{3F6D34FE-3DA5-4AFD-8D6E-61AD5DCEC598}" type="datetime1">
              <a:rPr lang="en-US" smtClean="0"/>
              <a:t>12/13/2023</a:t>
            </a:fld>
            <a:endParaRPr lang="en-US"/>
          </a:p>
        </p:txBody>
      </p:sp>
      <p:sp>
        <p:nvSpPr>
          <p:cNvPr id="5" name="Footer Placeholder 4">
            <a:extLst>
              <a:ext uri="{FF2B5EF4-FFF2-40B4-BE49-F238E27FC236}">
                <a16:creationId xmlns:a16="http://schemas.microsoft.com/office/drawing/2014/main" id="{C0CA3B31-684E-FAE4-C8A6-F86F61117B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D5F40-A55D-AA9C-2A41-5C1E63B7338D}"/>
              </a:ext>
            </a:extLst>
          </p:cNvPr>
          <p:cNvSpPr>
            <a:spLocks noGrp="1"/>
          </p:cNvSpPr>
          <p:nvPr>
            <p:ph type="sldNum" sz="quarter" idx="12"/>
          </p:nvPr>
        </p:nvSpPr>
        <p:spPr/>
        <p:txBody>
          <a:bodyPr/>
          <a:lstStyle/>
          <a:p>
            <a:fld id="{D4A68114-37C0-499E-BFBE-01C969A173B6}" type="slidenum">
              <a:rPr lang="en-US" smtClean="0"/>
              <a:t>‹#›</a:t>
            </a:fld>
            <a:endParaRPr lang="en-US"/>
          </a:p>
        </p:txBody>
      </p:sp>
    </p:spTree>
    <p:extLst>
      <p:ext uri="{BB962C8B-B14F-4D97-AF65-F5344CB8AC3E}">
        <p14:creationId xmlns:p14="http://schemas.microsoft.com/office/powerpoint/2010/main" val="306085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9DA66-8D6B-5018-5666-4536531CE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8302B1-C717-C9DA-8286-AE8A2D79D8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07679-11F1-935E-0482-05F530329091}"/>
              </a:ext>
            </a:extLst>
          </p:cNvPr>
          <p:cNvSpPr>
            <a:spLocks noGrp="1"/>
          </p:cNvSpPr>
          <p:nvPr>
            <p:ph type="dt" sz="half" idx="10"/>
          </p:nvPr>
        </p:nvSpPr>
        <p:spPr/>
        <p:txBody>
          <a:bodyPr/>
          <a:lstStyle/>
          <a:p>
            <a:fld id="{5192771B-E4D5-4C93-A670-CFD288D1E504}" type="datetime1">
              <a:rPr lang="en-US" smtClean="0"/>
              <a:t>12/13/2023</a:t>
            </a:fld>
            <a:endParaRPr lang="en-US"/>
          </a:p>
        </p:txBody>
      </p:sp>
      <p:sp>
        <p:nvSpPr>
          <p:cNvPr id="5" name="Footer Placeholder 4">
            <a:extLst>
              <a:ext uri="{FF2B5EF4-FFF2-40B4-BE49-F238E27FC236}">
                <a16:creationId xmlns:a16="http://schemas.microsoft.com/office/drawing/2014/main" id="{3DCDF477-001B-1994-6668-068595F0AD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9F05D7-73C9-37E4-F942-9C549EFA6DBF}"/>
              </a:ext>
            </a:extLst>
          </p:cNvPr>
          <p:cNvSpPr>
            <a:spLocks noGrp="1"/>
          </p:cNvSpPr>
          <p:nvPr>
            <p:ph type="sldNum" sz="quarter" idx="12"/>
          </p:nvPr>
        </p:nvSpPr>
        <p:spPr/>
        <p:txBody>
          <a:bodyPr/>
          <a:lstStyle/>
          <a:p>
            <a:fld id="{D4A68114-37C0-499E-BFBE-01C969A173B6}" type="slidenum">
              <a:rPr lang="en-US" smtClean="0"/>
              <a:t>‹#›</a:t>
            </a:fld>
            <a:endParaRPr lang="en-US"/>
          </a:p>
        </p:txBody>
      </p:sp>
    </p:spTree>
    <p:extLst>
      <p:ext uri="{BB962C8B-B14F-4D97-AF65-F5344CB8AC3E}">
        <p14:creationId xmlns:p14="http://schemas.microsoft.com/office/powerpoint/2010/main" val="62673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2659D6-69BF-4B3F-2D1D-F7DDCAB29B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9315B7-FB2C-32EF-EF83-3B76D08A00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297436-203C-D15D-66DE-D4E66671FC17}"/>
              </a:ext>
            </a:extLst>
          </p:cNvPr>
          <p:cNvSpPr>
            <a:spLocks noGrp="1"/>
          </p:cNvSpPr>
          <p:nvPr>
            <p:ph type="dt" sz="half" idx="10"/>
          </p:nvPr>
        </p:nvSpPr>
        <p:spPr/>
        <p:txBody>
          <a:bodyPr/>
          <a:lstStyle/>
          <a:p>
            <a:fld id="{F9BF129E-0485-4F30-A535-1F6601B4EA4A}" type="datetime1">
              <a:rPr lang="en-US" smtClean="0"/>
              <a:t>12/13/2023</a:t>
            </a:fld>
            <a:endParaRPr lang="en-US"/>
          </a:p>
        </p:txBody>
      </p:sp>
      <p:sp>
        <p:nvSpPr>
          <p:cNvPr id="5" name="Footer Placeholder 4">
            <a:extLst>
              <a:ext uri="{FF2B5EF4-FFF2-40B4-BE49-F238E27FC236}">
                <a16:creationId xmlns:a16="http://schemas.microsoft.com/office/drawing/2014/main" id="{893D6266-01E7-F035-1542-0173CB9AD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37839-1421-C47B-F2DC-7E5D7107015C}"/>
              </a:ext>
            </a:extLst>
          </p:cNvPr>
          <p:cNvSpPr>
            <a:spLocks noGrp="1"/>
          </p:cNvSpPr>
          <p:nvPr>
            <p:ph type="sldNum" sz="quarter" idx="12"/>
          </p:nvPr>
        </p:nvSpPr>
        <p:spPr/>
        <p:txBody>
          <a:bodyPr/>
          <a:lstStyle/>
          <a:p>
            <a:fld id="{D4A68114-37C0-499E-BFBE-01C969A173B6}" type="slidenum">
              <a:rPr lang="en-US" smtClean="0"/>
              <a:t>‹#›</a:t>
            </a:fld>
            <a:endParaRPr lang="en-US"/>
          </a:p>
        </p:txBody>
      </p:sp>
    </p:spTree>
    <p:extLst>
      <p:ext uri="{BB962C8B-B14F-4D97-AF65-F5344CB8AC3E}">
        <p14:creationId xmlns:p14="http://schemas.microsoft.com/office/powerpoint/2010/main" val="4219787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5502274"/>
            <a:ext cx="7315200" cy="669926"/>
          </a:xfrm>
        </p:spPr>
        <p:txBody>
          <a:bodyPr/>
          <a:lstStyle>
            <a:lvl1pPr algn="ctr">
              <a:defRPr sz="3500" b="1" baseline="0">
                <a:solidFill>
                  <a:schemeClr val="bg1"/>
                </a:solidFill>
                <a:effectLst/>
                <a:latin typeface="Tahoma" pitchFamily="34" charset="0"/>
                <a:ea typeface="Tahoma" pitchFamily="34" charset="0"/>
                <a:cs typeface="Tahoma" pitchFamily="34" charset="0"/>
              </a:defRPr>
            </a:lvl1pPr>
          </a:lstStyle>
          <a:p>
            <a:r>
              <a:rPr lang="en-US"/>
              <a:t>Click to edit Master title style</a:t>
            </a:r>
          </a:p>
        </p:txBody>
      </p:sp>
      <p:sp>
        <p:nvSpPr>
          <p:cNvPr id="3" name="Subtitle 2"/>
          <p:cNvSpPr>
            <a:spLocks noGrp="1"/>
          </p:cNvSpPr>
          <p:nvPr>
            <p:ph type="subTitle" idx="1"/>
          </p:nvPr>
        </p:nvSpPr>
        <p:spPr>
          <a:xfrm>
            <a:off x="5791200" y="6248400"/>
            <a:ext cx="6705600" cy="609600"/>
          </a:xfrm>
        </p:spPr>
        <p:txBody>
          <a:bodyPr>
            <a:normAutofit/>
          </a:bodyPr>
          <a:lstStyle>
            <a:lvl1pPr marL="0" indent="0" algn="ctr">
              <a:buNone/>
              <a:defRPr sz="2500">
                <a:solidFill>
                  <a:schemeClr val="bg1"/>
                </a:solidFill>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4ABCFE4-3688-B9B5-0AC7-350C1E610511}"/>
              </a:ext>
            </a:extLst>
          </p:cNvPr>
          <p:cNvSpPr>
            <a:spLocks noGrp="1"/>
          </p:cNvSpPr>
          <p:nvPr>
            <p:ph type="dt" sz="half" idx="10"/>
          </p:nvPr>
        </p:nvSpPr>
        <p:spPr/>
        <p:txBody>
          <a:bodyPr/>
          <a:lstStyle>
            <a:lvl1pPr>
              <a:defRPr/>
            </a:lvl1pPr>
          </a:lstStyle>
          <a:p>
            <a:pPr>
              <a:defRPr/>
            </a:pPr>
            <a:fld id="{844CC66B-7822-4869-B664-C35F34830FE5}" type="datetime1">
              <a:rPr lang="en-US" smtClean="0"/>
              <a:t>12/13/2023</a:t>
            </a:fld>
            <a:endParaRPr lang="en-US"/>
          </a:p>
        </p:txBody>
      </p:sp>
      <p:sp>
        <p:nvSpPr>
          <p:cNvPr id="5" name="Footer Placeholder 4">
            <a:extLst>
              <a:ext uri="{FF2B5EF4-FFF2-40B4-BE49-F238E27FC236}">
                <a16:creationId xmlns:a16="http://schemas.microsoft.com/office/drawing/2014/main" id="{B3557E4D-A5E9-76AE-2335-9B551D618C4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C42589-4E17-31CA-5229-10B005846872}"/>
              </a:ext>
            </a:extLst>
          </p:cNvPr>
          <p:cNvSpPr>
            <a:spLocks noGrp="1"/>
          </p:cNvSpPr>
          <p:nvPr>
            <p:ph type="sldNum" sz="quarter" idx="12"/>
          </p:nvPr>
        </p:nvSpPr>
        <p:spPr/>
        <p:txBody>
          <a:bodyPr/>
          <a:lstStyle>
            <a:lvl1pPr>
              <a:defRPr/>
            </a:lvl1pPr>
          </a:lstStyle>
          <a:p>
            <a:fld id="{F3E9B359-CA00-406B-88E2-0C5477D31B82}" type="slidenum">
              <a:rPr lang="en-US" altLang="en-US"/>
              <a:pPr/>
              <a:t>‹#›</a:t>
            </a:fld>
            <a:endParaRPr lang="en-US" altLang="en-US"/>
          </a:p>
        </p:txBody>
      </p:sp>
    </p:spTree>
    <p:extLst>
      <p:ext uri="{BB962C8B-B14F-4D97-AF65-F5344CB8AC3E}">
        <p14:creationId xmlns:p14="http://schemas.microsoft.com/office/powerpoint/2010/main" val="1021269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676400"/>
            <a:ext cx="11887200" cy="723276"/>
          </a:xfrm>
        </p:spPr>
        <p:txBody>
          <a:bodyPr/>
          <a:lstStyle/>
          <a:p>
            <a:r>
              <a:rPr lang="en-US"/>
              <a:t>Click to edit Master title style</a:t>
            </a:r>
          </a:p>
        </p:txBody>
      </p:sp>
      <p:sp>
        <p:nvSpPr>
          <p:cNvPr id="3" name="Content Placeholder 2"/>
          <p:cNvSpPr>
            <a:spLocks noGrp="1"/>
          </p:cNvSpPr>
          <p:nvPr>
            <p:ph idx="1"/>
          </p:nvPr>
        </p:nvSpPr>
        <p:spPr>
          <a:xfrm>
            <a:off x="152400" y="2438400"/>
            <a:ext cx="118872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725E7-9649-BB87-BF68-C88A861F9B11}"/>
              </a:ext>
            </a:extLst>
          </p:cNvPr>
          <p:cNvSpPr>
            <a:spLocks noGrp="1"/>
          </p:cNvSpPr>
          <p:nvPr>
            <p:ph type="dt" sz="half" idx="10"/>
          </p:nvPr>
        </p:nvSpPr>
        <p:spPr/>
        <p:txBody>
          <a:bodyPr/>
          <a:lstStyle>
            <a:lvl1pPr>
              <a:defRPr/>
            </a:lvl1pPr>
          </a:lstStyle>
          <a:p>
            <a:pPr>
              <a:defRPr/>
            </a:pPr>
            <a:fld id="{A5998BB0-9F94-49D6-8A28-896636591036}" type="datetime1">
              <a:rPr lang="en-US" smtClean="0"/>
              <a:t>12/13/2023</a:t>
            </a:fld>
            <a:endParaRPr lang="en-US"/>
          </a:p>
        </p:txBody>
      </p:sp>
      <p:sp>
        <p:nvSpPr>
          <p:cNvPr id="5" name="Footer Placeholder 4">
            <a:extLst>
              <a:ext uri="{FF2B5EF4-FFF2-40B4-BE49-F238E27FC236}">
                <a16:creationId xmlns:a16="http://schemas.microsoft.com/office/drawing/2014/main" id="{CDC000B5-7D8C-B4BF-0588-854A45E879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7212F2-CCEC-C91D-E25D-E84A7D4475A5}"/>
              </a:ext>
            </a:extLst>
          </p:cNvPr>
          <p:cNvSpPr>
            <a:spLocks noGrp="1"/>
          </p:cNvSpPr>
          <p:nvPr>
            <p:ph type="sldNum" sz="quarter" idx="12"/>
          </p:nvPr>
        </p:nvSpPr>
        <p:spPr/>
        <p:txBody>
          <a:bodyPr/>
          <a:lstStyle>
            <a:lvl1pPr>
              <a:defRPr/>
            </a:lvl1pPr>
          </a:lstStyle>
          <a:p>
            <a:fld id="{F8BD5F34-BF1F-4FF9-9534-CD5256F289DF}" type="slidenum">
              <a:rPr lang="en-US" altLang="en-US"/>
              <a:pPr/>
              <a:t>‹#›</a:t>
            </a:fld>
            <a:endParaRPr lang="en-US" altLang="en-US"/>
          </a:p>
        </p:txBody>
      </p:sp>
    </p:spTree>
    <p:extLst>
      <p:ext uri="{BB962C8B-B14F-4D97-AF65-F5344CB8AC3E}">
        <p14:creationId xmlns:p14="http://schemas.microsoft.com/office/powerpoint/2010/main" val="2810272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7736B3-ABDA-59F3-567E-4ACD91D2DA7F}"/>
              </a:ext>
            </a:extLst>
          </p:cNvPr>
          <p:cNvSpPr>
            <a:spLocks noGrp="1"/>
          </p:cNvSpPr>
          <p:nvPr>
            <p:ph type="dt" sz="half" idx="10"/>
          </p:nvPr>
        </p:nvSpPr>
        <p:spPr/>
        <p:txBody>
          <a:bodyPr/>
          <a:lstStyle>
            <a:lvl1pPr>
              <a:defRPr/>
            </a:lvl1pPr>
          </a:lstStyle>
          <a:p>
            <a:pPr>
              <a:defRPr/>
            </a:pPr>
            <a:fld id="{0FB90233-A883-412F-B4E1-7742C26CA96D}" type="datetime1">
              <a:rPr lang="en-US" smtClean="0"/>
              <a:t>12/13/2023</a:t>
            </a:fld>
            <a:endParaRPr lang="en-US"/>
          </a:p>
        </p:txBody>
      </p:sp>
      <p:sp>
        <p:nvSpPr>
          <p:cNvPr id="5" name="Footer Placeholder 4">
            <a:extLst>
              <a:ext uri="{FF2B5EF4-FFF2-40B4-BE49-F238E27FC236}">
                <a16:creationId xmlns:a16="http://schemas.microsoft.com/office/drawing/2014/main" id="{C3379503-6FB0-DE61-DC57-03C594A14F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621C413-2AC7-4EB9-2BD0-83C0BCD3CF39}"/>
              </a:ext>
            </a:extLst>
          </p:cNvPr>
          <p:cNvSpPr>
            <a:spLocks noGrp="1"/>
          </p:cNvSpPr>
          <p:nvPr>
            <p:ph type="sldNum" sz="quarter" idx="12"/>
          </p:nvPr>
        </p:nvSpPr>
        <p:spPr/>
        <p:txBody>
          <a:bodyPr/>
          <a:lstStyle>
            <a:lvl1pPr>
              <a:defRPr/>
            </a:lvl1pPr>
          </a:lstStyle>
          <a:p>
            <a:fld id="{0EF503F8-1A52-4A96-9F08-B1E5361BAC87}" type="slidenum">
              <a:rPr lang="en-US" altLang="en-US"/>
              <a:pPr/>
              <a:t>‹#›</a:t>
            </a:fld>
            <a:endParaRPr lang="en-US" altLang="en-US"/>
          </a:p>
        </p:txBody>
      </p:sp>
    </p:spTree>
    <p:extLst>
      <p:ext uri="{BB962C8B-B14F-4D97-AF65-F5344CB8AC3E}">
        <p14:creationId xmlns:p14="http://schemas.microsoft.com/office/powerpoint/2010/main" val="240228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618DF03-E778-0843-D47C-B91B37355FB7}"/>
              </a:ext>
            </a:extLst>
          </p:cNvPr>
          <p:cNvSpPr>
            <a:spLocks noGrp="1"/>
          </p:cNvSpPr>
          <p:nvPr>
            <p:ph type="dt" sz="half" idx="10"/>
          </p:nvPr>
        </p:nvSpPr>
        <p:spPr/>
        <p:txBody>
          <a:bodyPr/>
          <a:lstStyle>
            <a:lvl1pPr>
              <a:defRPr/>
            </a:lvl1pPr>
          </a:lstStyle>
          <a:p>
            <a:pPr>
              <a:defRPr/>
            </a:pPr>
            <a:fld id="{011FA915-5CD3-47E1-B7F0-935D593506C9}" type="datetime1">
              <a:rPr lang="en-US" smtClean="0"/>
              <a:t>12/13/2023</a:t>
            </a:fld>
            <a:endParaRPr lang="en-US"/>
          </a:p>
        </p:txBody>
      </p:sp>
      <p:sp>
        <p:nvSpPr>
          <p:cNvPr id="6" name="Footer Placeholder 4">
            <a:extLst>
              <a:ext uri="{FF2B5EF4-FFF2-40B4-BE49-F238E27FC236}">
                <a16:creationId xmlns:a16="http://schemas.microsoft.com/office/drawing/2014/main" id="{329EDBEF-C22F-3C7F-AB69-D34691D8D61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E6E4429-42F0-8978-3188-0E8B67FB28CA}"/>
              </a:ext>
            </a:extLst>
          </p:cNvPr>
          <p:cNvSpPr>
            <a:spLocks noGrp="1"/>
          </p:cNvSpPr>
          <p:nvPr>
            <p:ph type="sldNum" sz="quarter" idx="12"/>
          </p:nvPr>
        </p:nvSpPr>
        <p:spPr/>
        <p:txBody>
          <a:bodyPr/>
          <a:lstStyle>
            <a:lvl1pPr>
              <a:defRPr/>
            </a:lvl1pPr>
          </a:lstStyle>
          <a:p>
            <a:fld id="{5A8D6533-BCE6-486E-9A8E-5B9019516523}" type="slidenum">
              <a:rPr lang="en-US" altLang="en-US"/>
              <a:pPr/>
              <a:t>‹#›</a:t>
            </a:fld>
            <a:endParaRPr lang="en-US" altLang="en-US"/>
          </a:p>
        </p:txBody>
      </p:sp>
    </p:spTree>
    <p:extLst>
      <p:ext uri="{BB962C8B-B14F-4D97-AF65-F5344CB8AC3E}">
        <p14:creationId xmlns:p14="http://schemas.microsoft.com/office/powerpoint/2010/main" val="1159897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CA3834C-A46B-6BB3-7307-5BE97D71E933}"/>
              </a:ext>
            </a:extLst>
          </p:cNvPr>
          <p:cNvSpPr>
            <a:spLocks noGrp="1"/>
          </p:cNvSpPr>
          <p:nvPr>
            <p:ph type="dt" sz="half" idx="10"/>
          </p:nvPr>
        </p:nvSpPr>
        <p:spPr/>
        <p:txBody>
          <a:bodyPr/>
          <a:lstStyle>
            <a:lvl1pPr>
              <a:defRPr/>
            </a:lvl1pPr>
          </a:lstStyle>
          <a:p>
            <a:pPr>
              <a:defRPr/>
            </a:pPr>
            <a:fld id="{62076443-6879-4EE4-9009-E0404B419645}" type="datetime1">
              <a:rPr lang="en-US" smtClean="0"/>
              <a:t>12/13/2023</a:t>
            </a:fld>
            <a:endParaRPr lang="en-US"/>
          </a:p>
        </p:txBody>
      </p:sp>
      <p:sp>
        <p:nvSpPr>
          <p:cNvPr id="8" name="Footer Placeholder 4">
            <a:extLst>
              <a:ext uri="{FF2B5EF4-FFF2-40B4-BE49-F238E27FC236}">
                <a16:creationId xmlns:a16="http://schemas.microsoft.com/office/drawing/2014/main" id="{9605EEDD-FD21-37D4-D503-F2050DFA5B9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0C96979-E238-BA8C-43EA-BFF464728AB2}"/>
              </a:ext>
            </a:extLst>
          </p:cNvPr>
          <p:cNvSpPr>
            <a:spLocks noGrp="1"/>
          </p:cNvSpPr>
          <p:nvPr>
            <p:ph type="sldNum" sz="quarter" idx="12"/>
          </p:nvPr>
        </p:nvSpPr>
        <p:spPr/>
        <p:txBody>
          <a:bodyPr/>
          <a:lstStyle>
            <a:lvl1pPr>
              <a:defRPr/>
            </a:lvl1pPr>
          </a:lstStyle>
          <a:p>
            <a:fld id="{CFB047AF-2596-4D4E-B167-203F44B39643}" type="slidenum">
              <a:rPr lang="en-US" altLang="en-US"/>
              <a:pPr/>
              <a:t>‹#›</a:t>
            </a:fld>
            <a:endParaRPr lang="en-US" altLang="en-US"/>
          </a:p>
        </p:txBody>
      </p:sp>
    </p:spTree>
    <p:extLst>
      <p:ext uri="{BB962C8B-B14F-4D97-AF65-F5344CB8AC3E}">
        <p14:creationId xmlns:p14="http://schemas.microsoft.com/office/powerpoint/2010/main" val="2439316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DC1290B-D13A-EAE1-E288-AEF36DE4DFDF}"/>
              </a:ext>
            </a:extLst>
          </p:cNvPr>
          <p:cNvSpPr>
            <a:spLocks noGrp="1"/>
          </p:cNvSpPr>
          <p:nvPr>
            <p:ph type="dt" sz="half" idx="10"/>
          </p:nvPr>
        </p:nvSpPr>
        <p:spPr/>
        <p:txBody>
          <a:bodyPr/>
          <a:lstStyle>
            <a:lvl1pPr>
              <a:defRPr/>
            </a:lvl1pPr>
          </a:lstStyle>
          <a:p>
            <a:pPr>
              <a:defRPr/>
            </a:pPr>
            <a:fld id="{34D72995-DB0A-4163-ADD5-2B7A1A82A332}" type="datetime1">
              <a:rPr lang="en-US" smtClean="0"/>
              <a:t>12/13/2023</a:t>
            </a:fld>
            <a:endParaRPr lang="en-US"/>
          </a:p>
        </p:txBody>
      </p:sp>
      <p:sp>
        <p:nvSpPr>
          <p:cNvPr id="4" name="Footer Placeholder 4">
            <a:extLst>
              <a:ext uri="{FF2B5EF4-FFF2-40B4-BE49-F238E27FC236}">
                <a16:creationId xmlns:a16="http://schemas.microsoft.com/office/drawing/2014/main" id="{2E72D955-C031-FC94-7BCE-497CC5C3A84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AD0284C-E8FD-235A-CF78-76B9584BB1B1}"/>
              </a:ext>
            </a:extLst>
          </p:cNvPr>
          <p:cNvSpPr>
            <a:spLocks noGrp="1"/>
          </p:cNvSpPr>
          <p:nvPr>
            <p:ph type="sldNum" sz="quarter" idx="12"/>
          </p:nvPr>
        </p:nvSpPr>
        <p:spPr/>
        <p:txBody>
          <a:bodyPr/>
          <a:lstStyle>
            <a:lvl1pPr>
              <a:defRPr/>
            </a:lvl1pPr>
          </a:lstStyle>
          <a:p>
            <a:fld id="{59C5C2B3-0E75-4083-98D7-D103B0D85C36}" type="slidenum">
              <a:rPr lang="en-US" altLang="en-US"/>
              <a:pPr/>
              <a:t>‹#›</a:t>
            </a:fld>
            <a:endParaRPr lang="en-US" altLang="en-US"/>
          </a:p>
        </p:txBody>
      </p:sp>
    </p:spTree>
    <p:extLst>
      <p:ext uri="{BB962C8B-B14F-4D97-AF65-F5344CB8AC3E}">
        <p14:creationId xmlns:p14="http://schemas.microsoft.com/office/powerpoint/2010/main" val="2964011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68DF688-DD6E-2CE6-8EC6-EA3EB267FB5F}"/>
              </a:ext>
            </a:extLst>
          </p:cNvPr>
          <p:cNvSpPr>
            <a:spLocks noGrp="1"/>
          </p:cNvSpPr>
          <p:nvPr>
            <p:ph type="dt" sz="half" idx="10"/>
          </p:nvPr>
        </p:nvSpPr>
        <p:spPr/>
        <p:txBody>
          <a:bodyPr/>
          <a:lstStyle>
            <a:lvl1pPr>
              <a:defRPr/>
            </a:lvl1pPr>
          </a:lstStyle>
          <a:p>
            <a:pPr>
              <a:defRPr/>
            </a:pPr>
            <a:fld id="{7CA36B64-2F12-4266-8D34-66FBC5817499}" type="datetime1">
              <a:rPr lang="en-US" smtClean="0"/>
              <a:t>12/13/2023</a:t>
            </a:fld>
            <a:endParaRPr lang="en-US"/>
          </a:p>
        </p:txBody>
      </p:sp>
      <p:sp>
        <p:nvSpPr>
          <p:cNvPr id="3" name="Footer Placeholder 4">
            <a:extLst>
              <a:ext uri="{FF2B5EF4-FFF2-40B4-BE49-F238E27FC236}">
                <a16:creationId xmlns:a16="http://schemas.microsoft.com/office/drawing/2014/main" id="{C382D777-4FCC-1F98-4D42-24DCF9FCA5D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0643C63-79F8-A8FA-5A7E-8F39E71EBAF6}"/>
              </a:ext>
            </a:extLst>
          </p:cNvPr>
          <p:cNvSpPr>
            <a:spLocks noGrp="1"/>
          </p:cNvSpPr>
          <p:nvPr>
            <p:ph type="sldNum" sz="quarter" idx="12"/>
          </p:nvPr>
        </p:nvSpPr>
        <p:spPr/>
        <p:txBody>
          <a:bodyPr/>
          <a:lstStyle>
            <a:lvl1pPr>
              <a:defRPr/>
            </a:lvl1pPr>
          </a:lstStyle>
          <a:p>
            <a:fld id="{C97FCAF4-7120-49AC-B42A-504990483545}" type="slidenum">
              <a:rPr lang="en-US" altLang="en-US"/>
              <a:pPr/>
              <a:t>‹#›</a:t>
            </a:fld>
            <a:endParaRPr lang="en-US" altLang="en-US"/>
          </a:p>
        </p:txBody>
      </p:sp>
    </p:spTree>
    <p:extLst>
      <p:ext uri="{BB962C8B-B14F-4D97-AF65-F5344CB8AC3E}">
        <p14:creationId xmlns:p14="http://schemas.microsoft.com/office/powerpoint/2010/main" val="3449410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2E0C81B-E5FF-5CE2-4FF0-0427412E2A04}"/>
              </a:ext>
            </a:extLst>
          </p:cNvPr>
          <p:cNvSpPr>
            <a:spLocks noGrp="1"/>
          </p:cNvSpPr>
          <p:nvPr>
            <p:ph type="dt" sz="half" idx="10"/>
          </p:nvPr>
        </p:nvSpPr>
        <p:spPr/>
        <p:txBody>
          <a:bodyPr/>
          <a:lstStyle>
            <a:lvl1pPr>
              <a:defRPr/>
            </a:lvl1pPr>
          </a:lstStyle>
          <a:p>
            <a:pPr>
              <a:defRPr/>
            </a:pPr>
            <a:fld id="{CFE4BF66-0258-4A62-8C3A-90EAFAE46F06}" type="datetime1">
              <a:rPr lang="en-US" smtClean="0"/>
              <a:t>12/13/2023</a:t>
            </a:fld>
            <a:endParaRPr lang="en-US"/>
          </a:p>
        </p:txBody>
      </p:sp>
      <p:sp>
        <p:nvSpPr>
          <p:cNvPr id="6" name="Footer Placeholder 4">
            <a:extLst>
              <a:ext uri="{FF2B5EF4-FFF2-40B4-BE49-F238E27FC236}">
                <a16:creationId xmlns:a16="http://schemas.microsoft.com/office/drawing/2014/main" id="{109552BA-9E2B-50C1-4325-DFAA33FB179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E7C9933-BB9C-CBB6-7AE4-04EFE2CE766C}"/>
              </a:ext>
            </a:extLst>
          </p:cNvPr>
          <p:cNvSpPr>
            <a:spLocks noGrp="1"/>
          </p:cNvSpPr>
          <p:nvPr>
            <p:ph type="sldNum" sz="quarter" idx="12"/>
          </p:nvPr>
        </p:nvSpPr>
        <p:spPr/>
        <p:txBody>
          <a:bodyPr/>
          <a:lstStyle>
            <a:lvl1pPr>
              <a:defRPr/>
            </a:lvl1pPr>
          </a:lstStyle>
          <a:p>
            <a:fld id="{BC803BF9-26F2-45A3-B590-7EE48930A6E9}" type="slidenum">
              <a:rPr lang="en-US" altLang="en-US"/>
              <a:pPr/>
              <a:t>‹#›</a:t>
            </a:fld>
            <a:endParaRPr lang="en-US" altLang="en-US"/>
          </a:p>
        </p:txBody>
      </p:sp>
    </p:spTree>
    <p:extLst>
      <p:ext uri="{BB962C8B-B14F-4D97-AF65-F5344CB8AC3E}">
        <p14:creationId xmlns:p14="http://schemas.microsoft.com/office/powerpoint/2010/main" val="3407596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75150-76F3-01D4-D71E-FBAC04CAC5C8}"/>
              </a:ext>
            </a:extLst>
          </p:cNvPr>
          <p:cNvSpPr>
            <a:spLocks noGrp="1"/>
          </p:cNvSpPr>
          <p:nvPr>
            <p:ph type="title"/>
          </p:nvPr>
        </p:nvSpPr>
        <p:spPr>
          <a:xfrm>
            <a:off x="838200" y="365125"/>
            <a:ext cx="10515600" cy="1309296"/>
          </a:xfrm>
        </p:spPr>
        <p:txBody>
          <a:bodyPr>
            <a:noAutofit/>
          </a:bodyPr>
          <a:lstStyle>
            <a:lvl1pPr>
              <a:defRPr sz="6000" b="1"/>
            </a:lvl1pPr>
          </a:lstStyle>
          <a:p>
            <a:r>
              <a:rPr lang="en-US"/>
              <a:t>Click to edit Master title style</a:t>
            </a:r>
          </a:p>
        </p:txBody>
      </p:sp>
      <p:sp>
        <p:nvSpPr>
          <p:cNvPr id="3" name="Content Placeholder 2">
            <a:extLst>
              <a:ext uri="{FF2B5EF4-FFF2-40B4-BE49-F238E27FC236}">
                <a16:creationId xmlns:a16="http://schemas.microsoft.com/office/drawing/2014/main" id="{1C7FB18E-DD07-6375-257C-94D2CFF76597}"/>
              </a:ext>
            </a:extLst>
          </p:cNvPr>
          <p:cNvSpPr>
            <a:spLocks noGrp="1"/>
          </p:cNvSpPr>
          <p:nvPr>
            <p:ph idx="1"/>
          </p:nvPr>
        </p:nvSpPr>
        <p:spPr>
          <a:xfrm>
            <a:off x="838200" y="1947553"/>
            <a:ext cx="10515600" cy="4229409"/>
          </a:xfrm>
        </p:spPr>
        <p:txBody>
          <a:bodyPr>
            <a:normAutofit/>
          </a:bodyPr>
          <a:lstStyle>
            <a:lvl1pPr>
              <a:defRPr sz="3600" b="0"/>
            </a:lvl1pPr>
            <a:lvl2pPr>
              <a:defRPr sz="3600" b="0"/>
            </a:lvl2pPr>
            <a:lvl3pPr>
              <a:defRPr sz="3600" b="0"/>
            </a:lvl3pPr>
            <a:lvl4pPr>
              <a:defRPr sz="3600" b="0"/>
            </a:lvl4pPr>
            <a:lvl5pPr>
              <a:defRPr sz="36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F5804B-F67B-A136-8B22-98EB06146960}"/>
              </a:ext>
            </a:extLst>
          </p:cNvPr>
          <p:cNvSpPr>
            <a:spLocks noGrp="1"/>
          </p:cNvSpPr>
          <p:nvPr>
            <p:ph type="dt" sz="half" idx="10"/>
          </p:nvPr>
        </p:nvSpPr>
        <p:spPr/>
        <p:txBody>
          <a:bodyPr/>
          <a:lstStyle/>
          <a:p>
            <a:fld id="{89875F95-D2CC-45A5-814F-60B34C4A73B5}" type="datetime1">
              <a:rPr lang="en-US" smtClean="0"/>
              <a:t>12/13/2023</a:t>
            </a:fld>
            <a:endParaRPr lang="en-US"/>
          </a:p>
        </p:txBody>
      </p:sp>
      <p:sp>
        <p:nvSpPr>
          <p:cNvPr id="5" name="Footer Placeholder 4">
            <a:extLst>
              <a:ext uri="{FF2B5EF4-FFF2-40B4-BE49-F238E27FC236}">
                <a16:creationId xmlns:a16="http://schemas.microsoft.com/office/drawing/2014/main" id="{903F878F-3622-D86F-D73C-BD745D3A3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DC3770-8D83-7855-9FFA-D11DC26FB84B}"/>
              </a:ext>
            </a:extLst>
          </p:cNvPr>
          <p:cNvSpPr>
            <a:spLocks noGrp="1"/>
          </p:cNvSpPr>
          <p:nvPr>
            <p:ph type="sldNum" sz="quarter" idx="12"/>
          </p:nvPr>
        </p:nvSpPr>
        <p:spPr/>
        <p:txBody>
          <a:bodyPr/>
          <a:lstStyle/>
          <a:p>
            <a:fld id="{D4A68114-37C0-499E-BFBE-01C969A173B6}" type="slidenum">
              <a:rPr lang="en-US" smtClean="0"/>
              <a:t>‹#›</a:t>
            </a:fld>
            <a:endParaRPr lang="en-US"/>
          </a:p>
        </p:txBody>
      </p:sp>
    </p:spTree>
    <p:extLst>
      <p:ext uri="{BB962C8B-B14F-4D97-AF65-F5344CB8AC3E}">
        <p14:creationId xmlns:p14="http://schemas.microsoft.com/office/powerpoint/2010/main" val="3775362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F9DB17-6365-C134-7FA2-F60B2EBD7976}"/>
              </a:ext>
            </a:extLst>
          </p:cNvPr>
          <p:cNvSpPr>
            <a:spLocks noGrp="1"/>
          </p:cNvSpPr>
          <p:nvPr>
            <p:ph type="dt" sz="half" idx="10"/>
          </p:nvPr>
        </p:nvSpPr>
        <p:spPr/>
        <p:txBody>
          <a:bodyPr/>
          <a:lstStyle>
            <a:lvl1pPr>
              <a:defRPr/>
            </a:lvl1pPr>
          </a:lstStyle>
          <a:p>
            <a:pPr>
              <a:defRPr/>
            </a:pPr>
            <a:fld id="{0CDE1267-B047-4360-9F2A-4CE56F0F0C85}" type="datetime1">
              <a:rPr lang="en-US" smtClean="0"/>
              <a:t>12/13/2023</a:t>
            </a:fld>
            <a:endParaRPr lang="en-US"/>
          </a:p>
        </p:txBody>
      </p:sp>
      <p:sp>
        <p:nvSpPr>
          <p:cNvPr id="6" name="Footer Placeholder 4">
            <a:extLst>
              <a:ext uri="{FF2B5EF4-FFF2-40B4-BE49-F238E27FC236}">
                <a16:creationId xmlns:a16="http://schemas.microsoft.com/office/drawing/2014/main" id="{D9016A2C-08E3-640D-DADD-93FF6382BF9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ED2B1D0-9DF6-F82F-E3D7-0A35F878E719}"/>
              </a:ext>
            </a:extLst>
          </p:cNvPr>
          <p:cNvSpPr>
            <a:spLocks noGrp="1"/>
          </p:cNvSpPr>
          <p:nvPr>
            <p:ph type="sldNum" sz="quarter" idx="12"/>
          </p:nvPr>
        </p:nvSpPr>
        <p:spPr/>
        <p:txBody>
          <a:bodyPr/>
          <a:lstStyle>
            <a:lvl1pPr>
              <a:defRPr/>
            </a:lvl1pPr>
          </a:lstStyle>
          <a:p>
            <a:fld id="{6218790F-A59F-4FD0-AB99-5E3CD0E32499}" type="slidenum">
              <a:rPr lang="en-US" altLang="en-US"/>
              <a:pPr/>
              <a:t>‹#›</a:t>
            </a:fld>
            <a:endParaRPr lang="en-US" altLang="en-US"/>
          </a:p>
        </p:txBody>
      </p:sp>
    </p:spTree>
    <p:extLst>
      <p:ext uri="{BB962C8B-B14F-4D97-AF65-F5344CB8AC3E}">
        <p14:creationId xmlns:p14="http://schemas.microsoft.com/office/powerpoint/2010/main" val="924091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7AFB9F-8BE1-B3CA-9EB8-2CF78BBC40D6}"/>
              </a:ext>
            </a:extLst>
          </p:cNvPr>
          <p:cNvSpPr>
            <a:spLocks noGrp="1"/>
          </p:cNvSpPr>
          <p:nvPr>
            <p:ph type="dt" sz="half" idx="10"/>
          </p:nvPr>
        </p:nvSpPr>
        <p:spPr/>
        <p:txBody>
          <a:bodyPr/>
          <a:lstStyle>
            <a:lvl1pPr>
              <a:defRPr/>
            </a:lvl1pPr>
          </a:lstStyle>
          <a:p>
            <a:pPr>
              <a:defRPr/>
            </a:pPr>
            <a:fld id="{5FA8C015-7A1D-4869-A785-C1CB8CD13740}" type="datetime1">
              <a:rPr lang="en-US" smtClean="0"/>
              <a:t>12/13/2023</a:t>
            </a:fld>
            <a:endParaRPr lang="en-US"/>
          </a:p>
        </p:txBody>
      </p:sp>
      <p:sp>
        <p:nvSpPr>
          <p:cNvPr id="5" name="Footer Placeholder 4">
            <a:extLst>
              <a:ext uri="{FF2B5EF4-FFF2-40B4-BE49-F238E27FC236}">
                <a16:creationId xmlns:a16="http://schemas.microsoft.com/office/drawing/2014/main" id="{670DE43A-359C-BB38-3995-6813AC30EE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A8AD0C-4E0A-B2AE-2277-3711E0EDAEA0}"/>
              </a:ext>
            </a:extLst>
          </p:cNvPr>
          <p:cNvSpPr>
            <a:spLocks noGrp="1"/>
          </p:cNvSpPr>
          <p:nvPr>
            <p:ph type="sldNum" sz="quarter" idx="12"/>
          </p:nvPr>
        </p:nvSpPr>
        <p:spPr/>
        <p:txBody>
          <a:bodyPr/>
          <a:lstStyle>
            <a:lvl1pPr>
              <a:defRPr/>
            </a:lvl1pPr>
          </a:lstStyle>
          <a:p>
            <a:fld id="{65142758-0163-4D0F-8A0D-86A307E6E1C1}" type="slidenum">
              <a:rPr lang="en-US" altLang="en-US"/>
              <a:pPr/>
              <a:t>‹#›</a:t>
            </a:fld>
            <a:endParaRPr lang="en-US" altLang="en-US"/>
          </a:p>
        </p:txBody>
      </p:sp>
    </p:spTree>
    <p:extLst>
      <p:ext uri="{BB962C8B-B14F-4D97-AF65-F5344CB8AC3E}">
        <p14:creationId xmlns:p14="http://schemas.microsoft.com/office/powerpoint/2010/main" val="772709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0349E-FCBB-33EA-53AE-A0B870168D7F}"/>
              </a:ext>
            </a:extLst>
          </p:cNvPr>
          <p:cNvSpPr>
            <a:spLocks noGrp="1"/>
          </p:cNvSpPr>
          <p:nvPr>
            <p:ph type="dt" sz="half" idx="10"/>
          </p:nvPr>
        </p:nvSpPr>
        <p:spPr/>
        <p:txBody>
          <a:bodyPr/>
          <a:lstStyle>
            <a:lvl1pPr>
              <a:defRPr/>
            </a:lvl1pPr>
          </a:lstStyle>
          <a:p>
            <a:pPr>
              <a:defRPr/>
            </a:pPr>
            <a:fld id="{2A7A09E2-CE50-4E82-9703-18C3B8EE6E49}" type="datetime1">
              <a:rPr lang="en-US" smtClean="0"/>
              <a:t>12/13/2023</a:t>
            </a:fld>
            <a:endParaRPr lang="en-US"/>
          </a:p>
        </p:txBody>
      </p:sp>
      <p:sp>
        <p:nvSpPr>
          <p:cNvPr id="5" name="Footer Placeholder 4">
            <a:extLst>
              <a:ext uri="{FF2B5EF4-FFF2-40B4-BE49-F238E27FC236}">
                <a16:creationId xmlns:a16="http://schemas.microsoft.com/office/drawing/2014/main" id="{EE16F181-71E2-FC4E-236A-DA86B87159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EAD6D8-59CB-DC5F-C3DE-CC4E39DA84FB}"/>
              </a:ext>
            </a:extLst>
          </p:cNvPr>
          <p:cNvSpPr>
            <a:spLocks noGrp="1"/>
          </p:cNvSpPr>
          <p:nvPr>
            <p:ph type="sldNum" sz="quarter" idx="12"/>
          </p:nvPr>
        </p:nvSpPr>
        <p:spPr/>
        <p:txBody>
          <a:bodyPr/>
          <a:lstStyle>
            <a:lvl1pPr>
              <a:defRPr/>
            </a:lvl1pPr>
          </a:lstStyle>
          <a:p>
            <a:fld id="{1BD39C74-8907-4C84-AEBC-1FD5EE45F965}" type="slidenum">
              <a:rPr lang="en-US" altLang="en-US"/>
              <a:pPr/>
              <a:t>‹#›</a:t>
            </a:fld>
            <a:endParaRPr lang="en-US" altLang="en-US"/>
          </a:p>
        </p:txBody>
      </p:sp>
    </p:spTree>
    <p:extLst>
      <p:ext uri="{BB962C8B-B14F-4D97-AF65-F5344CB8AC3E}">
        <p14:creationId xmlns:p14="http://schemas.microsoft.com/office/powerpoint/2010/main" val="381788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0E0E0-A7C3-B3D5-62B3-2602BE3F1F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BE9A9A-95B8-BBFE-2AAF-4BF42D73D7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598D1B-384E-ED40-AC3B-DBB45226FA54}"/>
              </a:ext>
            </a:extLst>
          </p:cNvPr>
          <p:cNvSpPr>
            <a:spLocks noGrp="1"/>
          </p:cNvSpPr>
          <p:nvPr>
            <p:ph type="dt" sz="half" idx="10"/>
          </p:nvPr>
        </p:nvSpPr>
        <p:spPr/>
        <p:txBody>
          <a:bodyPr/>
          <a:lstStyle/>
          <a:p>
            <a:fld id="{E8F2780A-6E6C-4309-8B08-4657216876B1}" type="datetime1">
              <a:rPr lang="en-US" smtClean="0"/>
              <a:t>12/13/2023</a:t>
            </a:fld>
            <a:endParaRPr lang="en-US"/>
          </a:p>
        </p:txBody>
      </p:sp>
      <p:sp>
        <p:nvSpPr>
          <p:cNvPr id="5" name="Footer Placeholder 4">
            <a:extLst>
              <a:ext uri="{FF2B5EF4-FFF2-40B4-BE49-F238E27FC236}">
                <a16:creationId xmlns:a16="http://schemas.microsoft.com/office/drawing/2014/main" id="{88199F0B-87B9-9461-E290-C906BEA34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BBE24-7050-10D7-9CC2-4632542291CE}"/>
              </a:ext>
            </a:extLst>
          </p:cNvPr>
          <p:cNvSpPr>
            <a:spLocks noGrp="1"/>
          </p:cNvSpPr>
          <p:nvPr>
            <p:ph type="sldNum" sz="quarter" idx="12"/>
          </p:nvPr>
        </p:nvSpPr>
        <p:spPr/>
        <p:txBody>
          <a:bodyPr/>
          <a:lstStyle/>
          <a:p>
            <a:fld id="{D4A68114-37C0-499E-BFBE-01C969A173B6}" type="slidenum">
              <a:rPr lang="en-US" smtClean="0"/>
              <a:t>‹#›</a:t>
            </a:fld>
            <a:endParaRPr lang="en-US"/>
          </a:p>
        </p:txBody>
      </p:sp>
    </p:spTree>
    <p:extLst>
      <p:ext uri="{BB962C8B-B14F-4D97-AF65-F5344CB8AC3E}">
        <p14:creationId xmlns:p14="http://schemas.microsoft.com/office/powerpoint/2010/main" val="329919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B17B3-0DC9-3735-DBE5-EF2AA4220B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C805F2-70DF-EA53-BC4C-724EF25FA1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454A9E-9DF3-E742-182B-77A846EFA0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53A7F0-E3B5-1ED9-2A82-4962C8E07F87}"/>
              </a:ext>
            </a:extLst>
          </p:cNvPr>
          <p:cNvSpPr>
            <a:spLocks noGrp="1"/>
          </p:cNvSpPr>
          <p:nvPr>
            <p:ph type="dt" sz="half" idx="10"/>
          </p:nvPr>
        </p:nvSpPr>
        <p:spPr/>
        <p:txBody>
          <a:bodyPr/>
          <a:lstStyle/>
          <a:p>
            <a:fld id="{B414252D-04FB-4182-ABB1-5E8C4172F632}" type="datetime1">
              <a:rPr lang="en-US" smtClean="0"/>
              <a:t>12/13/2023</a:t>
            </a:fld>
            <a:endParaRPr lang="en-US"/>
          </a:p>
        </p:txBody>
      </p:sp>
      <p:sp>
        <p:nvSpPr>
          <p:cNvPr id="6" name="Footer Placeholder 5">
            <a:extLst>
              <a:ext uri="{FF2B5EF4-FFF2-40B4-BE49-F238E27FC236}">
                <a16:creationId xmlns:a16="http://schemas.microsoft.com/office/drawing/2014/main" id="{67405F64-81DF-32E8-21C5-EE5D8E0A1A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C3B315-7057-1096-17E4-EA22E02786C9}"/>
              </a:ext>
            </a:extLst>
          </p:cNvPr>
          <p:cNvSpPr>
            <a:spLocks noGrp="1"/>
          </p:cNvSpPr>
          <p:nvPr>
            <p:ph type="sldNum" sz="quarter" idx="12"/>
          </p:nvPr>
        </p:nvSpPr>
        <p:spPr/>
        <p:txBody>
          <a:bodyPr/>
          <a:lstStyle/>
          <a:p>
            <a:fld id="{D4A68114-37C0-499E-BFBE-01C969A173B6}" type="slidenum">
              <a:rPr lang="en-US" smtClean="0"/>
              <a:t>‹#›</a:t>
            </a:fld>
            <a:endParaRPr lang="en-US"/>
          </a:p>
        </p:txBody>
      </p:sp>
    </p:spTree>
    <p:extLst>
      <p:ext uri="{BB962C8B-B14F-4D97-AF65-F5344CB8AC3E}">
        <p14:creationId xmlns:p14="http://schemas.microsoft.com/office/powerpoint/2010/main" val="85511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3A79-C48C-C28B-3378-1A020C64A3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D796A9-9168-D2C2-94D7-12756B80CF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17F2D5-EF87-5464-1B25-70D69E6000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E184AC-B2E7-7BFF-E71F-2D832DCF5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B266EF-2C5A-452C-B1A4-ED873A5D75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742A1A-9D7A-6539-CD5A-290F61E8D34E}"/>
              </a:ext>
            </a:extLst>
          </p:cNvPr>
          <p:cNvSpPr>
            <a:spLocks noGrp="1"/>
          </p:cNvSpPr>
          <p:nvPr>
            <p:ph type="dt" sz="half" idx="10"/>
          </p:nvPr>
        </p:nvSpPr>
        <p:spPr/>
        <p:txBody>
          <a:bodyPr/>
          <a:lstStyle/>
          <a:p>
            <a:fld id="{9C4A4D29-7C56-484F-B08E-8F5531CB371C}" type="datetime1">
              <a:rPr lang="en-US" smtClean="0"/>
              <a:t>12/13/2023</a:t>
            </a:fld>
            <a:endParaRPr lang="en-US"/>
          </a:p>
        </p:txBody>
      </p:sp>
      <p:sp>
        <p:nvSpPr>
          <p:cNvPr id="8" name="Footer Placeholder 7">
            <a:extLst>
              <a:ext uri="{FF2B5EF4-FFF2-40B4-BE49-F238E27FC236}">
                <a16:creationId xmlns:a16="http://schemas.microsoft.com/office/drawing/2014/main" id="{97F5D42C-B5FC-2AEF-FE66-73D3421AA8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DF5B3C-EA8C-56F9-FA99-2B50AFDFFA40}"/>
              </a:ext>
            </a:extLst>
          </p:cNvPr>
          <p:cNvSpPr>
            <a:spLocks noGrp="1"/>
          </p:cNvSpPr>
          <p:nvPr>
            <p:ph type="sldNum" sz="quarter" idx="12"/>
          </p:nvPr>
        </p:nvSpPr>
        <p:spPr/>
        <p:txBody>
          <a:bodyPr/>
          <a:lstStyle/>
          <a:p>
            <a:fld id="{D4A68114-37C0-499E-BFBE-01C969A173B6}" type="slidenum">
              <a:rPr lang="en-US" smtClean="0"/>
              <a:t>‹#›</a:t>
            </a:fld>
            <a:endParaRPr lang="en-US"/>
          </a:p>
        </p:txBody>
      </p:sp>
    </p:spTree>
    <p:extLst>
      <p:ext uri="{BB962C8B-B14F-4D97-AF65-F5344CB8AC3E}">
        <p14:creationId xmlns:p14="http://schemas.microsoft.com/office/powerpoint/2010/main" val="16870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B1320-24E5-C985-B8FD-EC01AB60E6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7BE9E5-5D54-7D7C-059B-CC5AEE170525}"/>
              </a:ext>
            </a:extLst>
          </p:cNvPr>
          <p:cNvSpPr>
            <a:spLocks noGrp="1"/>
          </p:cNvSpPr>
          <p:nvPr>
            <p:ph type="dt" sz="half" idx="10"/>
          </p:nvPr>
        </p:nvSpPr>
        <p:spPr/>
        <p:txBody>
          <a:bodyPr/>
          <a:lstStyle/>
          <a:p>
            <a:fld id="{874C3B15-439C-4BE2-9122-A9F5B25161E2}" type="datetime1">
              <a:rPr lang="en-US" smtClean="0"/>
              <a:t>12/13/2023</a:t>
            </a:fld>
            <a:endParaRPr lang="en-US"/>
          </a:p>
        </p:txBody>
      </p:sp>
      <p:sp>
        <p:nvSpPr>
          <p:cNvPr id="4" name="Footer Placeholder 3">
            <a:extLst>
              <a:ext uri="{FF2B5EF4-FFF2-40B4-BE49-F238E27FC236}">
                <a16:creationId xmlns:a16="http://schemas.microsoft.com/office/drawing/2014/main" id="{86081D18-C4FA-040C-CDC0-23E41E9D16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A197C6-2696-F1EC-EEB0-C4ACE94D5833}"/>
              </a:ext>
            </a:extLst>
          </p:cNvPr>
          <p:cNvSpPr>
            <a:spLocks noGrp="1"/>
          </p:cNvSpPr>
          <p:nvPr>
            <p:ph type="sldNum" sz="quarter" idx="12"/>
          </p:nvPr>
        </p:nvSpPr>
        <p:spPr/>
        <p:txBody>
          <a:bodyPr/>
          <a:lstStyle/>
          <a:p>
            <a:fld id="{D4A68114-37C0-499E-BFBE-01C969A173B6}" type="slidenum">
              <a:rPr lang="en-US" smtClean="0"/>
              <a:t>‹#›</a:t>
            </a:fld>
            <a:endParaRPr lang="en-US"/>
          </a:p>
        </p:txBody>
      </p:sp>
    </p:spTree>
    <p:extLst>
      <p:ext uri="{BB962C8B-B14F-4D97-AF65-F5344CB8AC3E}">
        <p14:creationId xmlns:p14="http://schemas.microsoft.com/office/powerpoint/2010/main" val="274385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6DDE0F-2D60-8F9E-1B40-2E8471C327D1}"/>
              </a:ext>
            </a:extLst>
          </p:cNvPr>
          <p:cNvSpPr>
            <a:spLocks noGrp="1"/>
          </p:cNvSpPr>
          <p:nvPr>
            <p:ph type="dt" sz="half" idx="10"/>
          </p:nvPr>
        </p:nvSpPr>
        <p:spPr/>
        <p:txBody>
          <a:bodyPr/>
          <a:lstStyle/>
          <a:p>
            <a:fld id="{BEDAD987-5D77-4484-9A13-14B9AD26331A}" type="datetime1">
              <a:rPr lang="en-US" smtClean="0"/>
              <a:t>12/13/2023</a:t>
            </a:fld>
            <a:endParaRPr lang="en-US"/>
          </a:p>
        </p:txBody>
      </p:sp>
      <p:sp>
        <p:nvSpPr>
          <p:cNvPr id="3" name="Footer Placeholder 2">
            <a:extLst>
              <a:ext uri="{FF2B5EF4-FFF2-40B4-BE49-F238E27FC236}">
                <a16:creationId xmlns:a16="http://schemas.microsoft.com/office/drawing/2014/main" id="{B6692565-E961-D72C-F612-B0E16498B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366214-A4E8-B70F-E15D-066DA75B68ED}"/>
              </a:ext>
            </a:extLst>
          </p:cNvPr>
          <p:cNvSpPr>
            <a:spLocks noGrp="1"/>
          </p:cNvSpPr>
          <p:nvPr>
            <p:ph type="sldNum" sz="quarter" idx="12"/>
          </p:nvPr>
        </p:nvSpPr>
        <p:spPr/>
        <p:txBody>
          <a:bodyPr/>
          <a:lstStyle/>
          <a:p>
            <a:fld id="{D4A68114-37C0-499E-BFBE-01C969A173B6}" type="slidenum">
              <a:rPr lang="en-US" smtClean="0"/>
              <a:t>‹#›</a:t>
            </a:fld>
            <a:endParaRPr lang="en-US"/>
          </a:p>
        </p:txBody>
      </p:sp>
    </p:spTree>
    <p:extLst>
      <p:ext uri="{BB962C8B-B14F-4D97-AF65-F5344CB8AC3E}">
        <p14:creationId xmlns:p14="http://schemas.microsoft.com/office/powerpoint/2010/main" val="2326623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AEA6E-622B-DD12-C149-096E10B767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068494-C546-C721-D01E-A7E10DB897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17ECE2-0996-C75C-6722-059F2A8A9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9132C7-3ECE-562E-2F18-37C90807C09B}"/>
              </a:ext>
            </a:extLst>
          </p:cNvPr>
          <p:cNvSpPr>
            <a:spLocks noGrp="1"/>
          </p:cNvSpPr>
          <p:nvPr>
            <p:ph type="dt" sz="half" idx="10"/>
          </p:nvPr>
        </p:nvSpPr>
        <p:spPr/>
        <p:txBody>
          <a:bodyPr/>
          <a:lstStyle/>
          <a:p>
            <a:fld id="{0BFF7C03-E099-410E-B143-11E9B594035A}" type="datetime1">
              <a:rPr lang="en-US" smtClean="0"/>
              <a:t>12/13/2023</a:t>
            </a:fld>
            <a:endParaRPr lang="en-US"/>
          </a:p>
        </p:txBody>
      </p:sp>
      <p:sp>
        <p:nvSpPr>
          <p:cNvPr id="6" name="Footer Placeholder 5">
            <a:extLst>
              <a:ext uri="{FF2B5EF4-FFF2-40B4-BE49-F238E27FC236}">
                <a16:creationId xmlns:a16="http://schemas.microsoft.com/office/drawing/2014/main" id="{B670C3EE-B9E2-5BC9-D281-B723BDD386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ABC63F-C8CE-C7C5-4CCE-D02C8E8BC500}"/>
              </a:ext>
            </a:extLst>
          </p:cNvPr>
          <p:cNvSpPr>
            <a:spLocks noGrp="1"/>
          </p:cNvSpPr>
          <p:nvPr>
            <p:ph type="sldNum" sz="quarter" idx="12"/>
          </p:nvPr>
        </p:nvSpPr>
        <p:spPr/>
        <p:txBody>
          <a:bodyPr/>
          <a:lstStyle/>
          <a:p>
            <a:fld id="{D4A68114-37C0-499E-BFBE-01C969A173B6}" type="slidenum">
              <a:rPr lang="en-US" smtClean="0"/>
              <a:t>‹#›</a:t>
            </a:fld>
            <a:endParaRPr lang="en-US"/>
          </a:p>
        </p:txBody>
      </p:sp>
    </p:spTree>
    <p:extLst>
      <p:ext uri="{BB962C8B-B14F-4D97-AF65-F5344CB8AC3E}">
        <p14:creationId xmlns:p14="http://schemas.microsoft.com/office/powerpoint/2010/main" val="249940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0FB6E-05FA-8C3C-4841-0E8C406131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10CA3F-78B7-3C0A-6229-7E14339B8E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CAD89D-9D7B-4915-0B8F-E3B2934C0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1052D1-606D-14B1-9D11-7A9768C0142E}"/>
              </a:ext>
            </a:extLst>
          </p:cNvPr>
          <p:cNvSpPr>
            <a:spLocks noGrp="1"/>
          </p:cNvSpPr>
          <p:nvPr>
            <p:ph type="dt" sz="half" idx="10"/>
          </p:nvPr>
        </p:nvSpPr>
        <p:spPr/>
        <p:txBody>
          <a:bodyPr/>
          <a:lstStyle/>
          <a:p>
            <a:fld id="{036C5EBF-379C-4990-AE7D-EBA46997CF74}" type="datetime1">
              <a:rPr lang="en-US" smtClean="0"/>
              <a:t>12/13/2023</a:t>
            </a:fld>
            <a:endParaRPr lang="en-US"/>
          </a:p>
        </p:txBody>
      </p:sp>
      <p:sp>
        <p:nvSpPr>
          <p:cNvPr id="6" name="Footer Placeholder 5">
            <a:extLst>
              <a:ext uri="{FF2B5EF4-FFF2-40B4-BE49-F238E27FC236}">
                <a16:creationId xmlns:a16="http://schemas.microsoft.com/office/drawing/2014/main" id="{3AC84146-6624-58BC-2F01-667E564E2F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046C57-978F-BDE9-1ED6-6CC4A07D97EA}"/>
              </a:ext>
            </a:extLst>
          </p:cNvPr>
          <p:cNvSpPr>
            <a:spLocks noGrp="1"/>
          </p:cNvSpPr>
          <p:nvPr>
            <p:ph type="sldNum" sz="quarter" idx="12"/>
          </p:nvPr>
        </p:nvSpPr>
        <p:spPr/>
        <p:txBody>
          <a:bodyPr/>
          <a:lstStyle/>
          <a:p>
            <a:fld id="{D4A68114-37C0-499E-BFBE-01C969A173B6}" type="slidenum">
              <a:rPr lang="en-US" smtClean="0"/>
              <a:t>‹#›</a:t>
            </a:fld>
            <a:endParaRPr lang="en-US"/>
          </a:p>
        </p:txBody>
      </p:sp>
    </p:spTree>
    <p:extLst>
      <p:ext uri="{BB962C8B-B14F-4D97-AF65-F5344CB8AC3E}">
        <p14:creationId xmlns:p14="http://schemas.microsoft.com/office/powerpoint/2010/main" val="100111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DCDE2-43E9-EE1A-FCA8-2B6DDC0360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A8257E-BFB5-0390-E842-D4F530E62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50CBB2-4CD4-EF3D-A9A2-B96FAF5805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42884-A1BD-432F-A9CE-FFEAABB68590}" type="datetime1">
              <a:rPr lang="en-US" smtClean="0"/>
              <a:t>12/13/2023</a:t>
            </a:fld>
            <a:endParaRPr lang="en-US"/>
          </a:p>
        </p:txBody>
      </p:sp>
      <p:sp>
        <p:nvSpPr>
          <p:cNvPr id="5" name="Footer Placeholder 4">
            <a:extLst>
              <a:ext uri="{FF2B5EF4-FFF2-40B4-BE49-F238E27FC236}">
                <a16:creationId xmlns:a16="http://schemas.microsoft.com/office/drawing/2014/main" id="{87DB94FB-2C76-230C-F193-34ADE02C30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C3EAA1-D95E-B2A3-1C5D-46C443B95E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68114-37C0-499E-BFBE-01C969A173B6}" type="slidenum">
              <a:rPr lang="en-US" smtClean="0"/>
              <a:t>‹#›</a:t>
            </a:fld>
            <a:endParaRPr lang="en-US"/>
          </a:p>
        </p:txBody>
      </p:sp>
    </p:spTree>
    <p:extLst>
      <p:ext uri="{BB962C8B-B14F-4D97-AF65-F5344CB8AC3E}">
        <p14:creationId xmlns:p14="http://schemas.microsoft.com/office/powerpoint/2010/main" val="1621269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1AEF461-97B5-28FD-C9F2-2D3B31F8E9BC}"/>
              </a:ext>
            </a:extLst>
          </p:cNvPr>
          <p:cNvSpPr>
            <a:spLocks noGrp="1"/>
          </p:cNvSpPr>
          <p:nvPr>
            <p:ph type="title"/>
          </p:nvPr>
        </p:nvSpPr>
        <p:spPr bwMode="auto">
          <a:xfrm>
            <a:off x="185738" y="1676400"/>
            <a:ext cx="118205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Slide Master</a:t>
            </a:r>
          </a:p>
        </p:txBody>
      </p:sp>
      <p:sp>
        <p:nvSpPr>
          <p:cNvPr id="1027" name="Text Placeholder 2">
            <a:extLst>
              <a:ext uri="{FF2B5EF4-FFF2-40B4-BE49-F238E27FC236}">
                <a16:creationId xmlns:a16="http://schemas.microsoft.com/office/drawing/2014/main" id="{12AB7877-E47D-C6F9-A5A5-1F0FF8DB5645}"/>
              </a:ext>
            </a:extLst>
          </p:cNvPr>
          <p:cNvSpPr>
            <a:spLocks noGrp="1"/>
          </p:cNvSpPr>
          <p:nvPr>
            <p:ph type="body" idx="1"/>
          </p:nvPr>
        </p:nvSpPr>
        <p:spPr bwMode="auto">
          <a:xfrm>
            <a:off x="185738" y="2667000"/>
            <a:ext cx="11820525"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00FBCE-CF3D-F0E0-1533-4870BBF22AC8}"/>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15B2667-259B-43BD-84B6-0282CF84487E}" type="datetime1">
              <a:rPr lang="en-US" smtClean="0"/>
              <a:t>12/13/2023</a:t>
            </a:fld>
            <a:endParaRPr lang="en-US"/>
          </a:p>
        </p:txBody>
      </p:sp>
      <p:sp>
        <p:nvSpPr>
          <p:cNvPr id="5" name="Footer Placeholder 4">
            <a:extLst>
              <a:ext uri="{FF2B5EF4-FFF2-40B4-BE49-F238E27FC236}">
                <a16:creationId xmlns:a16="http://schemas.microsoft.com/office/drawing/2014/main" id="{4AA73819-631D-DF7B-F2DA-FD5D2B267BC0}"/>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5BA8F06-80BF-DE3A-49F7-A2F75D54D07D}"/>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C75846F-C43C-4E3D-BA7B-79121EEFA6FF}" type="slidenum">
              <a:rPr lang="en-US" altLang="en-US"/>
              <a:pPr/>
              <a:t>‹#›</a:t>
            </a:fld>
            <a:endParaRPr lang="en-US" altLang="en-US"/>
          </a:p>
        </p:txBody>
      </p:sp>
    </p:spTree>
    <p:extLst>
      <p:ext uri="{BB962C8B-B14F-4D97-AF65-F5344CB8AC3E}">
        <p14:creationId xmlns:p14="http://schemas.microsoft.com/office/powerpoint/2010/main" val="334355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500" b="1" kern="1200">
          <a:solidFill>
            <a:schemeClr val="tx1"/>
          </a:solidFill>
          <a:latin typeface="Tahoma" pitchFamily="34" charset="0"/>
          <a:ea typeface="Tahoma" pitchFamily="34" charset="0"/>
          <a:cs typeface="Tahoma" pitchFamily="34" charset="0"/>
        </a:defRPr>
      </a:lvl1pPr>
      <a:lvl2pPr algn="l" rtl="0" eaLnBrk="0" fontAlgn="base" hangingPunct="0">
        <a:spcBef>
          <a:spcPct val="0"/>
        </a:spcBef>
        <a:spcAft>
          <a:spcPct val="0"/>
        </a:spcAft>
        <a:defRPr sz="3500" b="1">
          <a:solidFill>
            <a:schemeClr val="tx1"/>
          </a:solidFill>
          <a:latin typeface="Tahoma" panose="020B0604030504040204" pitchFamily="34" charset="0"/>
          <a:cs typeface="Tahoma" panose="020B0604030504040204" pitchFamily="34" charset="0"/>
        </a:defRPr>
      </a:lvl2pPr>
      <a:lvl3pPr algn="l" rtl="0" eaLnBrk="0" fontAlgn="base" hangingPunct="0">
        <a:spcBef>
          <a:spcPct val="0"/>
        </a:spcBef>
        <a:spcAft>
          <a:spcPct val="0"/>
        </a:spcAft>
        <a:defRPr sz="3500" b="1">
          <a:solidFill>
            <a:schemeClr val="tx1"/>
          </a:solidFill>
          <a:latin typeface="Tahoma" panose="020B0604030504040204" pitchFamily="34" charset="0"/>
          <a:cs typeface="Tahoma" panose="020B0604030504040204" pitchFamily="34" charset="0"/>
        </a:defRPr>
      </a:lvl3pPr>
      <a:lvl4pPr algn="l" rtl="0" eaLnBrk="0" fontAlgn="base" hangingPunct="0">
        <a:spcBef>
          <a:spcPct val="0"/>
        </a:spcBef>
        <a:spcAft>
          <a:spcPct val="0"/>
        </a:spcAft>
        <a:defRPr sz="3500" b="1">
          <a:solidFill>
            <a:schemeClr val="tx1"/>
          </a:solidFill>
          <a:latin typeface="Tahoma" panose="020B0604030504040204" pitchFamily="34" charset="0"/>
          <a:cs typeface="Tahoma" panose="020B0604030504040204" pitchFamily="34" charset="0"/>
        </a:defRPr>
      </a:lvl4pPr>
      <a:lvl5pPr algn="l" rtl="0" eaLnBrk="0" fontAlgn="base" hangingPunct="0">
        <a:spcBef>
          <a:spcPct val="0"/>
        </a:spcBef>
        <a:spcAft>
          <a:spcPct val="0"/>
        </a:spcAft>
        <a:defRPr sz="3500" b="1">
          <a:solidFill>
            <a:schemeClr val="tx1"/>
          </a:solidFill>
          <a:latin typeface="Tahoma" panose="020B0604030504040204" pitchFamily="34" charset="0"/>
          <a:cs typeface="Tahoma" panose="020B0604030504040204" pitchFamily="34" charset="0"/>
        </a:defRPr>
      </a:lvl5pPr>
      <a:lvl6pPr marL="457200" algn="l" rtl="0" fontAlgn="base">
        <a:spcBef>
          <a:spcPct val="0"/>
        </a:spcBef>
        <a:spcAft>
          <a:spcPct val="0"/>
        </a:spcAft>
        <a:defRPr sz="3500" b="1">
          <a:solidFill>
            <a:schemeClr val="tx1"/>
          </a:solidFill>
          <a:latin typeface="Tahoma" panose="020B0604030504040204" pitchFamily="34" charset="0"/>
          <a:cs typeface="Tahoma" panose="020B0604030504040204" pitchFamily="34" charset="0"/>
        </a:defRPr>
      </a:lvl6pPr>
      <a:lvl7pPr marL="914400" algn="l" rtl="0" fontAlgn="base">
        <a:spcBef>
          <a:spcPct val="0"/>
        </a:spcBef>
        <a:spcAft>
          <a:spcPct val="0"/>
        </a:spcAft>
        <a:defRPr sz="3500" b="1">
          <a:solidFill>
            <a:schemeClr val="tx1"/>
          </a:solidFill>
          <a:latin typeface="Tahoma" panose="020B0604030504040204" pitchFamily="34" charset="0"/>
          <a:cs typeface="Tahoma" panose="020B0604030504040204" pitchFamily="34" charset="0"/>
        </a:defRPr>
      </a:lvl7pPr>
      <a:lvl8pPr marL="1371600" algn="l" rtl="0" fontAlgn="base">
        <a:spcBef>
          <a:spcPct val="0"/>
        </a:spcBef>
        <a:spcAft>
          <a:spcPct val="0"/>
        </a:spcAft>
        <a:defRPr sz="3500" b="1">
          <a:solidFill>
            <a:schemeClr val="tx1"/>
          </a:solidFill>
          <a:latin typeface="Tahoma" panose="020B0604030504040204" pitchFamily="34" charset="0"/>
          <a:cs typeface="Tahoma" panose="020B0604030504040204" pitchFamily="34" charset="0"/>
        </a:defRPr>
      </a:lvl8pPr>
      <a:lvl9pPr marL="1828800" algn="l" rtl="0" fontAlgn="base">
        <a:spcBef>
          <a:spcPct val="0"/>
        </a:spcBef>
        <a:spcAft>
          <a:spcPct val="0"/>
        </a:spcAft>
        <a:defRPr sz="3500" b="1">
          <a:solidFill>
            <a:schemeClr val="tx1"/>
          </a:solidFill>
          <a:latin typeface="Tahoma" panose="020B0604030504040204" pitchFamily="34" charset="0"/>
          <a:cs typeface="Tahom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hyperlink" Target="http://www.cotaxaide.org/tools" TargetMode="Externa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hyperlink" Target="http://www.cotaxaide.org/tools" TargetMode="Externa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hyperlink" Target="http://www.ncdor.gov/2022-personal-taxes-bulletin/open" TargetMode="Externa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hyperlink" Target="https://www.dor.state.nc.us/practitioner/individual/directives/pd-99-2.html" TargetMode="Externa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hyperlink" Target="https://www.dor.state.nc.us/practitioner/individual/directives/pd-99-2.html" TargetMode="External"/><Relationship Id="rId7" Type="http://schemas.openxmlformats.org/officeDocument/2006/relationships/hyperlink" Target="https://www.dor.state.nc.us/practitioner/individual/directives/pd-14-1.pdf" TargetMode="External"/><Relationship Id="rId2" Type="http://schemas.openxmlformats.org/officeDocument/2006/relationships/hyperlink" Target="https://www.dor.state.nc.us/practitioner/individual/directives/pd-99-1.html" TargetMode="External"/><Relationship Id="rId1" Type="http://schemas.openxmlformats.org/officeDocument/2006/relationships/slideLayout" Target="../slideLayouts/slideLayout2.xml"/><Relationship Id="rId6" Type="http://schemas.openxmlformats.org/officeDocument/2006/relationships/hyperlink" Target="https://www.dor.state.nc.us/practitioner/individual/directives/PD-04-1.pdf" TargetMode="External"/><Relationship Id="rId5" Type="http://schemas.openxmlformats.org/officeDocument/2006/relationships/hyperlink" Target="https://www.dor.state.nc.us/practitioner/individual/directives/PD-03-1.pdf" TargetMode="External"/><Relationship Id="rId4" Type="http://schemas.openxmlformats.org/officeDocument/2006/relationships/hyperlink" Target="https://www.dor.state.nc.us/practitioner/individual/directives/pd-00-1.html" TargetMode="Externa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72.xml.rels><?xml version="1.0" encoding="UTF-8" standalone="yes"?>
<Relationships xmlns="http://schemas.openxmlformats.org/package/2006/relationships"><Relationship Id="rId2" Type="http://schemas.openxmlformats.org/officeDocument/2006/relationships/hyperlink" Target="http://www.medicaid.ncdhhs.gov/" TargetMode="Externa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0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hyperlink" Target="https://taxvolunteers.com/vita" TargetMode="External"/><Relationship Id="rId2" Type="http://schemas.openxmlformats.org/officeDocument/2006/relationships/hyperlink" Target="https://reinvestmentpartners.org/nctac-vita-partners-resources/page.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energystar.gov/about/federal_tax_credit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energystar.gov/products/building_products/residential_windows_doors_and_skylights/climate_zone/search"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search.nfrc.org/search/cpd/cpd_search_default_ByMfr.aspx?SearchOption=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energystar.gov/products/most_efficient"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energystar.gov/productfinder/product/certified-central-air-conditioners/result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energystar.gov/productfinder/product/certified-water-heaters/result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energystar.gov/productfinder/product/certified-boilers/results" TargetMode="External"/><Relationship Id="rId2" Type="http://schemas.openxmlformats.org/officeDocument/2006/relationships/hyperlink" Target="https://www.energystar.gov/productfinder/product/certified-furnaces/result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4">
            <a:extLst>
              <a:ext uri="{FF2B5EF4-FFF2-40B4-BE49-F238E27FC236}">
                <a16:creationId xmlns:a16="http://schemas.microsoft.com/office/drawing/2014/main" id="{F73FD77F-FF81-B0AE-09EE-ABE6AE69C8DB}"/>
              </a:ext>
            </a:extLst>
          </p:cNvPr>
          <p:cNvSpPr>
            <a:spLocks noGrp="1"/>
          </p:cNvSpPr>
          <p:nvPr>
            <p:ph type="subTitle" idx="1"/>
          </p:nvPr>
        </p:nvSpPr>
        <p:spPr>
          <a:xfrm>
            <a:off x="7165577" y="6080647"/>
            <a:ext cx="6705600" cy="609600"/>
          </a:xfrm>
        </p:spPr>
        <p:txBody>
          <a:bodyPr/>
          <a:lstStyle/>
          <a:p>
            <a:pPr eaLnBrk="1" hangingPunct="1"/>
            <a:r>
              <a:rPr lang="en-US" altLang="en-US">
                <a:solidFill>
                  <a:srgbClr val="FF0000"/>
                </a:solidFill>
              </a:rPr>
              <a:t>December 2023</a:t>
            </a:r>
          </a:p>
        </p:txBody>
      </p:sp>
      <p:sp>
        <p:nvSpPr>
          <p:cNvPr id="2" name="Rectangle 1">
            <a:extLst>
              <a:ext uri="{FF2B5EF4-FFF2-40B4-BE49-F238E27FC236}">
                <a16:creationId xmlns:a16="http://schemas.microsoft.com/office/drawing/2014/main" id="{2BCC0153-4A96-0D04-754B-FE194D78A3A0}"/>
              </a:ext>
            </a:extLst>
          </p:cNvPr>
          <p:cNvSpPr/>
          <p:nvPr/>
        </p:nvSpPr>
        <p:spPr>
          <a:xfrm>
            <a:off x="276044" y="5995358"/>
            <a:ext cx="8203722" cy="75049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0FFD4E9-0F63-2008-7546-8CF89BB3E689}"/>
              </a:ext>
            </a:extLst>
          </p:cNvPr>
          <p:cNvSpPr txBox="1">
            <a:spLocks/>
          </p:cNvSpPr>
          <p:nvPr/>
        </p:nvSpPr>
        <p:spPr bwMode="auto">
          <a:xfrm>
            <a:off x="119537" y="5995358"/>
            <a:ext cx="8360229"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500" b="1" kern="1200" baseline="0">
                <a:solidFill>
                  <a:schemeClr val="bg1"/>
                </a:solidFill>
                <a:effectLst/>
                <a:latin typeface="Tahoma" pitchFamily="34" charset="0"/>
                <a:ea typeface="Tahoma" pitchFamily="34" charset="0"/>
                <a:cs typeface="Tahoma" pitchFamily="34" charset="0"/>
              </a:defRPr>
            </a:lvl1pPr>
            <a:lvl2pPr algn="l" rtl="0" eaLnBrk="0" fontAlgn="base" hangingPunct="0">
              <a:spcBef>
                <a:spcPct val="0"/>
              </a:spcBef>
              <a:spcAft>
                <a:spcPct val="0"/>
              </a:spcAft>
              <a:defRPr sz="3500" b="1">
                <a:solidFill>
                  <a:schemeClr val="tx1"/>
                </a:solidFill>
                <a:latin typeface="Tahoma" panose="020B0604030504040204" pitchFamily="34" charset="0"/>
                <a:cs typeface="Tahoma" panose="020B0604030504040204" pitchFamily="34" charset="0"/>
              </a:defRPr>
            </a:lvl2pPr>
            <a:lvl3pPr algn="l" rtl="0" eaLnBrk="0" fontAlgn="base" hangingPunct="0">
              <a:spcBef>
                <a:spcPct val="0"/>
              </a:spcBef>
              <a:spcAft>
                <a:spcPct val="0"/>
              </a:spcAft>
              <a:defRPr sz="3500" b="1">
                <a:solidFill>
                  <a:schemeClr val="tx1"/>
                </a:solidFill>
                <a:latin typeface="Tahoma" panose="020B0604030504040204" pitchFamily="34" charset="0"/>
                <a:cs typeface="Tahoma" panose="020B0604030504040204" pitchFamily="34" charset="0"/>
              </a:defRPr>
            </a:lvl3pPr>
            <a:lvl4pPr algn="l" rtl="0" eaLnBrk="0" fontAlgn="base" hangingPunct="0">
              <a:spcBef>
                <a:spcPct val="0"/>
              </a:spcBef>
              <a:spcAft>
                <a:spcPct val="0"/>
              </a:spcAft>
              <a:defRPr sz="3500" b="1">
                <a:solidFill>
                  <a:schemeClr val="tx1"/>
                </a:solidFill>
                <a:latin typeface="Tahoma" panose="020B0604030504040204" pitchFamily="34" charset="0"/>
                <a:cs typeface="Tahoma" panose="020B0604030504040204" pitchFamily="34" charset="0"/>
              </a:defRPr>
            </a:lvl4pPr>
            <a:lvl5pPr algn="l" rtl="0" eaLnBrk="0" fontAlgn="base" hangingPunct="0">
              <a:spcBef>
                <a:spcPct val="0"/>
              </a:spcBef>
              <a:spcAft>
                <a:spcPct val="0"/>
              </a:spcAft>
              <a:defRPr sz="3500" b="1">
                <a:solidFill>
                  <a:schemeClr val="tx1"/>
                </a:solidFill>
                <a:latin typeface="Tahoma" panose="020B0604030504040204" pitchFamily="34" charset="0"/>
                <a:cs typeface="Tahoma" panose="020B0604030504040204" pitchFamily="34" charset="0"/>
              </a:defRPr>
            </a:lvl5pPr>
            <a:lvl6pPr marL="457200" algn="l" rtl="0" fontAlgn="base">
              <a:spcBef>
                <a:spcPct val="0"/>
              </a:spcBef>
              <a:spcAft>
                <a:spcPct val="0"/>
              </a:spcAft>
              <a:defRPr sz="3500" b="1">
                <a:solidFill>
                  <a:schemeClr val="tx1"/>
                </a:solidFill>
                <a:latin typeface="Tahoma" panose="020B0604030504040204" pitchFamily="34" charset="0"/>
                <a:cs typeface="Tahoma" panose="020B0604030504040204" pitchFamily="34" charset="0"/>
              </a:defRPr>
            </a:lvl6pPr>
            <a:lvl7pPr marL="914400" algn="l" rtl="0" fontAlgn="base">
              <a:spcBef>
                <a:spcPct val="0"/>
              </a:spcBef>
              <a:spcAft>
                <a:spcPct val="0"/>
              </a:spcAft>
              <a:defRPr sz="3500" b="1">
                <a:solidFill>
                  <a:schemeClr val="tx1"/>
                </a:solidFill>
                <a:latin typeface="Tahoma" panose="020B0604030504040204" pitchFamily="34" charset="0"/>
                <a:cs typeface="Tahoma" panose="020B0604030504040204" pitchFamily="34" charset="0"/>
              </a:defRPr>
            </a:lvl7pPr>
            <a:lvl8pPr marL="1371600" algn="l" rtl="0" fontAlgn="base">
              <a:spcBef>
                <a:spcPct val="0"/>
              </a:spcBef>
              <a:spcAft>
                <a:spcPct val="0"/>
              </a:spcAft>
              <a:defRPr sz="3500" b="1">
                <a:solidFill>
                  <a:schemeClr val="tx1"/>
                </a:solidFill>
                <a:latin typeface="Tahoma" panose="020B0604030504040204" pitchFamily="34" charset="0"/>
                <a:cs typeface="Tahoma" panose="020B0604030504040204" pitchFamily="34" charset="0"/>
              </a:defRPr>
            </a:lvl8pPr>
            <a:lvl9pPr marL="1828800" algn="l" rtl="0" fontAlgn="base">
              <a:spcBef>
                <a:spcPct val="0"/>
              </a:spcBef>
              <a:spcAft>
                <a:spcPct val="0"/>
              </a:spcAft>
              <a:defRPr sz="3500" b="1">
                <a:solidFill>
                  <a:schemeClr val="tx1"/>
                </a:solidFill>
                <a:latin typeface="Tahoma" panose="020B0604030504040204" pitchFamily="34" charset="0"/>
                <a:cs typeface="Tahoma" panose="020B0604030504040204" pitchFamily="34" charset="0"/>
              </a:defRPr>
            </a:lvl9pPr>
          </a:lstStyle>
          <a:p>
            <a:pPr eaLnBrk="1" hangingPunct="1"/>
            <a:r>
              <a:rPr lang="en-US" altLang="en-US" sz="4800">
                <a:solidFill>
                  <a:srgbClr val="FF0000"/>
                </a:solidFill>
              </a:rPr>
              <a:t>2023 NC VITA TRAINING</a:t>
            </a:r>
            <a:endParaRPr lang="en-IN" altLang="en-US" sz="480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6C06-8AAE-18B7-A839-4C375EDBC302}"/>
              </a:ext>
            </a:extLst>
          </p:cNvPr>
          <p:cNvSpPr>
            <a:spLocks noGrp="1"/>
          </p:cNvSpPr>
          <p:nvPr>
            <p:ph type="title"/>
          </p:nvPr>
        </p:nvSpPr>
        <p:spPr/>
        <p:txBody>
          <a:bodyPr/>
          <a:lstStyle/>
          <a:p>
            <a:r>
              <a:rPr lang="en-US"/>
              <a:t>EXCEPTIONS TO 10% TAX</a:t>
            </a:r>
          </a:p>
        </p:txBody>
      </p:sp>
      <p:sp>
        <p:nvSpPr>
          <p:cNvPr id="3" name="Content Placeholder 2">
            <a:extLst>
              <a:ext uri="{FF2B5EF4-FFF2-40B4-BE49-F238E27FC236}">
                <a16:creationId xmlns:a16="http://schemas.microsoft.com/office/drawing/2014/main" id="{01994B17-B18D-32D1-E5B5-234F151E541A}"/>
              </a:ext>
            </a:extLst>
          </p:cNvPr>
          <p:cNvSpPr>
            <a:spLocks noGrp="1"/>
          </p:cNvSpPr>
          <p:nvPr>
            <p:ph idx="1"/>
          </p:nvPr>
        </p:nvSpPr>
        <p:spPr/>
        <p:txBody>
          <a:bodyPr>
            <a:normAutofit lnSpcReduction="10000"/>
          </a:bodyPr>
          <a:lstStyle/>
          <a:p>
            <a:pPr marL="0" indent="0">
              <a:buNone/>
            </a:pPr>
            <a:r>
              <a:rPr lang="en-US" b="0"/>
              <a:t>The Act adds several new exceptions to the 10% additional tax on early distributions from IRAs and 401(k) plans:</a:t>
            </a:r>
          </a:p>
          <a:p>
            <a:r>
              <a:rPr lang="en-US" b="0"/>
              <a:t>Terminal Illness –Distributions that are made after the date on which your physician has certified that you have an illness or physical condition that can reasonably be expected to result in death in 84 months or less after the date of the certification.  Effective for distributions after December 29, 2022.</a:t>
            </a:r>
          </a:p>
        </p:txBody>
      </p:sp>
      <p:sp>
        <p:nvSpPr>
          <p:cNvPr id="4" name="Slide Number Placeholder 3">
            <a:extLst>
              <a:ext uri="{FF2B5EF4-FFF2-40B4-BE49-F238E27FC236}">
                <a16:creationId xmlns:a16="http://schemas.microsoft.com/office/drawing/2014/main" id="{CB179639-6142-3F81-C040-5949515EFD1F}"/>
              </a:ext>
            </a:extLst>
          </p:cNvPr>
          <p:cNvSpPr>
            <a:spLocks noGrp="1"/>
          </p:cNvSpPr>
          <p:nvPr>
            <p:ph type="sldNum" sz="quarter" idx="12"/>
          </p:nvPr>
        </p:nvSpPr>
        <p:spPr/>
        <p:txBody>
          <a:bodyPr/>
          <a:lstStyle/>
          <a:p>
            <a:fld id="{D4A68114-37C0-499E-BFBE-01C969A173B6}" type="slidenum">
              <a:rPr lang="en-US" smtClean="0"/>
              <a:t>10</a:t>
            </a:fld>
            <a:endParaRPr lang="en-US"/>
          </a:p>
        </p:txBody>
      </p:sp>
    </p:spTree>
    <p:extLst>
      <p:ext uri="{BB962C8B-B14F-4D97-AF65-F5344CB8AC3E}">
        <p14:creationId xmlns:p14="http://schemas.microsoft.com/office/powerpoint/2010/main" val="75026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BD920-25E0-9059-8F4F-90A2684E44C7}"/>
              </a:ext>
            </a:extLst>
          </p:cNvPr>
          <p:cNvSpPr>
            <a:spLocks noGrp="1"/>
          </p:cNvSpPr>
          <p:nvPr>
            <p:ph type="title"/>
          </p:nvPr>
        </p:nvSpPr>
        <p:spPr/>
        <p:txBody>
          <a:bodyPr/>
          <a:lstStyle/>
          <a:p>
            <a:r>
              <a:rPr lang="en-US"/>
              <a:t>CDCC</a:t>
            </a:r>
          </a:p>
        </p:txBody>
      </p:sp>
      <p:sp>
        <p:nvSpPr>
          <p:cNvPr id="4" name="Slide Number Placeholder 3">
            <a:extLst>
              <a:ext uri="{FF2B5EF4-FFF2-40B4-BE49-F238E27FC236}">
                <a16:creationId xmlns:a16="http://schemas.microsoft.com/office/drawing/2014/main" id="{8F33468E-660D-26DE-5F4D-A4CBE273D39B}"/>
              </a:ext>
            </a:extLst>
          </p:cNvPr>
          <p:cNvSpPr>
            <a:spLocks noGrp="1"/>
          </p:cNvSpPr>
          <p:nvPr>
            <p:ph type="sldNum" sz="quarter" idx="12"/>
          </p:nvPr>
        </p:nvSpPr>
        <p:spPr/>
        <p:txBody>
          <a:bodyPr/>
          <a:lstStyle/>
          <a:p>
            <a:fld id="{D4A68114-37C0-499E-BFBE-01C969A173B6}" type="slidenum">
              <a:rPr lang="en-US" smtClean="0"/>
              <a:t>100</a:t>
            </a:fld>
            <a:endParaRPr lang="en-US"/>
          </a:p>
        </p:txBody>
      </p:sp>
      <p:pic>
        <p:nvPicPr>
          <p:cNvPr id="6" name="Picture 5">
            <a:extLst>
              <a:ext uri="{FF2B5EF4-FFF2-40B4-BE49-F238E27FC236}">
                <a16:creationId xmlns:a16="http://schemas.microsoft.com/office/drawing/2014/main" id="{67013B34-C4E6-8DE4-40EA-007E928F03F5}"/>
              </a:ext>
            </a:extLst>
          </p:cNvPr>
          <p:cNvPicPr>
            <a:picLocks noChangeAspect="1"/>
          </p:cNvPicPr>
          <p:nvPr/>
        </p:nvPicPr>
        <p:blipFill>
          <a:blip r:embed="rId2"/>
          <a:stretch>
            <a:fillRect/>
          </a:stretch>
        </p:blipFill>
        <p:spPr>
          <a:xfrm>
            <a:off x="967855" y="1576211"/>
            <a:ext cx="8926171" cy="1238423"/>
          </a:xfrm>
          <a:prstGeom prst="rect">
            <a:avLst/>
          </a:prstGeom>
        </p:spPr>
      </p:pic>
      <p:pic>
        <p:nvPicPr>
          <p:cNvPr id="8" name="Picture 7">
            <a:extLst>
              <a:ext uri="{FF2B5EF4-FFF2-40B4-BE49-F238E27FC236}">
                <a16:creationId xmlns:a16="http://schemas.microsoft.com/office/drawing/2014/main" id="{45602D66-58C7-51C6-A38B-33599390A72F}"/>
              </a:ext>
            </a:extLst>
          </p:cNvPr>
          <p:cNvPicPr>
            <a:picLocks noChangeAspect="1"/>
          </p:cNvPicPr>
          <p:nvPr/>
        </p:nvPicPr>
        <p:blipFill>
          <a:blip r:embed="rId3"/>
          <a:stretch>
            <a:fillRect/>
          </a:stretch>
        </p:blipFill>
        <p:spPr>
          <a:xfrm>
            <a:off x="1030149" y="2974140"/>
            <a:ext cx="8611802" cy="1228896"/>
          </a:xfrm>
          <a:prstGeom prst="rect">
            <a:avLst/>
          </a:prstGeom>
        </p:spPr>
      </p:pic>
      <p:pic>
        <p:nvPicPr>
          <p:cNvPr id="9" name="Picture 8">
            <a:extLst>
              <a:ext uri="{FF2B5EF4-FFF2-40B4-BE49-F238E27FC236}">
                <a16:creationId xmlns:a16="http://schemas.microsoft.com/office/drawing/2014/main" id="{EF88D301-657B-30C2-7B11-F79AA89D80A5}"/>
              </a:ext>
            </a:extLst>
          </p:cNvPr>
          <p:cNvPicPr>
            <a:picLocks noChangeAspect="1"/>
          </p:cNvPicPr>
          <p:nvPr/>
        </p:nvPicPr>
        <p:blipFill>
          <a:blip r:embed="rId4"/>
          <a:stretch>
            <a:fillRect/>
          </a:stretch>
        </p:blipFill>
        <p:spPr>
          <a:xfrm>
            <a:off x="1094796" y="4529146"/>
            <a:ext cx="4429743" cy="1181265"/>
          </a:xfrm>
          <a:prstGeom prst="rect">
            <a:avLst/>
          </a:prstGeom>
        </p:spPr>
      </p:pic>
    </p:spTree>
    <p:extLst>
      <p:ext uri="{BB962C8B-B14F-4D97-AF65-F5344CB8AC3E}">
        <p14:creationId xmlns:p14="http://schemas.microsoft.com/office/powerpoint/2010/main" val="382100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BD920-25E0-9059-8F4F-90A2684E44C7}"/>
              </a:ext>
            </a:extLst>
          </p:cNvPr>
          <p:cNvSpPr>
            <a:spLocks noGrp="1"/>
          </p:cNvSpPr>
          <p:nvPr>
            <p:ph type="title"/>
          </p:nvPr>
        </p:nvSpPr>
        <p:spPr/>
        <p:txBody>
          <a:bodyPr/>
          <a:lstStyle/>
          <a:p>
            <a:r>
              <a:rPr lang="en-US"/>
              <a:t>EDUCATION</a:t>
            </a:r>
          </a:p>
        </p:txBody>
      </p:sp>
      <p:sp>
        <p:nvSpPr>
          <p:cNvPr id="3" name="Content Placeholder 2">
            <a:extLst>
              <a:ext uri="{FF2B5EF4-FFF2-40B4-BE49-F238E27FC236}">
                <a16:creationId xmlns:a16="http://schemas.microsoft.com/office/drawing/2014/main" id="{FD52270E-69AE-797C-B3C8-FA294552B3DB}"/>
              </a:ext>
            </a:extLst>
          </p:cNvPr>
          <p:cNvSpPr>
            <a:spLocks noGrp="1"/>
          </p:cNvSpPr>
          <p:nvPr>
            <p:ph idx="1"/>
          </p:nvPr>
        </p:nvSpPr>
        <p:spPr>
          <a:xfrm>
            <a:off x="838200" y="1992701"/>
            <a:ext cx="10515600" cy="4184261"/>
          </a:xfrm>
        </p:spPr>
        <p:txBody>
          <a:bodyPr/>
          <a:lstStyle/>
          <a:p>
            <a:pPr>
              <a:lnSpc>
                <a:spcPct val="80000"/>
              </a:lnSpc>
            </a:pPr>
            <a:r>
              <a:rPr lang="en-US"/>
              <a:t>The inputs for Education Credits have also changed significantly.</a:t>
            </a:r>
          </a:p>
          <a:p>
            <a:pPr>
              <a:lnSpc>
                <a:spcPct val="80000"/>
              </a:lnSpc>
            </a:pPr>
            <a:r>
              <a:rPr lang="en-US"/>
              <a:t>It is largely the same questions and inputs as before, just broken up into lots more pages requiring lots more clicks.</a:t>
            </a:r>
          </a:p>
          <a:p>
            <a:pPr>
              <a:lnSpc>
                <a:spcPct val="80000"/>
              </a:lnSpc>
            </a:pPr>
            <a:r>
              <a:rPr lang="en-US"/>
              <a:t>The most significant substantive change is the inputs for what used to be a single number – the Qualified Educational Expenses (“QEE”).</a:t>
            </a:r>
          </a:p>
        </p:txBody>
      </p:sp>
      <p:sp>
        <p:nvSpPr>
          <p:cNvPr id="4" name="Slide Number Placeholder 3">
            <a:extLst>
              <a:ext uri="{FF2B5EF4-FFF2-40B4-BE49-F238E27FC236}">
                <a16:creationId xmlns:a16="http://schemas.microsoft.com/office/drawing/2014/main" id="{8F33468E-660D-26DE-5F4D-A4CBE273D39B}"/>
              </a:ext>
            </a:extLst>
          </p:cNvPr>
          <p:cNvSpPr>
            <a:spLocks noGrp="1"/>
          </p:cNvSpPr>
          <p:nvPr>
            <p:ph type="sldNum" sz="quarter" idx="12"/>
          </p:nvPr>
        </p:nvSpPr>
        <p:spPr/>
        <p:txBody>
          <a:bodyPr/>
          <a:lstStyle/>
          <a:p>
            <a:fld id="{D4A68114-37C0-499E-BFBE-01C969A173B6}" type="slidenum">
              <a:rPr lang="en-US" smtClean="0"/>
              <a:t>101</a:t>
            </a:fld>
            <a:endParaRPr lang="en-US"/>
          </a:p>
        </p:txBody>
      </p:sp>
    </p:spTree>
    <p:extLst>
      <p:ext uri="{BB962C8B-B14F-4D97-AF65-F5344CB8AC3E}">
        <p14:creationId xmlns:p14="http://schemas.microsoft.com/office/powerpoint/2010/main" val="252338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BD920-25E0-9059-8F4F-90A2684E44C7}"/>
              </a:ext>
            </a:extLst>
          </p:cNvPr>
          <p:cNvSpPr>
            <a:spLocks noGrp="1"/>
          </p:cNvSpPr>
          <p:nvPr>
            <p:ph type="title"/>
          </p:nvPr>
        </p:nvSpPr>
        <p:spPr/>
        <p:txBody>
          <a:bodyPr/>
          <a:lstStyle/>
          <a:p>
            <a:r>
              <a:rPr lang="en-US"/>
              <a:t>EDUCATION</a:t>
            </a:r>
          </a:p>
        </p:txBody>
      </p:sp>
      <p:sp>
        <p:nvSpPr>
          <p:cNvPr id="3" name="Content Placeholder 2">
            <a:extLst>
              <a:ext uri="{FF2B5EF4-FFF2-40B4-BE49-F238E27FC236}">
                <a16:creationId xmlns:a16="http://schemas.microsoft.com/office/drawing/2014/main" id="{FD52270E-69AE-797C-B3C8-FA294552B3DB}"/>
              </a:ext>
            </a:extLst>
          </p:cNvPr>
          <p:cNvSpPr>
            <a:spLocks noGrp="1"/>
          </p:cNvSpPr>
          <p:nvPr>
            <p:ph idx="1"/>
          </p:nvPr>
        </p:nvSpPr>
        <p:spPr>
          <a:xfrm>
            <a:off x="838200" y="1500997"/>
            <a:ext cx="10515600" cy="4675966"/>
          </a:xfrm>
        </p:spPr>
        <p:txBody>
          <a:bodyPr>
            <a:normAutofit lnSpcReduction="10000"/>
          </a:bodyPr>
          <a:lstStyle/>
          <a:p>
            <a:endParaRPr lang="en-US"/>
          </a:p>
          <a:p>
            <a:endParaRPr lang="en-US"/>
          </a:p>
          <a:p>
            <a:endParaRPr lang="en-US"/>
          </a:p>
          <a:p>
            <a:endParaRPr lang="en-US"/>
          </a:p>
          <a:p>
            <a:endParaRPr lang="en-US"/>
          </a:p>
          <a:p>
            <a:r>
              <a:rPr lang="en-US"/>
              <a:t>So now we have up to 3 numbers to enter rather than one.  And using “Grants” as the terminology rather than “Scholarships and Grants” is a mystery.</a:t>
            </a:r>
          </a:p>
        </p:txBody>
      </p:sp>
      <p:sp>
        <p:nvSpPr>
          <p:cNvPr id="4" name="Slide Number Placeholder 3">
            <a:extLst>
              <a:ext uri="{FF2B5EF4-FFF2-40B4-BE49-F238E27FC236}">
                <a16:creationId xmlns:a16="http://schemas.microsoft.com/office/drawing/2014/main" id="{8F33468E-660D-26DE-5F4D-A4CBE273D39B}"/>
              </a:ext>
            </a:extLst>
          </p:cNvPr>
          <p:cNvSpPr>
            <a:spLocks noGrp="1"/>
          </p:cNvSpPr>
          <p:nvPr>
            <p:ph type="sldNum" sz="quarter" idx="12"/>
          </p:nvPr>
        </p:nvSpPr>
        <p:spPr/>
        <p:txBody>
          <a:bodyPr/>
          <a:lstStyle/>
          <a:p>
            <a:fld id="{D4A68114-37C0-499E-BFBE-01C969A173B6}" type="slidenum">
              <a:rPr lang="en-US" smtClean="0"/>
              <a:t>102</a:t>
            </a:fld>
            <a:endParaRPr lang="en-US"/>
          </a:p>
        </p:txBody>
      </p:sp>
      <p:pic>
        <p:nvPicPr>
          <p:cNvPr id="7" name="Picture 6">
            <a:extLst>
              <a:ext uri="{FF2B5EF4-FFF2-40B4-BE49-F238E27FC236}">
                <a16:creationId xmlns:a16="http://schemas.microsoft.com/office/drawing/2014/main" id="{07BC35E2-F67D-03EC-65C2-C6C8247EEFF3}"/>
              </a:ext>
            </a:extLst>
          </p:cNvPr>
          <p:cNvPicPr>
            <a:picLocks noChangeAspect="1"/>
          </p:cNvPicPr>
          <p:nvPr/>
        </p:nvPicPr>
        <p:blipFill>
          <a:blip r:embed="rId2"/>
          <a:stretch>
            <a:fillRect/>
          </a:stretch>
        </p:blipFill>
        <p:spPr>
          <a:xfrm>
            <a:off x="838200" y="1448028"/>
            <a:ext cx="10650436" cy="2724530"/>
          </a:xfrm>
          <a:prstGeom prst="rect">
            <a:avLst/>
          </a:prstGeom>
        </p:spPr>
      </p:pic>
    </p:spTree>
    <p:extLst>
      <p:ext uri="{BB962C8B-B14F-4D97-AF65-F5344CB8AC3E}">
        <p14:creationId xmlns:p14="http://schemas.microsoft.com/office/powerpoint/2010/main" val="126956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BD920-25E0-9059-8F4F-90A2684E44C7}"/>
              </a:ext>
            </a:extLst>
          </p:cNvPr>
          <p:cNvSpPr>
            <a:spLocks noGrp="1"/>
          </p:cNvSpPr>
          <p:nvPr>
            <p:ph type="title"/>
          </p:nvPr>
        </p:nvSpPr>
        <p:spPr/>
        <p:txBody>
          <a:bodyPr/>
          <a:lstStyle/>
          <a:p>
            <a:r>
              <a:rPr lang="en-US"/>
              <a:t>EDUCATION</a:t>
            </a:r>
          </a:p>
        </p:txBody>
      </p:sp>
      <p:sp>
        <p:nvSpPr>
          <p:cNvPr id="3" name="Content Placeholder 2">
            <a:extLst>
              <a:ext uri="{FF2B5EF4-FFF2-40B4-BE49-F238E27FC236}">
                <a16:creationId xmlns:a16="http://schemas.microsoft.com/office/drawing/2014/main" id="{FD52270E-69AE-797C-B3C8-FA294552B3DB}"/>
              </a:ext>
            </a:extLst>
          </p:cNvPr>
          <p:cNvSpPr>
            <a:spLocks noGrp="1"/>
          </p:cNvSpPr>
          <p:nvPr>
            <p:ph idx="1"/>
          </p:nvPr>
        </p:nvSpPr>
        <p:spPr>
          <a:xfrm>
            <a:off x="838200" y="1846053"/>
            <a:ext cx="10515600" cy="4330909"/>
          </a:xfrm>
        </p:spPr>
        <p:txBody>
          <a:bodyPr>
            <a:normAutofit/>
          </a:bodyPr>
          <a:lstStyle/>
          <a:p>
            <a:pPr>
              <a:lnSpc>
                <a:spcPct val="80000"/>
              </a:lnSpc>
            </a:pPr>
            <a:r>
              <a:rPr lang="en-US"/>
              <a:t>What do we enter in these boxes?  Note that these separate entries do not show up on the return, so it’s not important that we follow the TaxSlayer input choices so long as you get to the correct net result for the amount of QEE.</a:t>
            </a:r>
          </a:p>
          <a:p>
            <a:pPr>
              <a:lnSpc>
                <a:spcPct val="80000"/>
              </a:lnSpc>
            </a:pPr>
            <a:r>
              <a:rPr lang="en-US"/>
              <a:t>As an alternative to entering the three numbers, you can always just enter in the Tuition box the net QEE that qualifies for the AOC or LLC just like we used to do and leave the other two boxes blank.</a:t>
            </a:r>
          </a:p>
        </p:txBody>
      </p:sp>
      <p:sp>
        <p:nvSpPr>
          <p:cNvPr id="4" name="Slide Number Placeholder 3">
            <a:extLst>
              <a:ext uri="{FF2B5EF4-FFF2-40B4-BE49-F238E27FC236}">
                <a16:creationId xmlns:a16="http://schemas.microsoft.com/office/drawing/2014/main" id="{8F33468E-660D-26DE-5F4D-A4CBE273D39B}"/>
              </a:ext>
            </a:extLst>
          </p:cNvPr>
          <p:cNvSpPr>
            <a:spLocks noGrp="1"/>
          </p:cNvSpPr>
          <p:nvPr>
            <p:ph type="sldNum" sz="quarter" idx="12"/>
          </p:nvPr>
        </p:nvSpPr>
        <p:spPr/>
        <p:txBody>
          <a:bodyPr/>
          <a:lstStyle/>
          <a:p>
            <a:fld id="{D4A68114-37C0-499E-BFBE-01C969A173B6}" type="slidenum">
              <a:rPr lang="en-US" smtClean="0"/>
              <a:t>103</a:t>
            </a:fld>
            <a:endParaRPr lang="en-US"/>
          </a:p>
        </p:txBody>
      </p:sp>
    </p:spTree>
    <p:extLst>
      <p:ext uri="{BB962C8B-B14F-4D97-AF65-F5344CB8AC3E}">
        <p14:creationId xmlns:p14="http://schemas.microsoft.com/office/powerpoint/2010/main" val="293155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7C93A-C6E8-DFCC-8A58-0AED882AB84E}"/>
              </a:ext>
            </a:extLst>
          </p:cNvPr>
          <p:cNvSpPr>
            <a:spLocks noGrp="1"/>
          </p:cNvSpPr>
          <p:nvPr>
            <p:ph type="title"/>
          </p:nvPr>
        </p:nvSpPr>
        <p:spPr/>
        <p:txBody>
          <a:bodyPr/>
          <a:lstStyle/>
          <a:p>
            <a:r>
              <a:rPr lang="en-US"/>
              <a:t>EDUCATION</a:t>
            </a:r>
          </a:p>
        </p:txBody>
      </p:sp>
      <p:sp>
        <p:nvSpPr>
          <p:cNvPr id="4" name="Slide Number Placeholder 3">
            <a:extLst>
              <a:ext uri="{FF2B5EF4-FFF2-40B4-BE49-F238E27FC236}">
                <a16:creationId xmlns:a16="http://schemas.microsoft.com/office/drawing/2014/main" id="{4E456F7A-1B2D-2FB6-556F-7661E32ECBFB}"/>
              </a:ext>
            </a:extLst>
          </p:cNvPr>
          <p:cNvSpPr>
            <a:spLocks noGrp="1"/>
          </p:cNvSpPr>
          <p:nvPr>
            <p:ph type="sldNum" sz="quarter" idx="12"/>
          </p:nvPr>
        </p:nvSpPr>
        <p:spPr/>
        <p:txBody>
          <a:bodyPr/>
          <a:lstStyle/>
          <a:p>
            <a:fld id="{D4A68114-37C0-499E-BFBE-01C969A173B6}" type="slidenum">
              <a:rPr lang="en-US" smtClean="0"/>
              <a:t>104</a:t>
            </a:fld>
            <a:endParaRPr lang="en-US"/>
          </a:p>
        </p:txBody>
      </p:sp>
      <p:pic>
        <p:nvPicPr>
          <p:cNvPr id="5" name="Content Placeholder 4">
            <a:extLst>
              <a:ext uri="{FF2B5EF4-FFF2-40B4-BE49-F238E27FC236}">
                <a16:creationId xmlns:a16="http://schemas.microsoft.com/office/drawing/2014/main" id="{3D140E6E-31D0-AD5C-C965-5C1D97038560}"/>
              </a:ext>
            </a:extLst>
          </p:cNvPr>
          <p:cNvPicPr>
            <a:picLocks noGrp="1" noChangeAspect="1"/>
          </p:cNvPicPr>
          <p:nvPr>
            <p:ph idx="1"/>
          </p:nvPr>
        </p:nvPicPr>
        <p:blipFill>
          <a:blip r:embed="rId2"/>
          <a:stretch>
            <a:fillRect/>
          </a:stretch>
        </p:blipFill>
        <p:spPr>
          <a:xfrm>
            <a:off x="838200" y="1793608"/>
            <a:ext cx="10515600" cy="2690037"/>
          </a:xfrm>
          <a:prstGeom prst="rect">
            <a:avLst/>
          </a:prstGeom>
        </p:spPr>
      </p:pic>
      <p:sp>
        <p:nvSpPr>
          <p:cNvPr id="6" name="TextBox 5">
            <a:extLst>
              <a:ext uri="{FF2B5EF4-FFF2-40B4-BE49-F238E27FC236}">
                <a16:creationId xmlns:a16="http://schemas.microsoft.com/office/drawing/2014/main" id="{2C67ACA6-266F-D535-99C2-30B3A7B3539F}"/>
              </a:ext>
            </a:extLst>
          </p:cNvPr>
          <p:cNvSpPr txBox="1"/>
          <p:nvPr/>
        </p:nvSpPr>
        <p:spPr>
          <a:xfrm>
            <a:off x="2493035" y="2070606"/>
            <a:ext cx="9109493" cy="646331"/>
          </a:xfrm>
          <a:prstGeom prst="rect">
            <a:avLst/>
          </a:prstGeom>
          <a:noFill/>
        </p:spPr>
        <p:txBody>
          <a:bodyPr wrap="square" rtlCol="0">
            <a:spAutoFit/>
          </a:bodyPr>
          <a:lstStyle/>
          <a:p>
            <a:r>
              <a:rPr lang="en-US">
                <a:solidFill>
                  <a:srgbClr val="FF0000"/>
                </a:solidFill>
              </a:rPr>
              <a:t>This box should be the amount shown in Box 1 of the Form 1098-T.  In the alternative, you can just enter the amount of QEE that can be allocated to the AOC and skip the other two boxes.</a:t>
            </a:r>
          </a:p>
        </p:txBody>
      </p:sp>
      <p:sp>
        <p:nvSpPr>
          <p:cNvPr id="7" name="TextBox 6">
            <a:extLst>
              <a:ext uri="{FF2B5EF4-FFF2-40B4-BE49-F238E27FC236}">
                <a16:creationId xmlns:a16="http://schemas.microsoft.com/office/drawing/2014/main" id="{5F840C38-823B-C1E0-F1D5-0DA249F56D31}"/>
              </a:ext>
            </a:extLst>
          </p:cNvPr>
          <p:cNvSpPr txBox="1"/>
          <p:nvPr/>
        </p:nvSpPr>
        <p:spPr>
          <a:xfrm>
            <a:off x="2493035" y="2848849"/>
            <a:ext cx="9187131" cy="923330"/>
          </a:xfrm>
          <a:prstGeom prst="rect">
            <a:avLst/>
          </a:prstGeom>
          <a:noFill/>
        </p:spPr>
        <p:txBody>
          <a:bodyPr wrap="square" rtlCol="0">
            <a:spAutoFit/>
          </a:bodyPr>
          <a:lstStyle/>
          <a:p>
            <a:r>
              <a:rPr lang="en-US">
                <a:solidFill>
                  <a:srgbClr val="FF0000"/>
                </a:solidFill>
              </a:rPr>
              <a:t>This will be Box 5 of Form 1098-T UNLESS YOU OPTIMIZE which we will discuss next.  If you optimize, the amount entered here will be the </a:t>
            </a:r>
            <a:r>
              <a:rPr lang="en-US" u="sng">
                <a:solidFill>
                  <a:srgbClr val="FF0000"/>
                </a:solidFill>
              </a:rPr>
              <a:t>tax-free</a:t>
            </a:r>
            <a:r>
              <a:rPr lang="en-US">
                <a:solidFill>
                  <a:srgbClr val="FF0000"/>
                </a:solidFill>
              </a:rPr>
              <a:t> portion (if any) of the scholarship or, as I suggest, just ignore it if you are entering the net QEE in the Tuition Paid box.</a:t>
            </a:r>
          </a:p>
        </p:txBody>
      </p:sp>
      <p:sp>
        <p:nvSpPr>
          <p:cNvPr id="8" name="TextBox 7">
            <a:extLst>
              <a:ext uri="{FF2B5EF4-FFF2-40B4-BE49-F238E27FC236}">
                <a16:creationId xmlns:a16="http://schemas.microsoft.com/office/drawing/2014/main" id="{A4447982-51E6-DEDD-4AC6-2AF54720ECD2}"/>
              </a:ext>
            </a:extLst>
          </p:cNvPr>
          <p:cNvSpPr txBox="1"/>
          <p:nvPr/>
        </p:nvSpPr>
        <p:spPr>
          <a:xfrm>
            <a:off x="2493035" y="3945947"/>
            <a:ext cx="9109493" cy="646331"/>
          </a:xfrm>
          <a:prstGeom prst="rect">
            <a:avLst/>
          </a:prstGeom>
          <a:noFill/>
        </p:spPr>
        <p:txBody>
          <a:bodyPr wrap="square" rtlCol="0">
            <a:spAutoFit/>
          </a:bodyPr>
          <a:lstStyle/>
          <a:p>
            <a:r>
              <a:rPr lang="en-US">
                <a:solidFill>
                  <a:srgbClr val="FF0000"/>
                </a:solidFill>
              </a:rPr>
              <a:t>This will be the total of all other QEE not shown in Box 1, such as books and supplies.  BUT there’s a problem with this, as discussed below.</a:t>
            </a:r>
          </a:p>
        </p:txBody>
      </p:sp>
      <p:sp>
        <p:nvSpPr>
          <p:cNvPr id="9" name="TextBox 8">
            <a:extLst>
              <a:ext uri="{FF2B5EF4-FFF2-40B4-BE49-F238E27FC236}">
                <a16:creationId xmlns:a16="http://schemas.microsoft.com/office/drawing/2014/main" id="{48238664-E0CF-81B1-49ED-BC7FBE0A6BDE}"/>
              </a:ext>
            </a:extLst>
          </p:cNvPr>
          <p:cNvSpPr txBox="1"/>
          <p:nvPr/>
        </p:nvSpPr>
        <p:spPr>
          <a:xfrm>
            <a:off x="838200" y="4727500"/>
            <a:ext cx="10515600" cy="1126462"/>
          </a:xfrm>
          <a:prstGeom prst="rect">
            <a:avLst/>
          </a:prstGeom>
          <a:noFill/>
        </p:spPr>
        <p:txBody>
          <a:bodyPr wrap="square" rtlCol="0">
            <a:spAutoFit/>
          </a:bodyPr>
          <a:lstStyle/>
          <a:p>
            <a:pPr>
              <a:lnSpc>
                <a:spcPct val="80000"/>
              </a:lnSpc>
            </a:pPr>
            <a:r>
              <a:rPr lang="en-US" sz="2800"/>
              <a:t>TaxSlayer will add the first and third boxes together and then subtract the amount shown in the second box to compute the net QEE available for the Education Credit.  TaxSlayer does NOT optimize the credit.</a:t>
            </a:r>
          </a:p>
        </p:txBody>
      </p:sp>
    </p:spTree>
    <p:extLst>
      <p:ext uri="{BB962C8B-B14F-4D97-AF65-F5344CB8AC3E}">
        <p14:creationId xmlns:p14="http://schemas.microsoft.com/office/powerpoint/2010/main" val="400858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585E2-4B3B-5DD4-65AA-B43895FF29DF}"/>
              </a:ext>
            </a:extLst>
          </p:cNvPr>
          <p:cNvSpPr>
            <a:spLocks noGrp="1"/>
          </p:cNvSpPr>
          <p:nvPr>
            <p:ph type="title"/>
          </p:nvPr>
        </p:nvSpPr>
        <p:spPr/>
        <p:txBody>
          <a:bodyPr/>
          <a:lstStyle/>
          <a:p>
            <a:r>
              <a:rPr lang="en-US"/>
              <a:t>EDUCATION</a:t>
            </a:r>
          </a:p>
        </p:txBody>
      </p:sp>
      <p:sp>
        <p:nvSpPr>
          <p:cNvPr id="3" name="Content Placeholder 2">
            <a:extLst>
              <a:ext uri="{FF2B5EF4-FFF2-40B4-BE49-F238E27FC236}">
                <a16:creationId xmlns:a16="http://schemas.microsoft.com/office/drawing/2014/main" id="{B6D731CE-8E51-DB2A-4297-131488F29636}"/>
              </a:ext>
            </a:extLst>
          </p:cNvPr>
          <p:cNvSpPr>
            <a:spLocks noGrp="1"/>
          </p:cNvSpPr>
          <p:nvPr>
            <p:ph idx="1"/>
          </p:nvPr>
        </p:nvSpPr>
        <p:spPr>
          <a:xfrm>
            <a:off x="838200" y="1526875"/>
            <a:ext cx="10515600" cy="5029200"/>
          </a:xfrm>
        </p:spPr>
        <p:txBody>
          <a:bodyPr>
            <a:normAutofit lnSpcReduction="10000"/>
          </a:bodyPr>
          <a:lstStyle/>
          <a:p>
            <a:endParaRPr lang="en-US"/>
          </a:p>
          <a:p>
            <a:endParaRPr lang="en-US"/>
          </a:p>
          <a:p>
            <a:endParaRPr lang="en-US"/>
          </a:p>
          <a:p>
            <a:endParaRPr lang="en-US"/>
          </a:p>
          <a:p>
            <a:endParaRPr lang="en-US"/>
          </a:p>
          <a:p>
            <a:r>
              <a:rPr lang="en-US"/>
              <a:t>This is TaxSlayer’s new fancy looking final page where it will guide you in selecting the AOC or LLC.  But there are several problems with these changes to the education credit inputs in TaxSlayer.</a:t>
            </a:r>
          </a:p>
        </p:txBody>
      </p:sp>
      <p:sp>
        <p:nvSpPr>
          <p:cNvPr id="4" name="Slide Number Placeholder 3">
            <a:extLst>
              <a:ext uri="{FF2B5EF4-FFF2-40B4-BE49-F238E27FC236}">
                <a16:creationId xmlns:a16="http://schemas.microsoft.com/office/drawing/2014/main" id="{B49B29C3-A1DB-769A-F40F-5B64186833D4}"/>
              </a:ext>
            </a:extLst>
          </p:cNvPr>
          <p:cNvSpPr>
            <a:spLocks noGrp="1"/>
          </p:cNvSpPr>
          <p:nvPr>
            <p:ph type="sldNum" sz="quarter" idx="12"/>
          </p:nvPr>
        </p:nvSpPr>
        <p:spPr/>
        <p:txBody>
          <a:bodyPr/>
          <a:lstStyle/>
          <a:p>
            <a:fld id="{D4A68114-37C0-499E-BFBE-01C969A173B6}" type="slidenum">
              <a:rPr lang="en-US" smtClean="0"/>
              <a:t>105</a:t>
            </a:fld>
            <a:endParaRPr lang="en-US"/>
          </a:p>
        </p:txBody>
      </p:sp>
      <p:pic>
        <p:nvPicPr>
          <p:cNvPr id="7" name="Picture 6">
            <a:extLst>
              <a:ext uri="{FF2B5EF4-FFF2-40B4-BE49-F238E27FC236}">
                <a16:creationId xmlns:a16="http://schemas.microsoft.com/office/drawing/2014/main" id="{94D9F1ED-E554-F306-7442-E42294DD1E2B}"/>
              </a:ext>
            </a:extLst>
          </p:cNvPr>
          <p:cNvPicPr>
            <a:picLocks noChangeAspect="1"/>
          </p:cNvPicPr>
          <p:nvPr/>
        </p:nvPicPr>
        <p:blipFill>
          <a:blip r:embed="rId2"/>
          <a:stretch>
            <a:fillRect/>
          </a:stretch>
        </p:blipFill>
        <p:spPr>
          <a:xfrm>
            <a:off x="327807" y="1674421"/>
            <a:ext cx="11536385" cy="2600688"/>
          </a:xfrm>
          <a:prstGeom prst="rect">
            <a:avLst/>
          </a:prstGeom>
        </p:spPr>
      </p:pic>
    </p:spTree>
    <p:extLst>
      <p:ext uri="{BB962C8B-B14F-4D97-AF65-F5344CB8AC3E}">
        <p14:creationId xmlns:p14="http://schemas.microsoft.com/office/powerpoint/2010/main" val="285928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585E2-4B3B-5DD4-65AA-B43895FF29DF}"/>
              </a:ext>
            </a:extLst>
          </p:cNvPr>
          <p:cNvSpPr>
            <a:spLocks noGrp="1"/>
          </p:cNvSpPr>
          <p:nvPr>
            <p:ph type="title"/>
          </p:nvPr>
        </p:nvSpPr>
        <p:spPr/>
        <p:txBody>
          <a:bodyPr/>
          <a:lstStyle/>
          <a:p>
            <a:r>
              <a:rPr lang="en-US"/>
              <a:t>EDUCATION</a:t>
            </a:r>
          </a:p>
        </p:txBody>
      </p:sp>
      <p:sp>
        <p:nvSpPr>
          <p:cNvPr id="3" name="Content Placeholder 2">
            <a:extLst>
              <a:ext uri="{FF2B5EF4-FFF2-40B4-BE49-F238E27FC236}">
                <a16:creationId xmlns:a16="http://schemas.microsoft.com/office/drawing/2014/main" id="{B6D731CE-8E51-DB2A-4297-131488F29636}"/>
              </a:ext>
            </a:extLst>
          </p:cNvPr>
          <p:cNvSpPr>
            <a:spLocks noGrp="1"/>
          </p:cNvSpPr>
          <p:nvPr>
            <p:ph idx="1"/>
          </p:nvPr>
        </p:nvSpPr>
        <p:spPr>
          <a:xfrm>
            <a:off x="838200" y="1674421"/>
            <a:ext cx="10515600" cy="4454046"/>
          </a:xfrm>
        </p:spPr>
        <p:txBody>
          <a:bodyPr>
            <a:normAutofit/>
          </a:bodyPr>
          <a:lstStyle/>
          <a:p>
            <a:pPr>
              <a:lnSpc>
                <a:spcPct val="80000"/>
              </a:lnSpc>
            </a:pPr>
            <a:r>
              <a:rPr lang="en-US"/>
              <a:t>First, QEE is different between the AOC and LLC.  So, their third box entitled “Other Qualifying Expenses” may (and often would) require different inputs for the AOC and LLC.</a:t>
            </a:r>
          </a:p>
          <a:p>
            <a:pPr>
              <a:lnSpc>
                <a:spcPct val="80000"/>
              </a:lnSpc>
            </a:pPr>
            <a:r>
              <a:rPr lang="en-US"/>
              <a:t>Second, I have been unable to think of any situation where the LLC could ever be better than the AOC.  You may choose not to claim the AOC when available because you don’t want to waste one of the four years, but it’s not because the LLC creates a bigger credit.</a:t>
            </a:r>
          </a:p>
        </p:txBody>
      </p:sp>
      <p:sp>
        <p:nvSpPr>
          <p:cNvPr id="4" name="Slide Number Placeholder 3">
            <a:extLst>
              <a:ext uri="{FF2B5EF4-FFF2-40B4-BE49-F238E27FC236}">
                <a16:creationId xmlns:a16="http://schemas.microsoft.com/office/drawing/2014/main" id="{B49B29C3-A1DB-769A-F40F-5B64186833D4}"/>
              </a:ext>
            </a:extLst>
          </p:cNvPr>
          <p:cNvSpPr>
            <a:spLocks noGrp="1"/>
          </p:cNvSpPr>
          <p:nvPr>
            <p:ph type="sldNum" sz="quarter" idx="12"/>
          </p:nvPr>
        </p:nvSpPr>
        <p:spPr/>
        <p:txBody>
          <a:bodyPr/>
          <a:lstStyle/>
          <a:p>
            <a:fld id="{D4A68114-37C0-499E-BFBE-01C969A173B6}" type="slidenum">
              <a:rPr lang="en-US" smtClean="0"/>
              <a:t>106</a:t>
            </a:fld>
            <a:endParaRPr lang="en-US"/>
          </a:p>
        </p:txBody>
      </p:sp>
    </p:spTree>
    <p:extLst>
      <p:ext uri="{BB962C8B-B14F-4D97-AF65-F5344CB8AC3E}">
        <p14:creationId xmlns:p14="http://schemas.microsoft.com/office/powerpoint/2010/main" val="162616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05345-9D0A-21EA-EBFD-55F3DE102BE7}"/>
              </a:ext>
            </a:extLst>
          </p:cNvPr>
          <p:cNvSpPr>
            <a:spLocks noGrp="1"/>
          </p:cNvSpPr>
          <p:nvPr>
            <p:ph type="title"/>
          </p:nvPr>
        </p:nvSpPr>
        <p:spPr>
          <a:xfrm>
            <a:off x="838200" y="365125"/>
            <a:ext cx="10515600" cy="989222"/>
          </a:xfrm>
        </p:spPr>
        <p:txBody>
          <a:bodyPr/>
          <a:lstStyle/>
          <a:p>
            <a:r>
              <a:rPr lang="en-US"/>
              <a:t>EDUCATION</a:t>
            </a:r>
          </a:p>
        </p:txBody>
      </p:sp>
      <p:sp>
        <p:nvSpPr>
          <p:cNvPr id="3" name="Content Placeholder 2">
            <a:extLst>
              <a:ext uri="{FF2B5EF4-FFF2-40B4-BE49-F238E27FC236}">
                <a16:creationId xmlns:a16="http://schemas.microsoft.com/office/drawing/2014/main" id="{D19AC0EA-546B-4681-B6EC-9314847ED915}"/>
              </a:ext>
            </a:extLst>
          </p:cNvPr>
          <p:cNvSpPr>
            <a:spLocks noGrp="1"/>
          </p:cNvSpPr>
          <p:nvPr>
            <p:ph idx="1"/>
          </p:nvPr>
        </p:nvSpPr>
        <p:spPr>
          <a:xfrm>
            <a:off x="838200" y="1276708"/>
            <a:ext cx="10515600" cy="5581291"/>
          </a:xfrm>
        </p:spPr>
        <p:txBody>
          <a:bodyPr>
            <a:normAutofit fontScale="92500" lnSpcReduction="20000"/>
          </a:bodyPr>
          <a:lstStyle/>
          <a:p>
            <a:pPr>
              <a:lnSpc>
                <a:spcPct val="100000"/>
              </a:lnSpc>
            </a:pPr>
            <a:r>
              <a:rPr lang="en-US"/>
              <a:t>I believe these inputs will lead preparers to think that they can let TaxSlayer figure out the better credit for you and all you have to do is enter the requested inputs.</a:t>
            </a:r>
          </a:p>
          <a:p>
            <a:pPr>
              <a:lnSpc>
                <a:spcPct val="100000"/>
              </a:lnSpc>
            </a:pPr>
            <a:r>
              <a:rPr lang="en-US" u="sng"/>
              <a:t>YOU</a:t>
            </a:r>
            <a:r>
              <a:rPr lang="en-US"/>
              <a:t> have to figure out whether the taxpayer qualifies for one or both credits. TaxSlayer isn’t asking all the questions you need to consider such as whether the taxpayer is in a degree program.  If they qualify for both, you must choose, but remember the AOC is always better unless there is some other reason not to claim the AOC. </a:t>
            </a:r>
          </a:p>
          <a:p>
            <a:pPr>
              <a:lnSpc>
                <a:spcPct val="100000"/>
              </a:lnSpc>
            </a:pPr>
            <a:r>
              <a:rPr lang="en-US" u="sng"/>
              <a:t>YOU</a:t>
            </a:r>
            <a:r>
              <a:rPr lang="en-US"/>
              <a:t> have to figure out the QEE for the credit you are requesting.  </a:t>
            </a:r>
          </a:p>
          <a:p>
            <a:pPr>
              <a:lnSpc>
                <a:spcPct val="100000"/>
              </a:lnSpc>
            </a:pPr>
            <a:r>
              <a:rPr lang="en-US" u="sng"/>
              <a:t>DO NOT</a:t>
            </a:r>
            <a:r>
              <a:rPr lang="en-US"/>
              <a:t> assume TaxSlayer is doing any of this for you.</a:t>
            </a:r>
          </a:p>
        </p:txBody>
      </p:sp>
      <p:sp>
        <p:nvSpPr>
          <p:cNvPr id="4" name="Slide Number Placeholder 3">
            <a:extLst>
              <a:ext uri="{FF2B5EF4-FFF2-40B4-BE49-F238E27FC236}">
                <a16:creationId xmlns:a16="http://schemas.microsoft.com/office/drawing/2014/main" id="{61DA3E23-7701-A570-8D82-ED247F2A690E}"/>
              </a:ext>
            </a:extLst>
          </p:cNvPr>
          <p:cNvSpPr>
            <a:spLocks noGrp="1"/>
          </p:cNvSpPr>
          <p:nvPr>
            <p:ph type="sldNum" sz="quarter" idx="12"/>
          </p:nvPr>
        </p:nvSpPr>
        <p:spPr/>
        <p:txBody>
          <a:bodyPr/>
          <a:lstStyle/>
          <a:p>
            <a:fld id="{D4A68114-37C0-499E-BFBE-01C969A173B6}" type="slidenum">
              <a:rPr lang="en-US" smtClean="0"/>
              <a:t>107</a:t>
            </a:fld>
            <a:endParaRPr lang="en-US"/>
          </a:p>
        </p:txBody>
      </p:sp>
    </p:spTree>
    <p:extLst>
      <p:ext uri="{BB962C8B-B14F-4D97-AF65-F5344CB8AC3E}">
        <p14:creationId xmlns:p14="http://schemas.microsoft.com/office/powerpoint/2010/main" val="271039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05345-9D0A-21EA-EBFD-55F3DE102BE7}"/>
              </a:ext>
            </a:extLst>
          </p:cNvPr>
          <p:cNvSpPr>
            <a:spLocks noGrp="1"/>
          </p:cNvSpPr>
          <p:nvPr>
            <p:ph type="title"/>
          </p:nvPr>
        </p:nvSpPr>
        <p:spPr/>
        <p:txBody>
          <a:bodyPr/>
          <a:lstStyle/>
          <a:p>
            <a:r>
              <a:rPr lang="en-US"/>
              <a:t>EDUCATION</a:t>
            </a:r>
          </a:p>
        </p:txBody>
      </p:sp>
      <p:sp>
        <p:nvSpPr>
          <p:cNvPr id="3" name="Content Placeholder 2">
            <a:extLst>
              <a:ext uri="{FF2B5EF4-FFF2-40B4-BE49-F238E27FC236}">
                <a16:creationId xmlns:a16="http://schemas.microsoft.com/office/drawing/2014/main" id="{D19AC0EA-546B-4681-B6EC-9314847ED915}"/>
              </a:ext>
            </a:extLst>
          </p:cNvPr>
          <p:cNvSpPr>
            <a:spLocks noGrp="1"/>
          </p:cNvSpPr>
          <p:nvPr>
            <p:ph idx="1"/>
          </p:nvPr>
        </p:nvSpPr>
        <p:spPr>
          <a:xfrm>
            <a:off x="838200" y="1552755"/>
            <a:ext cx="10515600" cy="4624207"/>
          </a:xfrm>
        </p:spPr>
        <p:txBody>
          <a:bodyPr>
            <a:normAutofit lnSpcReduction="10000"/>
          </a:bodyPr>
          <a:lstStyle/>
          <a:p>
            <a:r>
              <a:rPr lang="en-US"/>
              <a:t>As you might have guessed by now, I am not a big fan.</a:t>
            </a:r>
          </a:p>
          <a:p>
            <a:r>
              <a:rPr lang="en-US"/>
              <a:t>This will lead to preparers inappropriately determining the LLC because they use the wrong definition of QEE.</a:t>
            </a:r>
          </a:p>
          <a:p>
            <a:r>
              <a:rPr lang="en-US"/>
              <a:t>In addition, it increases the chance for mistakes if you are optimizing the AOC since you must adjust the entries to get to the right answer.</a:t>
            </a:r>
          </a:p>
          <a:p>
            <a:r>
              <a:rPr lang="en-US"/>
              <a:t>Finally, it leads to complacency as it gives the impression TaxSlayer is figuring all of this out for you.</a:t>
            </a:r>
          </a:p>
        </p:txBody>
      </p:sp>
      <p:sp>
        <p:nvSpPr>
          <p:cNvPr id="4" name="Slide Number Placeholder 3">
            <a:extLst>
              <a:ext uri="{FF2B5EF4-FFF2-40B4-BE49-F238E27FC236}">
                <a16:creationId xmlns:a16="http://schemas.microsoft.com/office/drawing/2014/main" id="{61DA3E23-7701-A570-8D82-ED247F2A690E}"/>
              </a:ext>
            </a:extLst>
          </p:cNvPr>
          <p:cNvSpPr>
            <a:spLocks noGrp="1"/>
          </p:cNvSpPr>
          <p:nvPr>
            <p:ph type="sldNum" sz="quarter" idx="12"/>
          </p:nvPr>
        </p:nvSpPr>
        <p:spPr/>
        <p:txBody>
          <a:bodyPr/>
          <a:lstStyle/>
          <a:p>
            <a:fld id="{D4A68114-37C0-499E-BFBE-01C969A173B6}" type="slidenum">
              <a:rPr lang="en-US" smtClean="0"/>
              <a:t>108</a:t>
            </a:fld>
            <a:endParaRPr lang="en-US"/>
          </a:p>
        </p:txBody>
      </p:sp>
    </p:spTree>
    <p:extLst>
      <p:ext uri="{BB962C8B-B14F-4D97-AF65-F5344CB8AC3E}">
        <p14:creationId xmlns:p14="http://schemas.microsoft.com/office/powerpoint/2010/main" val="339648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05345-9D0A-21EA-EBFD-55F3DE102BE7}"/>
              </a:ext>
            </a:extLst>
          </p:cNvPr>
          <p:cNvSpPr>
            <a:spLocks noGrp="1"/>
          </p:cNvSpPr>
          <p:nvPr>
            <p:ph type="title"/>
          </p:nvPr>
        </p:nvSpPr>
        <p:spPr/>
        <p:txBody>
          <a:bodyPr/>
          <a:lstStyle/>
          <a:p>
            <a:r>
              <a:rPr lang="en-US"/>
              <a:t>EDUCATION</a:t>
            </a:r>
          </a:p>
        </p:txBody>
      </p:sp>
      <p:sp>
        <p:nvSpPr>
          <p:cNvPr id="3" name="Content Placeholder 2">
            <a:extLst>
              <a:ext uri="{FF2B5EF4-FFF2-40B4-BE49-F238E27FC236}">
                <a16:creationId xmlns:a16="http://schemas.microsoft.com/office/drawing/2014/main" id="{D19AC0EA-546B-4681-B6EC-9314847ED915}"/>
              </a:ext>
            </a:extLst>
          </p:cNvPr>
          <p:cNvSpPr>
            <a:spLocks noGrp="1"/>
          </p:cNvSpPr>
          <p:nvPr>
            <p:ph idx="1"/>
          </p:nvPr>
        </p:nvSpPr>
        <p:spPr>
          <a:xfrm>
            <a:off x="838200" y="1552755"/>
            <a:ext cx="10515600" cy="4624207"/>
          </a:xfrm>
        </p:spPr>
        <p:txBody>
          <a:bodyPr>
            <a:normAutofit fontScale="92500" lnSpcReduction="10000"/>
          </a:bodyPr>
          <a:lstStyle/>
          <a:p>
            <a:r>
              <a:rPr lang="en-US"/>
              <a:t>My suggestion is to never rely on these inputs.</a:t>
            </a:r>
          </a:p>
          <a:p>
            <a:r>
              <a:rPr lang="en-US"/>
              <a:t>Go through the process of determining whether the taxpayer qualifies for one or both credits, choosing the credit to claim, and determining the amount of QEE for the credit you want to claim just like we used to do.</a:t>
            </a:r>
          </a:p>
          <a:p>
            <a:r>
              <a:rPr lang="en-US"/>
              <a:t>You can then just enter the appropriate QEE in the Tuition Paid box.  </a:t>
            </a:r>
          </a:p>
          <a:p>
            <a:r>
              <a:rPr lang="en-US"/>
              <a:t>And if you are optimizing, as we will discuss next, don’t use the “Grants” input but follow the suggestions I provide in the next section.</a:t>
            </a:r>
          </a:p>
        </p:txBody>
      </p:sp>
      <p:sp>
        <p:nvSpPr>
          <p:cNvPr id="4" name="Slide Number Placeholder 3">
            <a:extLst>
              <a:ext uri="{FF2B5EF4-FFF2-40B4-BE49-F238E27FC236}">
                <a16:creationId xmlns:a16="http://schemas.microsoft.com/office/drawing/2014/main" id="{61DA3E23-7701-A570-8D82-ED247F2A690E}"/>
              </a:ext>
            </a:extLst>
          </p:cNvPr>
          <p:cNvSpPr>
            <a:spLocks noGrp="1"/>
          </p:cNvSpPr>
          <p:nvPr>
            <p:ph type="sldNum" sz="quarter" idx="12"/>
          </p:nvPr>
        </p:nvSpPr>
        <p:spPr/>
        <p:txBody>
          <a:bodyPr/>
          <a:lstStyle/>
          <a:p>
            <a:fld id="{D4A68114-37C0-499E-BFBE-01C969A173B6}" type="slidenum">
              <a:rPr lang="en-US" smtClean="0"/>
              <a:t>109</a:t>
            </a:fld>
            <a:endParaRPr lang="en-US"/>
          </a:p>
        </p:txBody>
      </p:sp>
    </p:spTree>
    <p:extLst>
      <p:ext uri="{BB962C8B-B14F-4D97-AF65-F5344CB8AC3E}">
        <p14:creationId xmlns:p14="http://schemas.microsoft.com/office/powerpoint/2010/main" val="17220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D54AF-D0FB-F1A4-43FB-145CFD70B72C}"/>
              </a:ext>
            </a:extLst>
          </p:cNvPr>
          <p:cNvSpPr>
            <a:spLocks noGrp="1"/>
          </p:cNvSpPr>
          <p:nvPr>
            <p:ph type="title"/>
          </p:nvPr>
        </p:nvSpPr>
        <p:spPr/>
        <p:txBody>
          <a:bodyPr/>
          <a:lstStyle/>
          <a:p>
            <a:r>
              <a:rPr lang="en-US"/>
              <a:t>EXCEPTIONS TO 10% TAX</a:t>
            </a:r>
          </a:p>
        </p:txBody>
      </p:sp>
      <p:sp>
        <p:nvSpPr>
          <p:cNvPr id="3" name="Content Placeholder 2">
            <a:extLst>
              <a:ext uri="{FF2B5EF4-FFF2-40B4-BE49-F238E27FC236}">
                <a16:creationId xmlns:a16="http://schemas.microsoft.com/office/drawing/2014/main" id="{B3BD8456-A278-5546-9165-283EB9FBDF4E}"/>
              </a:ext>
            </a:extLst>
          </p:cNvPr>
          <p:cNvSpPr>
            <a:spLocks noGrp="1"/>
          </p:cNvSpPr>
          <p:nvPr>
            <p:ph idx="1"/>
          </p:nvPr>
        </p:nvSpPr>
        <p:spPr>
          <a:xfrm>
            <a:off x="838200" y="1543793"/>
            <a:ext cx="10515600" cy="5177682"/>
          </a:xfrm>
        </p:spPr>
        <p:txBody>
          <a:bodyPr>
            <a:normAutofit fontScale="92500" lnSpcReduction="10000"/>
          </a:bodyPr>
          <a:lstStyle/>
          <a:p>
            <a:r>
              <a:rPr lang="en-US" b="0"/>
              <a:t>Prior law allowed an exception for distributions (not from IRAs</a:t>
            </a:r>
            <a:r>
              <a:rPr lang="en-US"/>
              <a:t>) to “public safety officers” received </a:t>
            </a:r>
            <a:r>
              <a:rPr lang="en-US" b="0"/>
              <a:t>after separation from service when the separation from service </a:t>
            </a:r>
            <a:r>
              <a:rPr lang="en-US"/>
              <a:t>occurs in or after the year </a:t>
            </a:r>
            <a:r>
              <a:rPr lang="en-US" b="0"/>
              <a:t>you attained age 50 (vs. 55 for everyone else).  The Act adds that distributions to a public safety officer with at least 25 years of service qualify even if the taxpayer is below age 50 at the time of separation.  Effective for </a:t>
            </a:r>
            <a:r>
              <a:rPr lang="en-US"/>
              <a:t>distributions after December 29, 2022</a:t>
            </a:r>
            <a:r>
              <a:rPr lang="en-US" b="0"/>
              <a:t>.</a:t>
            </a:r>
          </a:p>
          <a:p>
            <a:r>
              <a:rPr lang="en-US" b="0"/>
              <a:t>Public safety officers now also include state and local corrections officers and private-sector firefighters.  Effective for distributions </a:t>
            </a:r>
            <a:r>
              <a:rPr lang="en-US"/>
              <a:t>after December 29, 2022</a:t>
            </a:r>
            <a:r>
              <a:rPr lang="en-US" b="0"/>
              <a:t>.</a:t>
            </a:r>
          </a:p>
        </p:txBody>
      </p:sp>
      <p:sp>
        <p:nvSpPr>
          <p:cNvPr id="4" name="Slide Number Placeholder 3">
            <a:extLst>
              <a:ext uri="{FF2B5EF4-FFF2-40B4-BE49-F238E27FC236}">
                <a16:creationId xmlns:a16="http://schemas.microsoft.com/office/drawing/2014/main" id="{D0130916-D9E2-3FDA-EA94-400ECECDA15E}"/>
              </a:ext>
            </a:extLst>
          </p:cNvPr>
          <p:cNvSpPr>
            <a:spLocks noGrp="1"/>
          </p:cNvSpPr>
          <p:nvPr>
            <p:ph type="sldNum" sz="quarter" idx="12"/>
          </p:nvPr>
        </p:nvSpPr>
        <p:spPr/>
        <p:txBody>
          <a:bodyPr/>
          <a:lstStyle/>
          <a:p>
            <a:fld id="{D4A68114-37C0-499E-BFBE-01C969A173B6}" type="slidenum">
              <a:rPr lang="en-US" smtClean="0"/>
              <a:t>11</a:t>
            </a:fld>
            <a:endParaRPr lang="en-US"/>
          </a:p>
        </p:txBody>
      </p:sp>
    </p:spTree>
    <p:extLst>
      <p:ext uri="{BB962C8B-B14F-4D97-AF65-F5344CB8AC3E}">
        <p14:creationId xmlns:p14="http://schemas.microsoft.com/office/powerpoint/2010/main" val="49294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en placed on top of a signature line">
            <a:extLst>
              <a:ext uri="{FF2B5EF4-FFF2-40B4-BE49-F238E27FC236}">
                <a16:creationId xmlns:a16="http://schemas.microsoft.com/office/drawing/2014/main" id="{26125A35-0BD0-1543-1A46-E2CEFF851156}"/>
              </a:ext>
            </a:extLst>
          </p:cNvPr>
          <p:cNvPicPr>
            <a:picLocks noChangeAspect="1"/>
          </p:cNvPicPr>
          <p:nvPr/>
        </p:nvPicPr>
        <p:blipFill rotWithShape="1">
          <a:blip r:embed="rId2"/>
          <a:srcRect l="15628" r="-1" b="-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257F60-517E-804B-152E-5FFFF8200CF2}"/>
              </a:ext>
            </a:extLst>
          </p:cNvPr>
          <p:cNvSpPr>
            <a:spLocks noGrp="1"/>
          </p:cNvSpPr>
          <p:nvPr>
            <p:ph type="title"/>
          </p:nvPr>
        </p:nvSpPr>
        <p:spPr>
          <a:xfrm>
            <a:off x="477981" y="1122363"/>
            <a:ext cx="6405898" cy="3204134"/>
          </a:xfrm>
        </p:spPr>
        <p:txBody>
          <a:bodyPr vert="horz" lIns="91440" tIns="45720" rIns="91440" bIns="45720" rtlCol="0" anchor="b">
            <a:normAutofit/>
          </a:bodyPr>
          <a:lstStyle/>
          <a:p>
            <a:r>
              <a:rPr lang="en-US" sz="4800">
                <a:solidFill>
                  <a:schemeClr val="bg1"/>
                </a:solidFill>
              </a:rPr>
              <a:t>EDUCATION CREDITS</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EE79B61-1778-E68C-E33E-2D71E65D79DA}"/>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spcAft>
                <a:spcPts val="600"/>
              </a:spcAft>
              <a:defRPr/>
            </a:pPr>
            <a:fld id="{D4A68114-37C0-499E-BFBE-01C969A173B6}" type="slidenum">
              <a:rPr lang="en-US">
                <a:solidFill>
                  <a:schemeClr val="bg1"/>
                </a:solidFill>
                <a:latin typeface="Calibri" panose="020F0502020204030204"/>
              </a:rPr>
              <a:pPr>
                <a:spcAft>
                  <a:spcPts val="600"/>
                </a:spcAft>
                <a:defRPr/>
              </a:pPr>
              <a:t>110</a:t>
            </a:fld>
            <a:endParaRPr lang="en-US">
              <a:solidFill>
                <a:schemeClr val="bg1"/>
              </a:solidFill>
              <a:latin typeface="Calibri" panose="020F0502020204030204"/>
            </a:endParaRPr>
          </a:p>
        </p:txBody>
      </p:sp>
    </p:spTree>
    <p:extLst>
      <p:ext uri="{BB962C8B-B14F-4D97-AF65-F5344CB8AC3E}">
        <p14:creationId xmlns:p14="http://schemas.microsoft.com/office/powerpoint/2010/main" val="1379809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87BA2-FCF5-7AE4-9487-56E7CF4BAE83}"/>
              </a:ext>
            </a:extLst>
          </p:cNvPr>
          <p:cNvSpPr>
            <a:spLocks noGrp="1"/>
          </p:cNvSpPr>
          <p:nvPr>
            <p:ph type="title"/>
          </p:nvPr>
        </p:nvSpPr>
        <p:spPr/>
        <p:txBody>
          <a:bodyPr>
            <a:noAutofit/>
          </a:bodyPr>
          <a:lstStyle/>
          <a:p>
            <a:r>
              <a:rPr lang="en-US" sz="6000" b="1">
                <a:latin typeface="Arial" panose="020B0604020202020204" pitchFamily="34" charset="0"/>
                <a:cs typeface="Arial" panose="020B0604020202020204" pitchFamily="34" charset="0"/>
              </a:rPr>
              <a:t>FORM 1098-T</a:t>
            </a:r>
          </a:p>
        </p:txBody>
      </p:sp>
      <p:sp>
        <p:nvSpPr>
          <p:cNvPr id="3" name="Slide Number Placeholder 2">
            <a:extLst>
              <a:ext uri="{FF2B5EF4-FFF2-40B4-BE49-F238E27FC236}">
                <a16:creationId xmlns:a16="http://schemas.microsoft.com/office/drawing/2014/main" id="{E4ADC7CB-C4EE-4911-DB21-67058C517B1A}"/>
              </a:ext>
            </a:extLst>
          </p:cNvPr>
          <p:cNvSpPr>
            <a:spLocks noGrp="1"/>
          </p:cNvSpPr>
          <p:nvPr>
            <p:ph type="sldNum" sz="quarter" idx="12"/>
          </p:nvPr>
        </p:nvSpPr>
        <p:spPr/>
        <p:txBody>
          <a:bodyPr/>
          <a:lstStyle/>
          <a:p>
            <a:fld id="{6D36B704-9A6D-446D-9E17-A9D89557D4B4}" type="slidenum">
              <a:rPr lang="en-US" smtClean="0"/>
              <a:t>111</a:t>
            </a:fld>
            <a:endParaRPr lang="en-US"/>
          </a:p>
        </p:txBody>
      </p:sp>
      <p:pic>
        <p:nvPicPr>
          <p:cNvPr id="9" name="Content Placeholder 8">
            <a:extLst>
              <a:ext uri="{FF2B5EF4-FFF2-40B4-BE49-F238E27FC236}">
                <a16:creationId xmlns:a16="http://schemas.microsoft.com/office/drawing/2014/main" id="{DBD9BF20-09B9-4AEB-EF23-D5B9A54D3570}"/>
              </a:ext>
            </a:extLst>
          </p:cNvPr>
          <p:cNvPicPr>
            <a:picLocks noGrp="1" noChangeAspect="1"/>
          </p:cNvPicPr>
          <p:nvPr>
            <p:ph idx="1"/>
          </p:nvPr>
        </p:nvPicPr>
        <p:blipFill>
          <a:blip r:embed="rId2"/>
          <a:stretch>
            <a:fillRect/>
          </a:stretch>
        </p:blipFill>
        <p:spPr>
          <a:xfrm>
            <a:off x="2238375" y="2084222"/>
            <a:ext cx="7715250" cy="4191000"/>
          </a:xfrm>
        </p:spPr>
      </p:pic>
      <p:sp>
        <p:nvSpPr>
          <p:cNvPr id="10" name="Rectangle: Rounded Corners 9">
            <a:extLst>
              <a:ext uri="{FF2B5EF4-FFF2-40B4-BE49-F238E27FC236}">
                <a16:creationId xmlns:a16="http://schemas.microsoft.com/office/drawing/2014/main" id="{C50B144D-75CA-9CC2-7CF2-F91B44D53C5F}"/>
              </a:ext>
            </a:extLst>
          </p:cNvPr>
          <p:cNvSpPr/>
          <p:nvPr/>
        </p:nvSpPr>
        <p:spPr>
          <a:xfrm>
            <a:off x="5621547" y="2378583"/>
            <a:ext cx="1495245" cy="82181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DEFF585-CF84-D66D-0D9C-51D4803C9254}"/>
              </a:ext>
            </a:extLst>
          </p:cNvPr>
          <p:cNvSpPr/>
          <p:nvPr/>
        </p:nvSpPr>
        <p:spPr>
          <a:xfrm>
            <a:off x="7019026" y="4179722"/>
            <a:ext cx="1591574" cy="65107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22A9A7F4-583A-C71C-1F74-91C4D8840E1F}"/>
              </a:ext>
            </a:extLst>
          </p:cNvPr>
          <p:cNvSpPr/>
          <p:nvPr/>
        </p:nvSpPr>
        <p:spPr>
          <a:xfrm>
            <a:off x="5621547" y="4142950"/>
            <a:ext cx="1495245" cy="65107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933B991-8AAB-E245-84DB-B4BF00D617C0}"/>
              </a:ext>
            </a:extLst>
          </p:cNvPr>
          <p:cNvSpPr/>
          <p:nvPr/>
        </p:nvSpPr>
        <p:spPr>
          <a:xfrm>
            <a:off x="5621547" y="4794020"/>
            <a:ext cx="1495245" cy="65107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DF34A11-F025-9243-E4EA-1A186861C700}"/>
              </a:ext>
            </a:extLst>
          </p:cNvPr>
          <p:cNvSpPr/>
          <p:nvPr/>
        </p:nvSpPr>
        <p:spPr>
          <a:xfrm>
            <a:off x="4127739" y="5442215"/>
            <a:ext cx="1493808" cy="45825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C7391A0A-E653-CEE2-0CF0-1E47C6298D25}"/>
              </a:ext>
            </a:extLst>
          </p:cNvPr>
          <p:cNvSpPr/>
          <p:nvPr/>
        </p:nvSpPr>
        <p:spPr>
          <a:xfrm>
            <a:off x="5622265" y="5442215"/>
            <a:ext cx="1493808" cy="45825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3D7093F-E60D-FDFE-4B44-DB1A294BC7AC}"/>
              </a:ext>
            </a:extLst>
          </p:cNvPr>
          <p:cNvSpPr/>
          <p:nvPr/>
        </p:nvSpPr>
        <p:spPr>
          <a:xfrm>
            <a:off x="7067909" y="4810969"/>
            <a:ext cx="1591574" cy="65107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86D7C86-292E-9845-83DB-8368A70BEB44}"/>
              </a:ext>
            </a:extLst>
          </p:cNvPr>
          <p:cNvSpPr txBox="1"/>
          <p:nvPr/>
        </p:nvSpPr>
        <p:spPr>
          <a:xfrm>
            <a:off x="1457864" y="1421286"/>
            <a:ext cx="9669507" cy="523220"/>
          </a:xfrm>
          <a:prstGeom prst="rect">
            <a:avLst/>
          </a:prstGeom>
          <a:noFill/>
        </p:spPr>
        <p:txBody>
          <a:bodyPr wrap="none" rtlCol="0">
            <a:spAutoFit/>
          </a:bodyPr>
          <a:lstStyle/>
          <a:p>
            <a:r>
              <a:rPr lang="en-US" sz="2800"/>
              <a:t>Form 1098-T – The starting point for addressing education credits</a:t>
            </a:r>
          </a:p>
        </p:txBody>
      </p:sp>
      <p:sp>
        <p:nvSpPr>
          <p:cNvPr id="5" name="TextBox 4">
            <a:extLst>
              <a:ext uri="{FF2B5EF4-FFF2-40B4-BE49-F238E27FC236}">
                <a16:creationId xmlns:a16="http://schemas.microsoft.com/office/drawing/2014/main" id="{31885297-B63F-B3DA-D2AF-5462DFDB2D7F}"/>
              </a:ext>
            </a:extLst>
          </p:cNvPr>
          <p:cNvSpPr txBox="1"/>
          <p:nvPr/>
        </p:nvSpPr>
        <p:spPr>
          <a:xfrm>
            <a:off x="5948957" y="4424688"/>
            <a:ext cx="671979" cy="369332"/>
          </a:xfrm>
          <a:prstGeom prst="rect">
            <a:avLst/>
          </a:prstGeom>
          <a:noFill/>
        </p:spPr>
        <p:txBody>
          <a:bodyPr wrap="none" rtlCol="0">
            <a:spAutoFit/>
          </a:bodyPr>
          <a:lstStyle/>
          <a:p>
            <a:r>
              <a:rPr lang="en-US" b="1">
                <a:solidFill>
                  <a:srgbClr val="FF0000"/>
                </a:solidFill>
              </a:rPr>
              <a:t>OOS</a:t>
            </a:r>
          </a:p>
        </p:txBody>
      </p:sp>
      <p:sp>
        <p:nvSpPr>
          <p:cNvPr id="6" name="TextBox 5">
            <a:extLst>
              <a:ext uri="{FF2B5EF4-FFF2-40B4-BE49-F238E27FC236}">
                <a16:creationId xmlns:a16="http://schemas.microsoft.com/office/drawing/2014/main" id="{82F3A14B-8B60-5DBE-4153-0B0675256BDD}"/>
              </a:ext>
            </a:extLst>
          </p:cNvPr>
          <p:cNvSpPr txBox="1"/>
          <p:nvPr/>
        </p:nvSpPr>
        <p:spPr>
          <a:xfrm>
            <a:off x="5956627" y="5092707"/>
            <a:ext cx="671979" cy="369332"/>
          </a:xfrm>
          <a:prstGeom prst="rect">
            <a:avLst/>
          </a:prstGeom>
          <a:noFill/>
        </p:spPr>
        <p:txBody>
          <a:bodyPr wrap="none" rtlCol="0">
            <a:spAutoFit/>
          </a:bodyPr>
          <a:lstStyle/>
          <a:p>
            <a:r>
              <a:rPr lang="en-US" b="1">
                <a:solidFill>
                  <a:srgbClr val="FF0000"/>
                </a:solidFill>
              </a:rPr>
              <a:t>OOS</a:t>
            </a:r>
          </a:p>
        </p:txBody>
      </p:sp>
    </p:spTree>
    <p:extLst>
      <p:ext uri="{BB962C8B-B14F-4D97-AF65-F5344CB8AC3E}">
        <p14:creationId xmlns:p14="http://schemas.microsoft.com/office/powerpoint/2010/main" val="286944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P spid="16" grpId="1" animBg="1"/>
      <p:bldP spid="5" grpId="0"/>
      <p:bldP spid="6"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8AB6F2-DC9D-28F5-650D-AC0AD05E1C48}"/>
              </a:ext>
            </a:extLst>
          </p:cNvPr>
          <p:cNvSpPr>
            <a:spLocks noGrp="1"/>
          </p:cNvSpPr>
          <p:nvPr>
            <p:ph type="sldNum" sz="quarter" idx="12"/>
          </p:nvPr>
        </p:nvSpPr>
        <p:spPr>
          <a:xfrm>
            <a:off x="8584721" y="5873271"/>
            <a:ext cx="2743200" cy="365125"/>
          </a:xfrm>
        </p:spPr>
        <p:txBody>
          <a:bodyPr/>
          <a:lstStyle/>
          <a:p>
            <a:fld id="{6D36B704-9A6D-446D-9E17-A9D89557D4B4}" type="slidenum">
              <a:rPr lang="en-US" smtClean="0"/>
              <a:t>112</a:t>
            </a:fld>
            <a:endParaRPr lang="en-US"/>
          </a:p>
        </p:txBody>
      </p:sp>
      <p:sp>
        <p:nvSpPr>
          <p:cNvPr id="7" name="TextBox 6">
            <a:extLst>
              <a:ext uri="{FF2B5EF4-FFF2-40B4-BE49-F238E27FC236}">
                <a16:creationId xmlns:a16="http://schemas.microsoft.com/office/drawing/2014/main" id="{15461B76-6EA4-A1DD-86D6-9C7A529B621B}"/>
              </a:ext>
            </a:extLst>
          </p:cNvPr>
          <p:cNvSpPr txBox="1"/>
          <p:nvPr/>
        </p:nvSpPr>
        <p:spPr>
          <a:xfrm>
            <a:off x="4661542" y="359678"/>
            <a:ext cx="3053014" cy="646331"/>
          </a:xfrm>
          <a:prstGeom prst="rect">
            <a:avLst/>
          </a:prstGeom>
          <a:noFill/>
        </p:spPr>
        <p:txBody>
          <a:bodyPr wrap="square" rtlCol="0">
            <a:spAutoFit/>
          </a:bodyPr>
          <a:lstStyle/>
          <a:p>
            <a:pPr algn="ctr"/>
            <a:r>
              <a:rPr lang="en-US"/>
              <a:t>Determine if Student Qualifies for AOC or LLC</a:t>
            </a:r>
          </a:p>
        </p:txBody>
      </p:sp>
      <p:sp>
        <p:nvSpPr>
          <p:cNvPr id="8" name="Rectangle 7">
            <a:extLst>
              <a:ext uri="{FF2B5EF4-FFF2-40B4-BE49-F238E27FC236}">
                <a16:creationId xmlns:a16="http://schemas.microsoft.com/office/drawing/2014/main" id="{F3BA285A-B265-DB3B-4703-964C7217B83D}"/>
              </a:ext>
            </a:extLst>
          </p:cNvPr>
          <p:cNvSpPr/>
          <p:nvPr/>
        </p:nvSpPr>
        <p:spPr>
          <a:xfrm>
            <a:off x="4687489" y="395921"/>
            <a:ext cx="3053014"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3BEA0ED-B223-428D-8FB6-106BEE183325}"/>
              </a:ext>
            </a:extLst>
          </p:cNvPr>
          <p:cNvSpPr/>
          <p:nvPr/>
        </p:nvSpPr>
        <p:spPr>
          <a:xfrm>
            <a:off x="2312257" y="1581783"/>
            <a:ext cx="1937084"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10E04B1-DCCB-D817-9737-30849696CF5A}"/>
              </a:ext>
            </a:extLst>
          </p:cNvPr>
          <p:cNvSpPr txBox="1"/>
          <p:nvPr/>
        </p:nvSpPr>
        <p:spPr>
          <a:xfrm>
            <a:off x="2312257" y="1697906"/>
            <a:ext cx="1937084" cy="369332"/>
          </a:xfrm>
          <a:prstGeom prst="rect">
            <a:avLst/>
          </a:prstGeom>
          <a:noFill/>
        </p:spPr>
        <p:txBody>
          <a:bodyPr wrap="square" rtlCol="0">
            <a:spAutoFit/>
          </a:bodyPr>
          <a:lstStyle/>
          <a:p>
            <a:pPr algn="ctr"/>
            <a:r>
              <a:rPr lang="en-US"/>
              <a:t>Determine QEE</a:t>
            </a:r>
          </a:p>
        </p:txBody>
      </p:sp>
      <p:sp>
        <p:nvSpPr>
          <p:cNvPr id="12" name="Rectangle 11">
            <a:extLst>
              <a:ext uri="{FF2B5EF4-FFF2-40B4-BE49-F238E27FC236}">
                <a16:creationId xmlns:a16="http://schemas.microsoft.com/office/drawing/2014/main" id="{84ABBBEC-2902-22FE-1D4A-A1972F773EE0}"/>
              </a:ext>
            </a:extLst>
          </p:cNvPr>
          <p:cNvSpPr/>
          <p:nvPr/>
        </p:nvSpPr>
        <p:spPr>
          <a:xfrm>
            <a:off x="8258861" y="1581783"/>
            <a:ext cx="1937084"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067D627-4664-ECEB-BE68-BA27F47CF362}"/>
              </a:ext>
            </a:extLst>
          </p:cNvPr>
          <p:cNvSpPr txBox="1"/>
          <p:nvPr/>
        </p:nvSpPr>
        <p:spPr>
          <a:xfrm>
            <a:off x="8258861" y="1697906"/>
            <a:ext cx="1937084" cy="369332"/>
          </a:xfrm>
          <a:prstGeom prst="rect">
            <a:avLst/>
          </a:prstGeom>
          <a:noFill/>
        </p:spPr>
        <p:txBody>
          <a:bodyPr wrap="square" rtlCol="0">
            <a:spAutoFit/>
          </a:bodyPr>
          <a:lstStyle/>
          <a:p>
            <a:pPr algn="ctr"/>
            <a:r>
              <a:rPr lang="en-US"/>
              <a:t>Determine QEE</a:t>
            </a:r>
          </a:p>
        </p:txBody>
      </p:sp>
      <p:sp>
        <p:nvSpPr>
          <p:cNvPr id="14" name="Rectangle 13">
            <a:extLst>
              <a:ext uri="{FF2B5EF4-FFF2-40B4-BE49-F238E27FC236}">
                <a16:creationId xmlns:a16="http://schemas.microsoft.com/office/drawing/2014/main" id="{153B99FC-32A5-B3CF-A878-AAA10A4F8C56}"/>
              </a:ext>
            </a:extLst>
          </p:cNvPr>
          <p:cNvSpPr/>
          <p:nvPr/>
        </p:nvSpPr>
        <p:spPr>
          <a:xfrm>
            <a:off x="5249655" y="4894252"/>
            <a:ext cx="2262943" cy="49149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B8F655E-9772-0A44-611A-1A5BF3337D9A}"/>
              </a:ext>
            </a:extLst>
          </p:cNvPr>
          <p:cNvSpPr txBox="1"/>
          <p:nvPr/>
        </p:nvSpPr>
        <p:spPr>
          <a:xfrm>
            <a:off x="5271131" y="4926955"/>
            <a:ext cx="2262943" cy="369332"/>
          </a:xfrm>
          <a:prstGeom prst="rect">
            <a:avLst/>
          </a:prstGeom>
          <a:noFill/>
        </p:spPr>
        <p:txBody>
          <a:bodyPr wrap="square" rtlCol="0">
            <a:spAutoFit/>
          </a:bodyPr>
          <a:lstStyle/>
          <a:p>
            <a:r>
              <a:rPr lang="en-US"/>
              <a:t>Go to AOC Workbook</a:t>
            </a:r>
          </a:p>
        </p:txBody>
      </p:sp>
      <p:sp>
        <p:nvSpPr>
          <p:cNvPr id="16" name="Rectangle 15">
            <a:extLst>
              <a:ext uri="{FF2B5EF4-FFF2-40B4-BE49-F238E27FC236}">
                <a16:creationId xmlns:a16="http://schemas.microsoft.com/office/drawing/2014/main" id="{AD1AA055-2585-3570-5C6B-3FD0936FC77E}"/>
              </a:ext>
            </a:extLst>
          </p:cNvPr>
          <p:cNvSpPr/>
          <p:nvPr/>
        </p:nvSpPr>
        <p:spPr>
          <a:xfrm>
            <a:off x="1630960" y="4866711"/>
            <a:ext cx="2336816" cy="47886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E657566-B893-4B8F-A909-D9A1FBC001F7}"/>
              </a:ext>
            </a:extLst>
          </p:cNvPr>
          <p:cNvSpPr txBox="1"/>
          <p:nvPr/>
        </p:nvSpPr>
        <p:spPr>
          <a:xfrm>
            <a:off x="1641164" y="4894252"/>
            <a:ext cx="2326612" cy="369332"/>
          </a:xfrm>
          <a:prstGeom prst="rect">
            <a:avLst/>
          </a:prstGeom>
          <a:noFill/>
        </p:spPr>
        <p:txBody>
          <a:bodyPr wrap="square" rtlCol="0">
            <a:spAutoFit/>
          </a:bodyPr>
          <a:lstStyle/>
          <a:p>
            <a:pPr algn="ctr"/>
            <a:r>
              <a:rPr lang="en-US"/>
              <a:t>Is QEE ≥ Scholarship?</a:t>
            </a:r>
          </a:p>
        </p:txBody>
      </p:sp>
      <p:sp>
        <p:nvSpPr>
          <p:cNvPr id="18" name="Rectangle 17">
            <a:extLst>
              <a:ext uri="{FF2B5EF4-FFF2-40B4-BE49-F238E27FC236}">
                <a16:creationId xmlns:a16="http://schemas.microsoft.com/office/drawing/2014/main" id="{8670A9CA-45C6-F4D7-1056-4C9AEE051152}"/>
              </a:ext>
            </a:extLst>
          </p:cNvPr>
          <p:cNvSpPr/>
          <p:nvPr/>
        </p:nvSpPr>
        <p:spPr>
          <a:xfrm>
            <a:off x="3280919" y="3781324"/>
            <a:ext cx="2535658"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AD1FE66-2901-C919-66DA-C624E2823914}"/>
              </a:ext>
            </a:extLst>
          </p:cNvPr>
          <p:cNvSpPr txBox="1"/>
          <p:nvPr/>
        </p:nvSpPr>
        <p:spPr>
          <a:xfrm>
            <a:off x="3403177" y="3736605"/>
            <a:ext cx="2262942" cy="646331"/>
          </a:xfrm>
          <a:prstGeom prst="rect">
            <a:avLst/>
          </a:prstGeom>
          <a:noFill/>
        </p:spPr>
        <p:txBody>
          <a:bodyPr wrap="square" rtlCol="0">
            <a:spAutoFit/>
          </a:bodyPr>
          <a:lstStyle/>
          <a:p>
            <a:pPr algn="ctr"/>
            <a:r>
              <a:rPr lang="en-US"/>
              <a:t>Are all Scholarships Restricted?</a:t>
            </a:r>
          </a:p>
        </p:txBody>
      </p:sp>
      <p:sp>
        <p:nvSpPr>
          <p:cNvPr id="20" name="Rectangle 19">
            <a:extLst>
              <a:ext uri="{FF2B5EF4-FFF2-40B4-BE49-F238E27FC236}">
                <a16:creationId xmlns:a16="http://schemas.microsoft.com/office/drawing/2014/main" id="{74BAAA73-C16A-79F3-A87E-589B658F50E2}"/>
              </a:ext>
            </a:extLst>
          </p:cNvPr>
          <p:cNvSpPr/>
          <p:nvPr/>
        </p:nvSpPr>
        <p:spPr>
          <a:xfrm>
            <a:off x="662418" y="3743460"/>
            <a:ext cx="1937084"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B489BB3-3FB9-D1CA-50FA-4838F57A3072}"/>
              </a:ext>
            </a:extLst>
          </p:cNvPr>
          <p:cNvSpPr txBox="1"/>
          <p:nvPr/>
        </p:nvSpPr>
        <p:spPr>
          <a:xfrm>
            <a:off x="629464" y="3715308"/>
            <a:ext cx="1937084" cy="646331"/>
          </a:xfrm>
          <a:prstGeom prst="rect">
            <a:avLst/>
          </a:prstGeom>
          <a:noFill/>
        </p:spPr>
        <p:txBody>
          <a:bodyPr wrap="square" rtlCol="0">
            <a:spAutoFit/>
          </a:bodyPr>
          <a:lstStyle/>
          <a:p>
            <a:pPr algn="ctr"/>
            <a:r>
              <a:rPr lang="en-US"/>
              <a:t>Enter $4,000 as QEE for AOC</a:t>
            </a:r>
          </a:p>
        </p:txBody>
      </p:sp>
      <p:sp>
        <p:nvSpPr>
          <p:cNvPr id="22" name="Rectangle 21">
            <a:extLst>
              <a:ext uri="{FF2B5EF4-FFF2-40B4-BE49-F238E27FC236}">
                <a16:creationId xmlns:a16="http://schemas.microsoft.com/office/drawing/2014/main" id="{FDBA79A3-13FF-352A-08D7-D40D5920E917}"/>
              </a:ext>
            </a:extLst>
          </p:cNvPr>
          <p:cNvSpPr/>
          <p:nvPr/>
        </p:nvSpPr>
        <p:spPr>
          <a:xfrm>
            <a:off x="1874357" y="2578107"/>
            <a:ext cx="2813381" cy="73562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1933606-EBD1-2C96-B4AC-76A0E65EFCD4}"/>
              </a:ext>
            </a:extLst>
          </p:cNvPr>
          <p:cNvSpPr txBox="1"/>
          <p:nvPr/>
        </p:nvSpPr>
        <p:spPr>
          <a:xfrm>
            <a:off x="1881375" y="2580748"/>
            <a:ext cx="2813381" cy="646331"/>
          </a:xfrm>
          <a:prstGeom prst="rect">
            <a:avLst/>
          </a:prstGeom>
          <a:noFill/>
        </p:spPr>
        <p:txBody>
          <a:bodyPr wrap="square" rtlCol="0">
            <a:spAutoFit/>
          </a:bodyPr>
          <a:lstStyle/>
          <a:p>
            <a:pPr algn="ctr"/>
            <a:r>
              <a:rPr lang="en-US"/>
              <a:t>Is QEE minus Scholarship ≥$4,000?</a:t>
            </a:r>
          </a:p>
        </p:txBody>
      </p:sp>
      <p:sp>
        <p:nvSpPr>
          <p:cNvPr id="24" name="Rectangle 23">
            <a:extLst>
              <a:ext uri="{FF2B5EF4-FFF2-40B4-BE49-F238E27FC236}">
                <a16:creationId xmlns:a16="http://schemas.microsoft.com/office/drawing/2014/main" id="{37D36D3F-3009-DDF5-A5B2-160D5FE01571}"/>
              </a:ext>
            </a:extLst>
          </p:cNvPr>
          <p:cNvSpPr/>
          <p:nvPr/>
        </p:nvSpPr>
        <p:spPr>
          <a:xfrm>
            <a:off x="8004192" y="2536470"/>
            <a:ext cx="2460457"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DAFF7E5-88AF-0821-F183-88DAF1F6C73E}"/>
              </a:ext>
            </a:extLst>
          </p:cNvPr>
          <p:cNvSpPr txBox="1"/>
          <p:nvPr/>
        </p:nvSpPr>
        <p:spPr>
          <a:xfrm>
            <a:off x="7997174" y="2640381"/>
            <a:ext cx="2460457" cy="369332"/>
          </a:xfrm>
          <a:prstGeom prst="rect">
            <a:avLst/>
          </a:prstGeom>
          <a:noFill/>
        </p:spPr>
        <p:txBody>
          <a:bodyPr wrap="square" rtlCol="0">
            <a:spAutoFit/>
          </a:bodyPr>
          <a:lstStyle/>
          <a:p>
            <a:pPr algn="ctr"/>
            <a:r>
              <a:rPr lang="en-US"/>
              <a:t>Is QEE &gt; Scholarship?</a:t>
            </a:r>
          </a:p>
        </p:txBody>
      </p:sp>
      <p:sp>
        <p:nvSpPr>
          <p:cNvPr id="26" name="Rectangle 25">
            <a:extLst>
              <a:ext uri="{FF2B5EF4-FFF2-40B4-BE49-F238E27FC236}">
                <a16:creationId xmlns:a16="http://schemas.microsoft.com/office/drawing/2014/main" id="{AD57B0A8-1D3B-FDAF-4CA6-0EC07049171B}"/>
              </a:ext>
            </a:extLst>
          </p:cNvPr>
          <p:cNvSpPr/>
          <p:nvPr/>
        </p:nvSpPr>
        <p:spPr>
          <a:xfrm>
            <a:off x="6771961" y="3791946"/>
            <a:ext cx="1937084"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55C1B57-C7CE-3FBB-DE40-7F5789F59A58}"/>
              </a:ext>
            </a:extLst>
          </p:cNvPr>
          <p:cNvSpPr txBox="1"/>
          <p:nvPr/>
        </p:nvSpPr>
        <p:spPr>
          <a:xfrm>
            <a:off x="6771961" y="3756301"/>
            <a:ext cx="1937084" cy="646331"/>
          </a:xfrm>
          <a:prstGeom prst="rect">
            <a:avLst/>
          </a:prstGeom>
          <a:noFill/>
        </p:spPr>
        <p:txBody>
          <a:bodyPr wrap="square" rtlCol="0">
            <a:spAutoFit/>
          </a:bodyPr>
          <a:lstStyle/>
          <a:p>
            <a:pPr algn="ctr"/>
            <a:r>
              <a:rPr lang="en-US"/>
              <a:t>Difference is QEE for LLC</a:t>
            </a:r>
          </a:p>
        </p:txBody>
      </p:sp>
      <p:sp>
        <p:nvSpPr>
          <p:cNvPr id="28" name="Rectangle 27">
            <a:extLst>
              <a:ext uri="{FF2B5EF4-FFF2-40B4-BE49-F238E27FC236}">
                <a16:creationId xmlns:a16="http://schemas.microsoft.com/office/drawing/2014/main" id="{C671153A-9482-51D2-49DE-7A80DB4FE576}"/>
              </a:ext>
            </a:extLst>
          </p:cNvPr>
          <p:cNvSpPr/>
          <p:nvPr/>
        </p:nvSpPr>
        <p:spPr>
          <a:xfrm>
            <a:off x="9458141" y="3778678"/>
            <a:ext cx="2244889"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8A8C783A-1264-5990-5791-FDD0FEBD2A05}"/>
              </a:ext>
            </a:extLst>
          </p:cNvPr>
          <p:cNvSpPr txBox="1"/>
          <p:nvPr/>
        </p:nvSpPr>
        <p:spPr>
          <a:xfrm>
            <a:off x="9503558" y="3727897"/>
            <a:ext cx="2220828" cy="646331"/>
          </a:xfrm>
          <a:prstGeom prst="rect">
            <a:avLst/>
          </a:prstGeom>
          <a:noFill/>
        </p:spPr>
        <p:txBody>
          <a:bodyPr wrap="square" rtlCol="0">
            <a:spAutoFit/>
          </a:bodyPr>
          <a:lstStyle/>
          <a:p>
            <a:pPr algn="ctr"/>
            <a:r>
              <a:rPr lang="en-US"/>
              <a:t>Difference is Scholarship Income</a:t>
            </a:r>
          </a:p>
        </p:txBody>
      </p:sp>
      <p:cxnSp>
        <p:nvCxnSpPr>
          <p:cNvPr id="33" name="Straight Connector 32">
            <a:extLst>
              <a:ext uri="{FF2B5EF4-FFF2-40B4-BE49-F238E27FC236}">
                <a16:creationId xmlns:a16="http://schemas.microsoft.com/office/drawing/2014/main" id="{E6FAA3E0-4383-8158-3A21-D68D3FEA664B}"/>
              </a:ext>
            </a:extLst>
          </p:cNvPr>
          <p:cNvCxnSpPr>
            <a:cxnSpLocks/>
            <a:stCxn id="8" idx="2"/>
            <a:endCxn id="10" idx="0"/>
          </p:cNvCxnSpPr>
          <p:nvPr/>
        </p:nvCxnSpPr>
        <p:spPr>
          <a:xfrm flipH="1">
            <a:off x="3280799" y="997500"/>
            <a:ext cx="2933197" cy="5842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FE10203-760F-6ABE-D779-D18000BF6885}"/>
              </a:ext>
            </a:extLst>
          </p:cNvPr>
          <p:cNvCxnSpPr>
            <a:cxnSpLocks/>
            <a:stCxn id="8" idx="2"/>
            <a:endCxn id="12" idx="0"/>
          </p:cNvCxnSpPr>
          <p:nvPr/>
        </p:nvCxnSpPr>
        <p:spPr>
          <a:xfrm>
            <a:off x="6213996" y="997500"/>
            <a:ext cx="3013407" cy="5842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1342448-9708-4FBB-08CC-6F4E8C747D93}"/>
              </a:ext>
            </a:extLst>
          </p:cNvPr>
          <p:cNvCxnSpPr>
            <a:cxnSpLocks/>
            <a:stCxn id="10" idx="2"/>
            <a:endCxn id="22" idx="0"/>
          </p:cNvCxnSpPr>
          <p:nvPr/>
        </p:nvCxnSpPr>
        <p:spPr>
          <a:xfrm>
            <a:off x="3280799" y="2183362"/>
            <a:ext cx="249" cy="3947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B68111F-D02F-F615-0098-0CCBBAB23405}"/>
              </a:ext>
            </a:extLst>
          </p:cNvPr>
          <p:cNvCxnSpPr>
            <a:cxnSpLocks/>
            <a:stCxn id="12" idx="2"/>
            <a:endCxn id="24" idx="0"/>
          </p:cNvCxnSpPr>
          <p:nvPr/>
        </p:nvCxnSpPr>
        <p:spPr>
          <a:xfrm>
            <a:off x="9227403" y="2183362"/>
            <a:ext cx="7018" cy="3531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0139396-D634-DB28-E395-10B4B6E8678A}"/>
              </a:ext>
            </a:extLst>
          </p:cNvPr>
          <p:cNvCxnSpPr>
            <a:cxnSpLocks/>
            <a:stCxn id="22" idx="2"/>
            <a:endCxn id="20" idx="0"/>
          </p:cNvCxnSpPr>
          <p:nvPr/>
        </p:nvCxnSpPr>
        <p:spPr>
          <a:xfrm flipH="1">
            <a:off x="1630960" y="3313734"/>
            <a:ext cx="1650088" cy="4297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1423F32-852F-0900-AC79-9B05AE43B61C}"/>
              </a:ext>
            </a:extLst>
          </p:cNvPr>
          <p:cNvCxnSpPr>
            <a:cxnSpLocks/>
            <a:stCxn id="22" idx="2"/>
            <a:endCxn id="18" idx="0"/>
          </p:cNvCxnSpPr>
          <p:nvPr/>
        </p:nvCxnSpPr>
        <p:spPr>
          <a:xfrm>
            <a:off x="3281048" y="3313734"/>
            <a:ext cx="1267700" cy="4675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947ACEC-3681-147B-D4E6-28D67F96FF3A}"/>
              </a:ext>
            </a:extLst>
          </p:cNvPr>
          <p:cNvCxnSpPr>
            <a:cxnSpLocks/>
            <a:stCxn id="18" idx="2"/>
            <a:endCxn id="16" idx="0"/>
          </p:cNvCxnSpPr>
          <p:nvPr/>
        </p:nvCxnSpPr>
        <p:spPr>
          <a:xfrm flipH="1">
            <a:off x="2799368" y="4382903"/>
            <a:ext cx="1749380" cy="4838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D6BF47C-34F9-2DEF-97AF-EC89C71EEC95}"/>
              </a:ext>
            </a:extLst>
          </p:cNvPr>
          <p:cNvCxnSpPr>
            <a:cxnSpLocks/>
            <a:stCxn id="24" idx="2"/>
            <a:endCxn id="28" idx="0"/>
          </p:cNvCxnSpPr>
          <p:nvPr/>
        </p:nvCxnSpPr>
        <p:spPr>
          <a:xfrm>
            <a:off x="9234421" y="3138049"/>
            <a:ext cx="1346165" cy="6406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1A619E0-618C-5695-59CE-B7529384BF32}"/>
              </a:ext>
            </a:extLst>
          </p:cNvPr>
          <p:cNvCxnSpPr>
            <a:cxnSpLocks/>
            <a:stCxn id="24" idx="2"/>
            <a:endCxn id="26" idx="0"/>
          </p:cNvCxnSpPr>
          <p:nvPr/>
        </p:nvCxnSpPr>
        <p:spPr>
          <a:xfrm flipH="1">
            <a:off x="7740503" y="3138049"/>
            <a:ext cx="1493918" cy="6538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D3A55E7-2F43-08C2-6D3B-90468566B9C6}"/>
              </a:ext>
            </a:extLst>
          </p:cNvPr>
          <p:cNvCxnSpPr>
            <a:cxnSpLocks/>
            <a:stCxn id="18" idx="2"/>
            <a:endCxn id="14" idx="0"/>
          </p:cNvCxnSpPr>
          <p:nvPr/>
        </p:nvCxnSpPr>
        <p:spPr>
          <a:xfrm>
            <a:off x="4548748" y="4382903"/>
            <a:ext cx="1832379" cy="5113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A56BC162-F129-905A-16C1-78A8E66872F0}"/>
              </a:ext>
            </a:extLst>
          </p:cNvPr>
          <p:cNvSpPr txBox="1"/>
          <p:nvPr/>
        </p:nvSpPr>
        <p:spPr>
          <a:xfrm>
            <a:off x="1425992" y="3340411"/>
            <a:ext cx="794084" cy="369332"/>
          </a:xfrm>
          <a:prstGeom prst="rect">
            <a:avLst/>
          </a:prstGeom>
          <a:noFill/>
        </p:spPr>
        <p:txBody>
          <a:bodyPr wrap="square" rtlCol="0">
            <a:spAutoFit/>
          </a:bodyPr>
          <a:lstStyle/>
          <a:p>
            <a:r>
              <a:rPr lang="en-US" b="1"/>
              <a:t>YES</a:t>
            </a:r>
          </a:p>
        </p:txBody>
      </p:sp>
      <p:sp>
        <p:nvSpPr>
          <p:cNvPr id="88" name="TextBox 87">
            <a:extLst>
              <a:ext uri="{FF2B5EF4-FFF2-40B4-BE49-F238E27FC236}">
                <a16:creationId xmlns:a16="http://schemas.microsoft.com/office/drawing/2014/main" id="{3D60C3F8-11B3-5D4D-D616-D5E8C37DD683}"/>
              </a:ext>
            </a:extLst>
          </p:cNvPr>
          <p:cNvSpPr txBox="1"/>
          <p:nvPr/>
        </p:nvSpPr>
        <p:spPr>
          <a:xfrm>
            <a:off x="8844714" y="1045295"/>
            <a:ext cx="1062789" cy="523220"/>
          </a:xfrm>
          <a:prstGeom prst="rect">
            <a:avLst/>
          </a:prstGeom>
          <a:noFill/>
        </p:spPr>
        <p:txBody>
          <a:bodyPr wrap="square" rtlCol="0">
            <a:spAutoFit/>
          </a:bodyPr>
          <a:lstStyle/>
          <a:p>
            <a:r>
              <a:rPr lang="en-US" sz="2800" b="1"/>
              <a:t>LLC</a:t>
            </a:r>
          </a:p>
        </p:txBody>
      </p:sp>
      <p:sp>
        <p:nvSpPr>
          <p:cNvPr id="108" name="TextBox 107">
            <a:extLst>
              <a:ext uri="{FF2B5EF4-FFF2-40B4-BE49-F238E27FC236}">
                <a16:creationId xmlns:a16="http://schemas.microsoft.com/office/drawing/2014/main" id="{1B57DCB5-3716-90D5-49E9-1C217EFE7B24}"/>
              </a:ext>
            </a:extLst>
          </p:cNvPr>
          <p:cNvSpPr txBox="1"/>
          <p:nvPr/>
        </p:nvSpPr>
        <p:spPr>
          <a:xfrm>
            <a:off x="4264500" y="3393547"/>
            <a:ext cx="794084" cy="369332"/>
          </a:xfrm>
          <a:prstGeom prst="rect">
            <a:avLst/>
          </a:prstGeom>
          <a:noFill/>
        </p:spPr>
        <p:txBody>
          <a:bodyPr wrap="square" rtlCol="0">
            <a:spAutoFit/>
          </a:bodyPr>
          <a:lstStyle/>
          <a:p>
            <a:r>
              <a:rPr lang="en-US" b="1"/>
              <a:t>NO</a:t>
            </a:r>
          </a:p>
        </p:txBody>
      </p:sp>
      <p:sp>
        <p:nvSpPr>
          <p:cNvPr id="109" name="TextBox 108">
            <a:extLst>
              <a:ext uri="{FF2B5EF4-FFF2-40B4-BE49-F238E27FC236}">
                <a16:creationId xmlns:a16="http://schemas.microsoft.com/office/drawing/2014/main" id="{255D201E-5B6A-75B3-B411-6CEB5A899F64}"/>
              </a:ext>
            </a:extLst>
          </p:cNvPr>
          <p:cNvSpPr txBox="1"/>
          <p:nvPr/>
        </p:nvSpPr>
        <p:spPr>
          <a:xfrm>
            <a:off x="7464777" y="3364553"/>
            <a:ext cx="794084" cy="369332"/>
          </a:xfrm>
          <a:prstGeom prst="rect">
            <a:avLst/>
          </a:prstGeom>
          <a:noFill/>
        </p:spPr>
        <p:txBody>
          <a:bodyPr wrap="square" rtlCol="0">
            <a:spAutoFit/>
          </a:bodyPr>
          <a:lstStyle/>
          <a:p>
            <a:r>
              <a:rPr lang="en-US" b="1"/>
              <a:t>YES</a:t>
            </a:r>
          </a:p>
        </p:txBody>
      </p:sp>
      <p:sp>
        <p:nvSpPr>
          <p:cNvPr id="116" name="TextBox 115">
            <a:extLst>
              <a:ext uri="{FF2B5EF4-FFF2-40B4-BE49-F238E27FC236}">
                <a16:creationId xmlns:a16="http://schemas.microsoft.com/office/drawing/2014/main" id="{EEC645C8-99D0-35C2-A8CA-CE5ACB03D763}"/>
              </a:ext>
            </a:extLst>
          </p:cNvPr>
          <p:cNvSpPr txBox="1"/>
          <p:nvPr/>
        </p:nvSpPr>
        <p:spPr>
          <a:xfrm>
            <a:off x="10333430" y="3344293"/>
            <a:ext cx="794084" cy="369332"/>
          </a:xfrm>
          <a:prstGeom prst="rect">
            <a:avLst/>
          </a:prstGeom>
          <a:noFill/>
        </p:spPr>
        <p:txBody>
          <a:bodyPr wrap="square" rtlCol="0">
            <a:spAutoFit/>
          </a:bodyPr>
          <a:lstStyle/>
          <a:p>
            <a:r>
              <a:rPr lang="en-US" b="1"/>
              <a:t>NO</a:t>
            </a:r>
          </a:p>
        </p:txBody>
      </p:sp>
      <p:sp>
        <p:nvSpPr>
          <p:cNvPr id="119" name="TextBox 118">
            <a:extLst>
              <a:ext uri="{FF2B5EF4-FFF2-40B4-BE49-F238E27FC236}">
                <a16:creationId xmlns:a16="http://schemas.microsoft.com/office/drawing/2014/main" id="{653B3DA1-78B1-3C52-0F08-939747527ED9}"/>
              </a:ext>
            </a:extLst>
          </p:cNvPr>
          <p:cNvSpPr txBox="1"/>
          <p:nvPr/>
        </p:nvSpPr>
        <p:spPr>
          <a:xfrm>
            <a:off x="2617915" y="4440259"/>
            <a:ext cx="794084" cy="369332"/>
          </a:xfrm>
          <a:prstGeom prst="rect">
            <a:avLst/>
          </a:prstGeom>
          <a:noFill/>
        </p:spPr>
        <p:txBody>
          <a:bodyPr wrap="square" rtlCol="0">
            <a:spAutoFit/>
          </a:bodyPr>
          <a:lstStyle/>
          <a:p>
            <a:r>
              <a:rPr lang="en-US" b="1"/>
              <a:t>YES</a:t>
            </a:r>
          </a:p>
        </p:txBody>
      </p:sp>
      <p:sp>
        <p:nvSpPr>
          <p:cNvPr id="136" name="TextBox 135">
            <a:extLst>
              <a:ext uri="{FF2B5EF4-FFF2-40B4-BE49-F238E27FC236}">
                <a16:creationId xmlns:a16="http://schemas.microsoft.com/office/drawing/2014/main" id="{6AD2E940-6212-BD05-2D16-65F899BDBEDA}"/>
              </a:ext>
            </a:extLst>
          </p:cNvPr>
          <p:cNvSpPr txBox="1"/>
          <p:nvPr/>
        </p:nvSpPr>
        <p:spPr>
          <a:xfrm>
            <a:off x="5984084" y="4459777"/>
            <a:ext cx="794084" cy="369332"/>
          </a:xfrm>
          <a:prstGeom prst="rect">
            <a:avLst/>
          </a:prstGeom>
          <a:noFill/>
        </p:spPr>
        <p:txBody>
          <a:bodyPr wrap="square" rtlCol="0">
            <a:spAutoFit/>
          </a:bodyPr>
          <a:lstStyle/>
          <a:p>
            <a:r>
              <a:rPr lang="en-US" b="1"/>
              <a:t>NO</a:t>
            </a:r>
          </a:p>
        </p:txBody>
      </p:sp>
      <p:sp>
        <p:nvSpPr>
          <p:cNvPr id="139" name="TextBox 138">
            <a:extLst>
              <a:ext uri="{FF2B5EF4-FFF2-40B4-BE49-F238E27FC236}">
                <a16:creationId xmlns:a16="http://schemas.microsoft.com/office/drawing/2014/main" id="{6712670C-349C-E2D1-762D-0689ABB8F00D}"/>
              </a:ext>
            </a:extLst>
          </p:cNvPr>
          <p:cNvSpPr txBox="1"/>
          <p:nvPr/>
        </p:nvSpPr>
        <p:spPr>
          <a:xfrm>
            <a:off x="2912839" y="1018563"/>
            <a:ext cx="1190619" cy="523220"/>
          </a:xfrm>
          <a:prstGeom prst="rect">
            <a:avLst/>
          </a:prstGeom>
          <a:noFill/>
        </p:spPr>
        <p:txBody>
          <a:bodyPr wrap="square" rtlCol="0">
            <a:spAutoFit/>
          </a:bodyPr>
          <a:lstStyle/>
          <a:p>
            <a:r>
              <a:rPr lang="en-US" sz="2800" b="1"/>
              <a:t>AOC</a:t>
            </a:r>
          </a:p>
        </p:txBody>
      </p:sp>
      <p:sp>
        <p:nvSpPr>
          <p:cNvPr id="6" name="Rectangle 5">
            <a:extLst>
              <a:ext uri="{FF2B5EF4-FFF2-40B4-BE49-F238E27FC236}">
                <a16:creationId xmlns:a16="http://schemas.microsoft.com/office/drawing/2014/main" id="{FEDE4FE3-C354-54E2-C2CD-B4C6CFEC3F95}"/>
              </a:ext>
            </a:extLst>
          </p:cNvPr>
          <p:cNvSpPr/>
          <p:nvPr/>
        </p:nvSpPr>
        <p:spPr>
          <a:xfrm>
            <a:off x="2912839" y="5811276"/>
            <a:ext cx="2336816" cy="74390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6768BA1-37CB-8C09-3CD4-ADEF2BD1F637}"/>
              </a:ext>
            </a:extLst>
          </p:cNvPr>
          <p:cNvSpPr/>
          <p:nvPr/>
        </p:nvSpPr>
        <p:spPr>
          <a:xfrm>
            <a:off x="273132" y="5801811"/>
            <a:ext cx="2426093" cy="75336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C108AD55-6E7F-3D01-0F75-2E0F7204D4AB}"/>
              </a:ext>
            </a:extLst>
          </p:cNvPr>
          <p:cNvCxnSpPr>
            <a:cxnSpLocks/>
            <a:stCxn id="16" idx="2"/>
            <a:endCxn id="9" idx="0"/>
          </p:cNvCxnSpPr>
          <p:nvPr/>
        </p:nvCxnSpPr>
        <p:spPr>
          <a:xfrm flipH="1">
            <a:off x="1486179" y="5345571"/>
            <a:ext cx="1313189" cy="456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9014483-A88E-C330-203E-77A9006040B7}"/>
              </a:ext>
            </a:extLst>
          </p:cNvPr>
          <p:cNvCxnSpPr>
            <a:cxnSpLocks/>
            <a:stCxn id="16" idx="2"/>
            <a:endCxn id="6" idx="0"/>
          </p:cNvCxnSpPr>
          <p:nvPr/>
        </p:nvCxnSpPr>
        <p:spPr>
          <a:xfrm>
            <a:off x="2799368" y="5345571"/>
            <a:ext cx="1281879" cy="4657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A9DFCC8-B4CF-5B61-179A-9DAC48629651}"/>
              </a:ext>
            </a:extLst>
          </p:cNvPr>
          <p:cNvSpPr txBox="1"/>
          <p:nvPr/>
        </p:nvSpPr>
        <p:spPr>
          <a:xfrm>
            <a:off x="1141451" y="5416543"/>
            <a:ext cx="794084" cy="369332"/>
          </a:xfrm>
          <a:prstGeom prst="rect">
            <a:avLst/>
          </a:prstGeom>
          <a:noFill/>
        </p:spPr>
        <p:txBody>
          <a:bodyPr wrap="square" rtlCol="0">
            <a:spAutoFit/>
          </a:bodyPr>
          <a:lstStyle/>
          <a:p>
            <a:r>
              <a:rPr lang="en-US" b="1"/>
              <a:t>YES</a:t>
            </a:r>
          </a:p>
        </p:txBody>
      </p:sp>
      <p:sp>
        <p:nvSpPr>
          <p:cNvPr id="34" name="TextBox 33">
            <a:extLst>
              <a:ext uri="{FF2B5EF4-FFF2-40B4-BE49-F238E27FC236}">
                <a16:creationId xmlns:a16="http://schemas.microsoft.com/office/drawing/2014/main" id="{3973CC28-99A0-A28E-A572-70BB85B8D212}"/>
              </a:ext>
            </a:extLst>
          </p:cNvPr>
          <p:cNvSpPr txBox="1"/>
          <p:nvPr/>
        </p:nvSpPr>
        <p:spPr>
          <a:xfrm>
            <a:off x="3754664" y="5399564"/>
            <a:ext cx="794084" cy="369332"/>
          </a:xfrm>
          <a:prstGeom prst="rect">
            <a:avLst/>
          </a:prstGeom>
          <a:noFill/>
        </p:spPr>
        <p:txBody>
          <a:bodyPr wrap="square" rtlCol="0">
            <a:spAutoFit/>
          </a:bodyPr>
          <a:lstStyle/>
          <a:p>
            <a:r>
              <a:rPr lang="en-US" b="1"/>
              <a:t>NO</a:t>
            </a:r>
          </a:p>
        </p:txBody>
      </p:sp>
      <p:sp>
        <p:nvSpPr>
          <p:cNvPr id="41" name="TextBox 40">
            <a:extLst>
              <a:ext uri="{FF2B5EF4-FFF2-40B4-BE49-F238E27FC236}">
                <a16:creationId xmlns:a16="http://schemas.microsoft.com/office/drawing/2014/main" id="{BF5B7E86-CE3C-4972-B4E4-63EDFD2826F9}"/>
              </a:ext>
            </a:extLst>
          </p:cNvPr>
          <p:cNvSpPr txBox="1"/>
          <p:nvPr/>
        </p:nvSpPr>
        <p:spPr>
          <a:xfrm>
            <a:off x="273132" y="5833683"/>
            <a:ext cx="2426093" cy="646331"/>
          </a:xfrm>
          <a:prstGeom prst="rect">
            <a:avLst/>
          </a:prstGeom>
          <a:noFill/>
        </p:spPr>
        <p:txBody>
          <a:bodyPr wrap="square" rtlCol="0">
            <a:spAutoFit/>
          </a:bodyPr>
          <a:lstStyle/>
          <a:p>
            <a:pPr algn="ctr"/>
            <a:r>
              <a:rPr lang="en-US"/>
              <a:t>QEE minus Scholarship is QEE for AOC</a:t>
            </a:r>
          </a:p>
        </p:txBody>
      </p:sp>
      <p:sp>
        <p:nvSpPr>
          <p:cNvPr id="46" name="TextBox 45">
            <a:extLst>
              <a:ext uri="{FF2B5EF4-FFF2-40B4-BE49-F238E27FC236}">
                <a16:creationId xmlns:a16="http://schemas.microsoft.com/office/drawing/2014/main" id="{9F504206-4547-B6DB-D07F-ABF1CE5DA50C}"/>
              </a:ext>
            </a:extLst>
          </p:cNvPr>
          <p:cNvSpPr txBox="1"/>
          <p:nvPr/>
        </p:nvSpPr>
        <p:spPr>
          <a:xfrm>
            <a:off x="2865166" y="5830385"/>
            <a:ext cx="2426093" cy="646331"/>
          </a:xfrm>
          <a:prstGeom prst="rect">
            <a:avLst/>
          </a:prstGeom>
          <a:noFill/>
        </p:spPr>
        <p:txBody>
          <a:bodyPr wrap="square" rtlCol="0">
            <a:spAutoFit/>
          </a:bodyPr>
          <a:lstStyle/>
          <a:p>
            <a:pPr algn="ctr"/>
            <a:r>
              <a:rPr lang="en-US"/>
              <a:t>Scholarship minus QEE is Scholarship Income</a:t>
            </a:r>
          </a:p>
        </p:txBody>
      </p:sp>
      <p:sp>
        <p:nvSpPr>
          <p:cNvPr id="3" name="TextBox 2">
            <a:extLst>
              <a:ext uri="{FF2B5EF4-FFF2-40B4-BE49-F238E27FC236}">
                <a16:creationId xmlns:a16="http://schemas.microsoft.com/office/drawing/2014/main" id="{FA3A1B19-B635-CCFD-2E0F-35397019135D}"/>
              </a:ext>
            </a:extLst>
          </p:cNvPr>
          <p:cNvSpPr txBox="1"/>
          <p:nvPr/>
        </p:nvSpPr>
        <p:spPr>
          <a:xfrm>
            <a:off x="7912479" y="354663"/>
            <a:ext cx="4087683" cy="584775"/>
          </a:xfrm>
          <a:prstGeom prst="rect">
            <a:avLst/>
          </a:prstGeom>
          <a:noFill/>
        </p:spPr>
        <p:txBody>
          <a:bodyPr wrap="square" rtlCol="0">
            <a:spAutoFit/>
          </a:bodyPr>
          <a:lstStyle/>
          <a:p>
            <a:r>
              <a:rPr lang="en-US" sz="1600" b="1">
                <a:solidFill>
                  <a:srgbClr val="FF0000"/>
                </a:solidFill>
              </a:rPr>
              <a:t>DO THE REST OF THE RETURN BEFORE STARTING ON EDUCATION</a:t>
            </a:r>
          </a:p>
        </p:txBody>
      </p:sp>
    </p:spTree>
    <p:extLst>
      <p:ext uri="{BB962C8B-B14F-4D97-AF65-F5344CB8AC3E}">
        <p14:creationId xmlns:p14="http://schemas.microsoft.com/office/powerpoint/2010/main" val="330677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3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4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5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0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6"/>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5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1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animBg="1"/>
      <p:bldP spid="25" grpId="0"/>
      <p:bldP spid="26" grpId="0" animBg="1"/>
      <p:bldP spid="27" grpId="0"/>
      <p:bldP spid="28" grpId="0" animBg="1"/>
      <p:bldP spid="29" grpId="0"/>
      <p:bldP spid="87" grpId="0"/>
      <p:bldP spid="88" grpId="0"/>
      <p:bldP spid="108" grpId="0"/>
      <p:bldP spid="109" grpId="0"/>
      <p:bldP spid="116" grpId="0"/>
      <p:bldP spid="119" grpId="0"/>
      <p:bldP spid="136" grpId="0"/>
      <p:bldP spid="139" grpId="0"/>
      <p:bldP spid="6" grpId="0" animBg="1"/>
      <p:bldP spid="9" grpId="0" animBg="1"/>
      <p:bldP spid="32" grpId="0"/>
      <p:bldP spid="34" grpId="0"/>
      <p:bldP spid="41" grpId="0"/>
      <p:bldP spid="46"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A1E05-1277-C070-3C31-834FA781B84F}"/>
              </a:ext>
            </a:extLst>
          </p:cNvPr>
          <p:cNvSpPr>
            <a:spLocks noGrp="1"/>
          </p:cNvSpPr>
          <p:nvPr>
            <p:ph type="title"/>
          </p:nvPr>
        </p:nvSpPr>
        <p:spPr>
          <a:xfrm>
            <a:off x="838200" y="365125"/>
            <a:ext cx="10515600" cy="720305"/>
          </a:xfrm>
        </p:spPr>
        <p:txBody>
          <a:bodyPr>
            <a:noAutofit/>
          </a:bodyPr>
          <a:lstStyle/>
          <a:p>
            <a:r>
              <a:rPr lang="en-US">
                <a:latin typeface="Arial" panose="020B0604020202020204" pitchFamily="34" charset="0"/>
                <a:cs typeface="Arial" panose="020B0604020202020204" pitchFamily="34" charset="0"/>
              </a:rPr>
              <a:t>INITIAL STEP - </a:t>
            </a:r>
            <a:r>
              <a:rPr lang="en-US" sz="6000" b="1">
                <a:latin typeface="Arial" panose="020B0604020202020204" pitchFamily="34" charset="0"/>
                <a:cs typeface="Arial" panose="020B0604020202020204" pitchFamily="34" charset="0"/>
              </a:rPr>
              <a:t>AOC vs. LLC</a:t>
            </a:r>
          </a:p>
        </p:txBody>
      </p:sp>
      <p:sp>
        <p:nvSpPr>
          <p:cNvPr id="3" name="Content Placeholder 2">
            <a:extLst>
              <a:ext uri="{FF2B5EF4-FFF2-40B4-BE49-F238E27FC236}">
                <a16:creationId xmlns:a16="http://schemas.microsoft.com/office/drawing/2014/main" id="{37896C6F-EB5C-094E-B955-AA03ADB02744}"/>
              </a:ext>
            </a:extLst>
          </p:cNvPr>
          <p:cNvSpPr>
            <a:spLocks noGrp="1"/>
          </p:cNvSpPr>
          <p:nvPr>
            <p:ph idx="1"/>
          </p:nvPr>
        </p:nvSpPr>
        <p:spPr>
          <a:xfrm>
            <a:off x="838200" y="1155940"/>
            <a:ext cx="10515600" cy="5641675"/>
          </a:xfrm>
        </p:spPr>
        <p:txBody>
          <a:bodyPr>
            <a:normAutofit fontScale="92500" lnSpcReduction="10000"/>
          </a:bodyPr>
          <a:lstStyle/>
          <a:p>
            <a:r>
              <a:rPr lang="en-US">
                <a:cs typeface="Arial" panose="020B0604020202020204" pitchFamily="34" charset="0"/>
              </a:rPr>
              <a:t>The two education credits are the American Opportunity Credit (AOC) and the Lifetime Learning Credit (LLC).</a:t>
            </a:r>
          </a:p>
          <a:p>
            <a:r>
              <a:rPr lang="en-US">
                <a:cs typeface="Arial" panose="020B0604020202020204" pitchFamily="34" charset="0"/>
              </a:rPr>
              <a:t>The AOC is a credit of up to $2,500.  For the first $2,000 of Qualified Educational Expenses (QEE), the tax credit is a dollar-for-dollar credit ($1 of QEE = $1 of tax credit).  The next $2,000 of QEE is a 25% credit for an additional credit of up to $500 ($2,000 x 25%).  40% of the credit (maximum of $1,000) is generally refundable.</a:t>
            </a:r>
          </a:p>
          <a:p>
            <a:r>
              <a:rPr lang="en-US">
                <a:cs typeface="Arial" panose="020B0604020202020204" pitchFamily="34" charset="0"/>
              </a:rPr>
              <a:t>The LLC is a 20% credit on up to $10,000 of QEE, for a maximum, nonrefundable credit of $2,000.</a:t>
            </a:r>
          </a:p>
          <a:p>
            <a:r>
              <a:rPr lang="en-US">
                <a:cs typeface="Arial" panose="020B0604020202020204" pitchFamily="34" charset="0"/>
              </a:rPr>
              <a:t>Thus, the AOC is almost always the way to go if the student qualifies for both.</a:t>
            </a:r>
          </a:p>
        </p:txBody>
      </p:sp>
      <p:sp>
        <p:nvSpPr>
          <p:cNvPr id="4" name="Slide Number Placeholder 3">
            <a:extLst>
              <a:ext uri="{FF2B5EF4-FFF2-40B4-BE49-F238E27FC236}">
                <a16:creationId xmlns:a16="http://schemas.microsoft.com/office/drawing/2014/main" id="{9FE3F716-DF93-73DB-DB5A-A0C36A6688CF}"/>
              </a:ext>
            </a:extLst>
          </p:cNvPr>
          <p:cNvSpPr>
            <a:spLocks noGrp="1"/>
          </p:cNvSpPr>
          <p:nvPr>
            <p:ph type="sldNum" sz="quarter" idx="12"/>
          </p:nvPr>
        </p:nvSpPr>
        <p:spPr/>
        <p:txBody>
          <a:bodyPr/>
          <a:lstStyle/>
          <a:p>
            <a:fld id="{6D36B704-9A6D-446D-9E17-A9D89557D4B4}" type="slidenum">
              <a:rPr lang="en-US" smtClean="0"/>
              <a:t>113</a:t>
            </a:fld>
            <a:endParaRPr lang="en-US"/>
          </a:p>
        </p:txBody>
      </p:sp>
    </p:spTree>
    <p:extLst>
      <p:ext uri="{BB962C8B-B14F-4D97-AF65-F5344CB8AC3E}">
        <p14:creationId xmlns:p14="http://schemas.microsoft.com/office/powerpoint/2010/main" val="274438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2A77A5-83F4-AE29-060B-086B6DDADD4D}"/>
              </a:ext>
            </a:extLst>
          </p:cNvPr>
          <p:cNvSpPr>
            <a:spLocks noGrp="1"/>
          </p:cNvSpPr>
          <p:nvPr>
            <p:ph type="sldNum" sz="quarter" idx="12"/>
          </p:nvPr>
        </p:nvSpPr>
        <p:spPr/>
        <p:txBody>
          <a:bodyPr/>
          <a:lstStyle/>
          <a:p>
            <a:fld id="{6D36B704-9A6D-446D-9E17-A9D89557D4B4}" type="slidenum">
              <a:rPr lang="en-US" smtClean="0"/>
              <a:t>114</a:t>
            </a:fld>
            <a:endParaRPr lang="en-US"/>
          </a:p>
        </p:txBody>
      </p:sp>
      <p:pic>
        <p:nvPicPr>
          <p:cNvPr id="10" name="Picture 9">
            <a:extLst>
              <a:ext uri="{FF2B5EF4-FFF2-40B4-BE49-F238E27FC236}">
                <a16:creationId xmlns:a16="http://schemas.microsoft.com/office/drawing/2014/main" id="{85C77280-0C76-B3BE-BD62-44E42ECEBAA4}"/>
              </a:ext>
            </a:extLst>
          </p:cNvPr>
          <p:cNvPicPr>
            <a:picLocks noChangeAspect="1"/>
          </p:cNvPicPr>
          <p:nvPr/>
        </p:nvPicPr>
        <p:blipFill>
          <a:blip r:embed="rId2"/>
          <a:stretch>
            <a:fillRect/>
          </a:stretch>
        </p:blipFill>
        <p:spPr>
          <a:xfrm>
            <a:off x="1711113" y="440276"/>
            <a:ext cx="8769773" cy="290565"/>
          </a:xfrm>
          <a:prstGeom prst="rect">
            <a:avLst/>
          </a:prstGeom>
        </p:spPr>
      </p:pic>
      <p:pic>
        <p:nvPicPr>
          <p:cNvPr id="12" name="Picture 11">
            <a:extLst>
              <a:ext uri="{FF2B5EF4-FFF2-40B4-BE49-F238E27FC236}">
                <a16:creationId xmlns:a16="http://schemas.microsoft.com/office/drawing/2014/main" id="{B0BF7C7F-E9A6-A5B5-89EA-5C13809DFFE4}"/>
              </a:ext>
            </a:extLst>
          </p:cNvPr>
          <p:cNvPicPr>
            <a:picLocks noChangeAspect="1"/>
          </p:cNvPicPr>
          <p:nvPr/>
        </p:nvPicPr>
        <p:blipFill>
          <a:blip r:embed="rId3"/>
          <a:stretch>
            <a:fillRect/>
          </a:stretch>
        </p:blipFill>
        <p:spPr>
          <a:xfrm>
            <a:off x="1711113" y="771642"/>
            <a:ext cx="8769772" cy="5767270"/>
          </a:xfrm>
          <a:prstGeom prst="rect">
            <a:avLst/>
          </a:prstGeom>
        </p:spPr>
      </p:pic>
      <p:cxnSp>
        <p:nvCxnSpPr>
          <p:cNvPr id="3" name="Straight Connector 2">
            <a:extLst>
              <a:ext uri="{FF2B5EF4-FFF2-40B4-BE49-F238E27FC236}">
                <a16:creationId xmlns:a16="http://schemas.microsoft.com/office/drawing/2014/main" id="{0778CEEA-1D16-061A-9959-C7E576230BA4}"/>
              </a:ext>
            </a:extLst>
          </p:cNvPr>
          <p:cNvCxnSpPr/>
          <p:nvPr/>
        </p:nvCxnSpPr>
        <p:spPr>
          <a:xfrm>
            <a:off x="3303917" y="1207698"/>
            <a:ext cx="24412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8EA527B-9CF7-AA0B-92A5-77FD6240C02A}"/>
              </a:ext>
            </a:extLst>
          </p:cNvPr>
          <p:cNvCxnSpPr>
            <a:cxnSpLocks/>
          </p:cNvCxnSpPr>
          <p:nvPr/>
        </p:nvCxnSpPr>
        <p:spPr>
          <a:xfrm>
            <a:off x="5897592" y="4330698"/>
            <a:ext cx="5693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25D2757-31F7-01B4-8D7B-ECF036EF8D5C}"/>
              </a:ext>
            </a:extLst>
          </p:cNvPr>
          <p:cNvCxnSpPr>
            <a:cxnSpLocks/>
          </p:cNvCxnSpPr>
          <p:nvPr/>
        </p:nvCxnSpPr>
        <p:spPr>
          <a:xfrm>
            <a:off x="3303917" y="4707148"/>
            <a:ext cx="29416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F5A8B28-E133-F8AC-F035-ADEDF25138E6}"/>
              </a:ext>
            </a:extLst>
          </p:cNvPr>
          <p:cNvCxnSpPr>
            <a:cxnSpLocks/>
          </p:cNvCxnSpPr>
          <p:nvPr/>
        </p:nvCxnSpPr>
        <p:spPr>
          <a:xfrm>
            <a:off x="3303917" y="4525992"/>
            <a:ext cx="32349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17DAD35-B224-90CE-4E91-28EE3D3AFF58}"/>
              </a:ext>
            </a:extLst>
          </p:cNvPr>
          <p:cNvCxnSpPr>
            <a:cxnSpLocks/>
          </p:cNvCxnSpPr>
          <p:nvPr/>
        </p:nvCxnSpPr>
        <p:spPr>
          <a:xfrm>
            <a:off x="3303917" y="3663350"/>
            <a:ext cx="12939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5A2289B-E6A8-C69D-5229-35BA37835AFE}"/>
              </a:ext>
            </a:extLst>
          </p:cNvPr>
          <p:cNvCxnSpPr>
            <a:cxnSpLocks/>
          </p:cNvCxnSpPr>
          <p:nvPr/>
        </p:nvCxnSpPr>
        <p:spPr>
          <a:xfrm>
            <a:off x="4304581" y="2585049"/>
            <a:ext cx="22342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6DF0BC9-9FBD-7C55-285D-C221BE783069}"/>
              </a:ext>
            </a:extLst>
          </p:cNvPr>
          <p:cNvCxnSpPr>
            <a:cxnSpLocks/>
          </p:cNvCxnSpPr>
          <p:nvPr/>
        </p:nvCxnSpPr>
        <p:spPr>
          <a:xfrm>
            <a:off x="3303917" y="2326257"/>
            <a:ext cx="29416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22A00E7-7600-FB5B-4E9F-08F174D205D5}"/>
              </a:ext>
            </a:extLst>
          </p:cNvPr>
          <p:cNvCxnSpPr>
            <a:cxnSpLocks/>
          </p:cNvCxnSpPr>
          <p:nvPr/>
        </p:nvCxnSpPr>
        <p:spPr>
          <a:xfrm>
            <a:off x="3853132" y="1670649"/>
            <a:ext cx="24700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BB773B6-BDD0-95D9-5C9F-4CC700F52DA2}"/>
              </a:ext>
            </a:extLst>
          </p:cNvPr>
          <p:cNvCxnSpPr>
            <a:cxnSpLocks/>
          </p:cNvCxnSpPr>
          <p:nvPr/>
        </p:nvCxnSpPr>
        <p:spPr>
          <a:xfrm>
            <a:off x="6770299" y="1023668"/>
            <a:ext cx="3434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F3F4899-75F1-3AA3-344F-FDDD4576208B}"/>
              </a:ext>
            </a:extLst>
          </p:cNvPr>
          <p:cNvCxnSpPr>
            <a:cxnSpLocks/>
          </p:cNvCxnSpPr>
          <p:nvPr/>
        </p:nvCxnSpPr>
        <p:spPr>
          <a:xfrm>
            <a:off x="7763774" y="1650521"/>
            <a:ext cx="17942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4F1AC9E-8B53-48F9-570A-173512F04290}"/>
              </a:ext>
            </a:extLst>
          </p:cNvPr>
          <p:cNvCxnSpPr>
            <a:cxnSpLocks/>
          </p:cNvCxnSpPr>
          <p:nvPr/>
        </p:nvCxnSpPr>
        <p:spPr>
          <a:xfrm>
            <a:off x="7297947" y="2162355"/>
            <a:ext cx="31829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EA013CF-A086-D3B4-7DDF-F03856CA44B5}"/>
              </a:ext>
            </a:extLst>
          </p:cNvPr>
          <p:cNvCxnSpPr>
            <a:cxnSpLocks/>
          </p:cNvCxnSpPr>
          <p:nvPr/>
        </p:nvCxnSpPr>
        <p:spPr>
          <a:xfrm>
            <a:off x="6770299" y="2585049"/>
            <a:ext cx="20458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6BE96D6-C894-A428-BFA7-93391A7845A2}"/>
              </a:ext>
            </a:extLst>
          </p:cNvPr>
          <p:cNvCxnSpPr>
            <a:cxnSpLocks/>
          </p:cNvCxnSpPr>
          <p:nvPr/>
        </p:nvCxnSpPr>
        <p:spPr>
          <a:xfrm>
            <a:off x="6770299" y="4525992"/>
            <a:ext cx="15714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034ECE5-7D11-BC47-7FB2-4A45580C32B1}"/>
              </a:ext>
            </a:extLst>
          </p:cNvPr>
          <p:cNvCxnSpPr>
            <a:cxnSpLocks/>
          </p:cNvCxnSpPr>
          <p:nvPr/>
        </p:nvCxnSpPr>
        <p:spPr>
          <a:xfrm>
            <a:off x="6770299" y="4352145"/>
            <a:ext cx="37105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4D19C61-B899-FBC5-3641-157290BAD7B7}"/>
              </a:ext>
            </a:extLst>
          </p:cNvPr>
          <p:cNvCxnSpPr/>
          <p:nvPr/>
        </p:nvCxnSpPr>
        <p:spPr>
          <a:xfrm>
            <a:off x="6770299" y="1207698"/>
            <a:ext cx="24412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AD5EFF7-CD49-F5F2-DF41-DCAF446F178E}"/>
              </a:ext>
            </a:extLst>
          </p:cNvPr>
          <p:cNvCxnSpPr>
            <a:cxnSpLocks/>
          </p:cNvCxnSpPr>
          <p:nvPr/>
        </p:nvCxnSpPr>
        <p:spPr>
          <a:xfrm>
            <a:off x="6770299" y="2326257"/>
            <a:ext cx="28740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8C130DA-1A97-975F-0FAE-2A298284343A}"/>
              </a:ext>
            </a:extLst>
          </p:cNvPr>
          <p:cNvCxnSpPr>
            <a:cxnSpLocks/>
          </p:cNvCxnSpPr>
          <p:nvPr/>
        </p:nvCxnSpPr>
        <p:spPr>
          <a:xfrm>
            <a:off x="3303917" y="2771954"/>
            <a:ext cx="12939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CE6E15E-8FE7-E71D-433B-7193A68316CD}"/>
              </a:ext>
            </a:extLst>
          </p:cNvPr>
          <p:cNvCxnSpPr>
            <a:cxnSpLocks/>
          </p:cNvCxnSpPr>
          <p:nvPr/>
        </p:nvCxnSpPr>
        <p:spPr>
          <a:xfrm>
            <a:off x="4597879" y="6087373"/>
            <a:ext cx="20099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AE433B2-97F6-DD11-583F-2FB23C69132D}"/>
              </a:ext>
            </a:extLst>
          </p:cNvPr>
          <p:cNvCxnSpPr>
            <a:cxnSpLocks/>
          </p:cNvCxnSpPr>
          <p:nvPr/>
        </p:nvCxnSpPr>
        <p:spPr>
          <a:xfrm>
            <a:off x="3303917" y="6356350"/>
            <a:ext cx="16045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6549F8-9EC6-1832-EE01-4DC5D7610650}"/>
              </a:ext>
            </a:extLst>
          </p:cNvPr>
          <p:cNvSpPr txBox="1"/>
          <p:nvPr/>
        </p:nvSpPr>
        <p:spPr>
          <a:xfrm>
            <a:off x="6770300" y="5809190"/>
            <a:ext cx="3710586" cy="646331"/>
          </a:xfrm>
          <a:prstGeom prst="rect">
            <a:avLst/>
          </a:prstGeom>
          <a:noFill/>
        </p:spPr>
        <p:txBody>
          <a:bodyPr wrap="square" rtlCol="0">
            <a:spAutoFit/>
          </a:bodyPr>
          <a:lstStyle/>
          <a:p>
            <a:r>
              <a:rPr lang="en-US">
                <a:solidFill>
                  <a:srgbClr val="FF0000"/>
                </a:solidFill>
              </a:rPr>
              <a:t>TaxSlayer won’t let you do the LLC without an EIN.</a:t>
            </a:r>
          </a:p>
        </p:txBody>
      </p:sp>
    </p:spTree>
    <p:extLst>
      <p:ext uri="{BB962C8B-B14F-4D97-AF65-F5344CB8AC3E}">
        <p14:creationId xmlns:p14="http://schemas.microsoft.com/office/powerpoint/2010/main" val="401478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16"/>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9"/>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3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1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
                                        </p:tgtEl>
                                        <p:attrNameLst>
                                          <p:attrName>style.visibility</p:attrName>
                                        </p:attrNameLst>
                                      </p:cBhvr>
                                      <p:to>
                                        <p:strVal val="visible"/>
                                      </p:to>
                                    </p:set>
                                  </p:childTnLst>
                                </p:cTn>
                              </p:par>
                              <p:par>
                                <p:cTn id="75" presetID="1" presetClass="exit" presetSubtype="0" fill="hold" nodeType="withEffect">
                                  <p:stCondLst>
                                    <p:cond delay="0"/>
                                  </p:stCondLst>
                                  <p:childTnLst>
                                    <p:set>
                                      <p:cBhvr>
                                        <p:cTn id="76" dur="1" fill="hold">
                                          <p:stCondLst>
                                            <p:cond delay="0"/>
                                          </p:stCondLst>
                                        </p:cTn>
                                        <p:tgtEl>
                                          <p:spTgt spid="8"/>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5"/>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7"/>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6"/>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par>
                                <p:cTn id="95" presetID="1" presetClass="exit" presetSubtype="0" fill="hold" nodeType="withEffect">
                                  <p:stCondLst>
                                    <p:cond delay="0"/>
                                  </p:stCondLst>
                                  <p:childTnLst>
                                    <p:set>
                                      <p:cBhvr>
                                        <p:cTn id="96" dur="1" fill="hold">
                                          <p:stCondLst>
                                            <p:cond delay="0"/>
                                          </p:stCondLst>
                                        </p:cTn>
                                        <p:tgtEl>
                                          <p:spTgt spid="19"/>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8"/>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A1E05-1277-C070-3C31-834FA781B84F}"/>
              </a:ext>
            </a:extLst>
          </p:cNvPr>
          <p:cNvSpPr>
            <a:spLocks noGrp="1"/>
          </p:cNvSpPr>
          <p:nvPr>
            <p:ph type="title"/>
          </p:nvPr>
        </p:nvSpPr>
        <p:spPr>
          <a:xfrm>
            <a:off x="838200" y="232913"/>
            <a:ext cx="10515600" cy="810883"/>
          </a:xfrm>
        </p:spPr>
        <p:txBody>
          <a:bodyPr>
            <a:noAutofit/>
          </a:bodyPr>
          <a:lstStyle/>
          <a:p>
            <a:r>
              <a:rPr lang="en-US" sz="6000" b="1">
                <a:latin typeface="Arial" panose="020B0604020202020204" pitchFamily="34" charset="0"/>
                <a:cs typeface="Arial" panose="020B0604020202020204" pitchFamily="34" charset="0"/>
              </a:rPr>
              <a:t>AOC vs. LLC</a:t>
            </a:r>
          </a:p>
        </p:txBody>
      </p:sp>
      <p:sp>
        <p:nvSpPr>
          <p:cNvPr id="3" name="Content Placeholder 2">
            <a:extLst>
              <a:ext uri="{FF2B5EF4-FFF2-40B4-BE49-F238E27FC236}">
                <a16:creationId xmlns:a16="http://schemas.microsoft.com/office/drawing/2014/main" id="{37896C6F-EB5C-094E-B955-AA03ADB02744}"/>
              </a:ext>
            </a:extLst>
          </p:cNvPr>
          <p:cNvSpPr>
            <a:spLocks noGrp="1"/>
          </p:cNvSpPr>
          <p:nvPr>
            <p:ph idx="1"/>
          </p:nvPr>
        </p:nvSpPr>
        <p:spPr>
          <a:xfrm>
            <a:off x="838200" y="862643"/>
            <a:ext cx="10515600" cy="5995358"/>
          </a:xfrm>
        </p:spPr>
        <p:txBody>
          <a:bodyPr>
            <a:normAutofit fontScale="92500" lnSpcReduction="10000"/>
          </a:bodyPr>
          <a:lstStyle/>
          <a:p>
            <a:r>
              <a:rPr lang="en-US">
                <a:cs typeface="Arial" panose="020B0604020202020204" pitchFamily="34" charset="0"/>
              </a:rPr>
              <a:t>Remember that the AOC doesn’t generally apply to graduate school (although the fall semester in graduate school could get pulled in if the student graduated that year and did not have enough credits to graduate from undergraduate school as of the beginning of that year).</a:t>
            </a:r>
          </a:p>
          <a:p>
            <a:r>
              <a:rPr lang="en-US">
                <a:cs typeface="Arial" panose="020B0604020202020204" pitchFamily="34" charset="0"/>
              </a:rPr>
              <a:t>Also, due to the 4-years of AOC limitation, be careful not to use AOC when you shouldn’t. Don’t use it for college courses taken while the student is in high school as you would be wasting one of the 4 years (and, in fact, they don’t qualify for AOC if not in a degree program and not half time).  Use the LLC instead in this situation.  Also, if the student took the credit for the fall of his/her freshman year, they should pay the Spring semester Senior year before the end of December of their Senior year.</a:t>
            </a:r>
          </a:p>
        </p:txBody>
      </p:sp>
      <p:sp>
        <p:nvSpPr>
          <p:cNvPr id="4" name="Slide Number Placeholder 3">
            <a:extLst>
              <a:ext uri="{FF2B5EF4-FFF2-40B4-BE49-F238E27FC236}">
                <a16:creationId xmlns:a16="http://schemas.microsoft.com/office/drawing/2014/main" id="{9FE3F716-DF93-73DB-DB5A-A0C36A6688CF}"/>
              </a:ext>
            </a:extLst>
          </p:cNvPr>
          <p:cNvSpPr>
            <a:spLocks noGrp="1"/>
          </p:cNvSpPr>
          <p:nvPr>
            <p:ph type="sldNum" sz="quarter" idx="12"/>
          </p:nvPr>
        </p:nvSpPr>
        <p:spPr/>
        <p:txBody>
          <a:bodyPr/>
          <a:lstStyle/>
          <a:p>
            <a:fld id="{6D36B704-9A6D-446D-9E17-A9D89557D4B4}" type="slidenum">
              <a:rPr lang="en-US" smtClean="0"/>
              <a:t>115</a:t>
            </a:fld>
            <a:endParaRPr lang="en-US"/>
          </a:p>
        </p:txBody>
      </p:sp>
    </p:spTree>
    <p:extLst>
      <p:ext uri="{BB962C8B-B14F-4D97-AF65-F5344CB8AC3E}">
        <p14:creationId xmlns:p14="http://schemas.microsoft.com/office/powerpoint/2010/main" val="428272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FBC7-1DC3-91A7-7D4B-56AF6829A51D}"/>
              </a:ext>
            </a:extLst>
          </p:cNvPr>
          <p:cNvSpPr>
            <a:spLocks noGrp="1"/>
          </p:cNvSpPr>
          <p:nvPr>
            <p:ph type="title"/>
          </p:nvPr>
        </p:nvSpPr>
        <p:spPr/>
        <p:txBody>
          <a:bodyPr>
            <a:noAutofit/>
          </a:bodyPr>
          <a:lstStyle/>
          <a:p>
            <a:r>
              <a:rPr lang="en-US" sz="6000" b="1">
                <a:latin typeface="Arial" panose="020B0604020202020204" pitchFamily="34" charset="0"/>
                <a:cs typeface="Arial" panose="020B0604020202020204" pitchFamily="34" charset="0"/>
              </a:rPr>
              <a:t>LLC STEP 1 - LLC QEE</a:t>
            </a:r>
          </a:p>
        </p:txBody>
      </p:sp>
      <p:sp>
        <p:nvSpPr>
          <p:cNvPr id="3" name="Content Placeholder 2">
            <a:extLst>
              <a:ext uri="{FF2B5EF4-FFF2-40B4-BE49-F238E27FC236}">
                <a16:creationId xmlns:a16="http://schemas.microsoft.com/office/drawing/2014/main" id="{617DCA43-4FAD-6B98-1BF8-C449140B28D0}"/>
              </a:ext>
            </a:extLst>
          </p:cNvPr>
          <p:cNvSpPr>
            <a:spLocks noGrp="1"/>
          </p:cNvSpPr>
          <p:nvPr>
            <p:ph idx="1"/>
          </p:nvPr>
        </p:nvSpPr>
        <p:spPr>
          <a:xfrm>
            <a:off x="838200" y="1947554"/>
            <a:ext cx="10515600" cy="3927036"/>
          </a:xfrm>
        </p:spPr>
        <p:txBody>
          <a:bodyPr>
            <a:normAutofit fontScale="85000" lnSpcReduction="10000"/>
          </a:bodyPr>
          <a:lstStyle/>
          <a:p>
            <a:r>
              <a:rPr lang="en-US">
                <a:cs typeface="Arial" panose="020B0604020202020204" pitchFamily="34" charset="0"/>
              </a:rPr>
              <a:t>QEE for purposes of the LLC are tuition, fees, and course materials required for a student to be enrolled at or attend an eligible educational institution </a:t>
            </a:r>
            <a:r>
              <a:rPr lang="en-US" u="sng">
                <a:cs typeface="Arial" panose="020B0604020202020204" pitchFamily="34" charset="0"/>
              </a:rPr>
              <a:t>but only</a:t>
            </a:r>
            <a:r>
              <a:rPr lang="en-US">
                <a:cs typeface="Arial" panose="020B0604020202020204" pitchFamily="34" charset="0"/>
              </a:rPr>
              <a:t> if such course materials are </a:t>
            </a:r>
            <a:r>
              <a:rPr lang="en-US" u="sng">
                <a:cs typeface="Arial" panose="020B0604020202020204" pitchFamily="34" charset="0"/>
              </a:rPr>
              <a:t>required to be purchased from the educational institution</a:t>
            </a:r>
            <a:r>
              <a:rPr lang="en-US">
                <a:cs typeface="Arial" panose="020B0604020202020204" pitchFamily="34" charset="0"/>
              </a:rPr>
              <a:t>. </a:t>
            </a:r>
          </a:p>
          <a:p>
            <a:r>
              <a:rPr lang="en-US">
                <a:cs typeface="Arial" panose="020B0604020202020204" pitchFamily="34" charset="0"/>
              </a:rPr>
              <a:t>QEE does NOT include charges and fees for room, board, meals, insurance, medical expenses (including student health fees), transportation, and similar personal, living, or family expenses.  In addition, unlike the AOC, course materials that are not required to be purchased from the school do not qualify.</a:t>
            </a:r>
          </a:p>
          <a:p>
            <a:endParaRPr lang="en-US"/>
          </a:p>
        </p:txBody>
      </p:sp>
      <p:sp>
        <p:nvSpPr>
          <p:cNvPr id="4" name="Slide Number Placeholder 3">
            <a:extLst>
              <a:ext uri="{FF2B5EF4-FFF2-40B4-BE49-F238E27FC236}">
                <a16:creationId xmlns:a16="http://schemas.microsoft.com/office/drawing/2014/main" id="{69392B98-032E-6185-3468-F8E01439F78A}"/>
              </a:ext>
            </a:extLst>
          </p:cNvPr>
          <p:cNvSpPr>
            <a:spLocks noGrp="1"/>
          </p:cNvSpPr>
          <p:nvPr>
            <p:ph type="sldNum" sz="quarter" idx="12"/>
          </p:nvPr>
        </p:nvSpPr>
        <p:spPr/>
        <p:txBody>
          <a:bodyPr/>
          <a:lstStyle/>
          <a:p>
            <a:fld id="{6D36B704-9A6D-446D-9E17-A9D89557D4B4}" type="slidenum">
              <a:rPr lang="en-US" smtClean="0"/>
              <a:t>116</a:t>
            </a:fld>
            <a:endParaRPr lang="en-US"/>
          </a:p>
        </p:txBody>
      </p:sp>
    </p:spTree>
    <p:extLst>
      <p:ext uri="{BB962C8B-B14F-4D97-AF65-F5344CB8AC3E}">
        <p14:creationId xmlns:p14="http://schemas.microsoft.com/office/powerpoint/2010/main" val="253875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8AB6F2-DC9D-28F5-650D-AC0AD05E1C48}"/>
              </a:ext>
            </a:extLst>
          </p:cNvPr>
          <p:cNvSpPr>
            <a:spLocks noGrp="1"/>
          </p:cNvSpPr>
          <p:nvPr>
            <p:ph type="sldNum" sz="quarter" idx="12"/>
          </p:nvPr>
        </p:nvSpPr>
        <p:spPr>
          <a:xfrm>
            <a:off x="8584721" y="5873271"/>
            <a:ext cx="2743200" cy="365125"/>
          </a:xfrm>
        </p:spPr>
        <p:txBody>
          <a:bodyPr/>
          <a:lstStyle/>
          <a:p>
            <a:fld id="{6D36B704-9A6D-446D-9E17-A9D89557D4B4}" type="slidenum">
              <a:rPr lang="en-US" smtClean="0"/>
              <a:t>117</a:t>
            </a:fld>
            <a:endParaRPr lang="en-US"/>
          </a:p>
        </p:txBody>
      </p:sp>
      <p:sp>
        <p:nvSpPr>
          <p:cNvPr id="7" name="TextBox 6">
            <a:extLst>
              <a:ext uri="{FF2B5EF4-FFF2-40B4-BE49-F238E27FC236}">
                <a16:creationId xmlns:a16="http://schemas.microsoft.com/office/drawing/2014/main" id="{15461B76-6EA4-A1DD-86D6-9C7A529B621B}"/>
              </a:ext>
            </a:extLst>
          </p:cNvPr>
          <p:cNvSpPr txBox="1"/>
          <p:nvPr/>
        </p:nvSpPr>
        <p:spPr>
          <a:xfrm>
            <a:off x="4674958" y="381284"/>
            <a:ext cx="3053014" cy="646331"/>
          </a:xfrm>
          <a:prstGeom prst="rect">
            <a:avLst/>
          </a:prstGeom>
          <a:noFill/>
        </p:spPr>
        <p:txBody>
          <a:bodyPr wrap="square" rtlCol="0">
            <a:spAutoFit/>
          </a:bodyPr>
          <a:lstStyle/>
          <a:p>
            <a:pPr algn="ctr"/>
            <a:r>
              <a:rPr lang="en-US"/>
              <a:t>Determine if Student Qualifies for AOC or LLC</a:t>
            </a:r>
          </a:p>
        </p:txBody>
      </p:sp>
      <p:sp>
        <p:nvSpPr>
          <p:cNvPr id="8" name="Rectangle 7">
            <a:extLst>
              <a:ext uri="{FF2B5EF4-FFF2-40B4-BE49-F238E27FC236}">
                <a16:creationId xmlns:a16="http://schemas.microsoft.com/office/drawing/2014/main" id="{F3BA285A-B265-DB3B-4703-964C7217B83D}"/>
              </a:ext>
            </a:extLst>
          </p:cNvPr>
          <p:cNvSpPr/>
          <p:nvPr/>
        </p:nvSpPr>
        <p:spPr>
          <a:xfrm>
            <a:off x="4687489" y="395921"/>
            <a:ext cx="3053014"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ABBBEC-2902-22FE-1D4A-A1972F773EE0}"/>
              </a:ext>
            </a:extLst>
          </p:cNvPr>
          <p:cNvSpPr/>
          <p:nvPr/>
        </p:nvSpPr>
        <p:spPr>
          <a:xfrm>
            <a:off x="8258861" y="1581783"/>
            <a:ext cx="1937084"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067D627-4664-ECEB-BE68-BA27F47CF362}"/>
              </a:ext>
            </a:extLst>
          </p:cNvPr>
          <p:cNvSpPr txBox="1"/>
          <p:nvPr/>
        </p:nvSpPr>
        <p:spPr>
          <a:xfrm>
            <a:off x="8258861" y="1697906"/>
            <a:ext cx="1937084" cy="369332"/>
          </a:xfrm>
          <a:prstGeom prst="rect">
            <a:avLst/>
          </a:prstGeom>
          <a:noFill/>
        </p:spPr>
        <p:txBody>
          <a:bodyPr wrap="square" rtlCol="0">
            <a:spAutoFit/>
          </a:bodyPr>
          <a:lstStyle/>
          <a:p>
            <a:pPr algn="ctr"/>
            <a:r>
              <a:rPr lang="en-US"/>
              <a:t>Determine QEE</a:t>
            </a:r>
          </a:p>
        </p:txBody>
      </p:sp>
      <p:sp>
        <p:nvSpPr>
          <p:cNvPr id="24" name="Rectangle 23">
            <a:extLst>
              <a:ext uri="{FF2B5EF4-FFF2-40B4-BE49-F238E27FC236}">
                <a16:creationId xmlns:a16="http://schemas.microsoft.com/office/drawing/2014/main" id="{37D36D3F-3009-DDF5-A5B2-160D5FE01571}"/>
              </a:ext>
            </a:extLst>
          </p:cNvPr>
          <p:cNvSpPr/>
          <p:nvPr/>
        </p:nvSpPr>
        <p:spPr>
          <a:xfrm>
            <a:off x="8004192" y="2536470"/>
            <a:ext cx="2460457"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DAFF7E5-88AF-0821-F183-88DAF1F6C73E}"/>
              </a:ext>
            </a:extLst>
          </p:cNvPr>
          <p:cNvSpPr txBox="1"/>
          <p:nvPr/>
        </p:nvSpPr>
        <p:spPr>
          <a:xfrm>
            <a:off x="7997174" y="2640381"/>
            <a:ext cx="2460457" cy="369332"/>
          </a:xfrm>
          <a:prstGeom prst="rect">
            <a:avLst/>
          </a:prstGeom>
          <a:noFill/>
        </p:spPr>
        <p:txBody>
          <a:bodyPr wrap="square" rtlCol="0">
            <a:spAutoFit/>
          </a:bodyPr>
          <a:lstStyle/>
          <a:p>
            <a:pPr algn="ctr"/>
            <a:r>
              <a:rPr lang="en-US"/>
              <a:t>Is QEE &gt; Scholarship?</a:t>
            </a:r>
          </a:p>
        </p:txBody>
      </p:sp>
      <p:sp>
        <p:nvSpPr>
          <p:cNvPr id="26" name="Rectangle 25">
            <a:extLst>
              <a:ext uri="{FF2B5EF4-FFF2-40B4-BE49-F238E27FC236}">
                <a16:creationId xmlns:a16="http://schemas.microsoft.com/office/drawing/2014/main" id="{AD57B0A8-1D3B-FDAF-4CA6-0EC07049171B}"/>
              </a:ext>
            </a:extLst>
          </p:cNvPr>
          <p:cNvSpPr/>
          <p:nvPr/>
        </p:nvSpPr>
        <p:spPr>
          <a:xfrm>
            <a:off x="6771961" y="3791946"/>
            <a:ext cx="1937084"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55C1B57-C7CE-3FBB-DE40-7F5789F59A58}"/>
              </a:ext>
            </a:extLst>
          </p:cNvPr>
          <p:cNvSpPr txBox="1"/>
          <p:nvPr/>
        </p:nvSpPr>
        <p:spPr>
          <a:xfrm>
            <a:off x="6782639" y="3761309"/>
            <a:ext cx="1937084" cy="646331"/>
          </a:xfrm>
          <a:prstGeom prst="rect">
            <a:avLst/>
          </a:prstGeom>
          <a:noFill/>
        </p:spPr>
        <p:txBody>
          <a:bodyPr wrap="square" rtlCol="0">
            <a:spAutoFit/>
          </a:bodyPr>
          <a:lstStyle/>
          <a:p>
            <a:pPr algn="ctr"/>
            <a:r>
              <a:rPr lang="en-US"/>
              <a:t>Difference is QEE for LLC</a:t>
            </a:r>
          </a:p>
        </p:txBody>
      </p:sp>
      <p:sp>
        <p:nvSpPr>
          <p:cNvPr id="28" name="Rectangle 27">
            <a:extLst>
              <a:ext uri="{FF2B5EF4-FFF2-40B4-BE49-F238E27FC236}">
                <a16:creationId xmlns:a16="http://schemas.microsoft.com/office/drawing/2014/main" id="{C671153A-9482-51D2-49DE-7A80DB4FE576}"/>
              </a:ext>
            </a:extLst>
          </p:cNvPr>
          <p:cNvSpPr/>
          <p:nvPr/>
        </p:nvSpPr>
        <p:spPr>
          <a:xfrm>
            <a:off x="9458141" y="3778678"/>
            <a:ext cx="2244889"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8A8C783A-1264-5990-5791-FDD0FEBD2A05}"/>
              </a:ext>
            </a:extLst>
          </p:cNvPr>
          <p:cNvSpPr txBox="1"/>
          <p:nvPr/>
        </p:nvSpPr>
        <p:spPr>
          <a:xfrm>
            <a:off x="9503558" y="3727897"/>
            <a:ext cx="2220828" cy="646331"/>
          </a:xfrm>
          <a:prstGeom prst="rect">
            <a:avLst/>
          </a:prstGeom>
          <a:noFill/>
        </p:spPr>
        <p:txBody>
          <a:bodyPr wrap="square" rtlCol="0">
            <a:spAutoFit/>
          </a:bodyPr>
          <a:lstStyle/>
          <a:p>
            <a:pPr algn="ctr"/>
            <a:r>
              <a:rPr lang="en-US"/>
              <a:t>Difference is Scholarship Income</a:t>
            </a:r>
          </a:p>
        </p:txBody>
      </p:sp>
      <p:cxnSp>
        <p:nvCxnSpPr>
          <p:cNvPr id="35" name="Straight Connector 34">
            <a:extLst>
              <a:ext uri="{FF2B5EF4-FFF2-40B4-BE49-F238E27FC236}">
                <a16:creationId xmlns:a16="http://schemas.microsoft.com/office/drawing/2014/main" id="{2FE10203-760F-6ABE-D779-D18000BF6885}"/>
              </a:ext>
            </a:extLst>
          </p:cNvPr>
          <p:cNvCxnSpPr>
            <a:cxnSpLocks/>
            <a:stCxn id="8" idx="2"/>
            <a:endCxn id="12" idx="0"/>
          </p:cNvCxnSpPr>
          <p:nvPr/>
        </p:nvCxnSpPr>
        <p:spPr>
          <a:xfrm>
            <a:off x="6213996" y="997500"/>
            <a:ext cx="3013407" cy="5842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B68111F-D02F-F615-0098-0CCBBAB23405}"/>
              </a:ext>
            </a:extLst>
          </p:cNvPr>
          <p:cNvCxnSpPr>
            <a:cxnSpLocks/>
            <a:stCxn id="12" idx="2"/>
            <a:endCxn id="24" idx="0"/>
          </p:cNvCxnSpPr>
          <p:nvPr/>
        </p:nvCxnSpPr>
        <p:spPr>
          <a:xfrm>
            <a:off x="9227403" y="2183362"/>
            <a:ext cx="7018" cy="3531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D6BF47C-34F9-2DEF-97AF-EC89C71EEC95}"/>
              </a:ext>
            </a:extLst>
          </p:cNvPr>
          <p:cNvCxnSpPr>
            <a:cxnSpLocks/>
            <a:stCxn id="24" idx="2"/>
            <a:endCxn id="28" idx="0"/>
          </p:cNvCxnSpPr>
          <p:nvPr/>
        </p:nvCxnSpPr>
        <p:spPr>
          <a:xfrm>
            <a:off x="9234421" y="3138049"/>
            <a:ext cx="1346165" cy="6406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1A619E0-618C-5695-59CE-B7529384BF32}"/>
              </a:ext>
            </a:extLst>
          </p:cNvPr>
          <p:cNvCxnSpPr>
            <a:cxnSpLocks/>
            <a:stCxn id="24" idx="2"/>
            <a:endCxn id="26" idx="0"/>
          </p:cNvCxnSpPr>
          <p:nvPr/>
        </p:nvCxnSpPr>
        <p:spPr>
          <a:xfrm flipH="1">
            <a:off x="7740503" y="3138049"/>
            <a:ext cx="1493918" cy="6538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3D60C3F8-11B3-5D4D-D616-D5E8C37DD683}"/>
              </a:ext>
            </a:extLst>
          </p:cNvPr>
          <p:cNvSpPr txBox="1"/>
          <p:nvPr/>
        </p:nvSpPr>
        <p:spPr>
          <a:xfrm>
            <a:off x="8844714" y="1045295"/>
            <a:ext cx="1062789" cy="523220"/>
          </a:xfrm>
          <a:prstGeom prst="rect">
            <a:avLst/>
          </a:prstGeom>
          <a:noFill/>
        </p:spPr>
        <p:txBody>
          <a:bodyPr wrap="square" rtlCol="0">
            <a:spAutoFit/>
          </a:bodyPr>
          <a:lstStyle/>
          <a:p>
            <a:r>
              <a:rPr lang="en-US" sz="2800" b="1"/>
              <a:t>LLC</a:t>
            </a:r>
          </a:p>
        </p:txBody>
      </p:sp>
      <p:sp>
        <p:nvSpPr>
          <p:cNvPr id="109" name="TextBox 108">
            <a:extLst>
              <a:ext uri="{FF2B5EF4-FFF2-40B4-BE49-F238E27FC236}">
                <a16:creationId xmlns:a16="http://schemas.microsoft.com/office/drawing/2014/main" id="{255D201E-5B6A-75B3-B411-6CEB5A899F64}"/>
              </a:ext>
            </a:extLst>
          </p:cNvPr>
          <p:cNvSpPr txBox="1"/>
          <p:nvPr/>
        </p:nvSpPr>
        <p:spPr>
          <a:xfrm>
            <a:off x="7464777" y="3364553"/>
            <a:ext cx="794084" cy="369332"/>
          </a:xfrm>
          <a:prstGeom prst="rect">
            <a:avLst/>
          </a:prstGeom>
          <a:noFill/>
        </p:spPr>
        <p:txBody>
          <a:bodyPr wrap="square" rtlCol="0">
            <a:spAutoFit/>
          </a:bodyPr>
          <a:lstStyle/>
          <a:p>
            <a:r>
              <a:rPr lang="en-US" b="1"/>
              <a:t>YES</a:t>
            </a:r>
          </a:p>
        </p:txBody>
      </p:sp>
      <p:sp>
        <p:nvSpPr>
          <p:cNvPr id="116" name="TextBox 115">
            <a:extLst>
              <a:ext uri="{FF2B5EF4-FFF2-40B4-BE49-F238E27FC236}">
                <a16:creationId xmlns:a16="http://schemas.microsoft.com/office/drawing/2014/main" id="{EEC645C8-99D0-35C2-A8CA-CE5ACB03D763}"/>
              </a:ext>
            </a:extLst>
          </p:cNvPr>
          <p:cNvSpPr txBox="1"/>
          <p:nvPr/>
        </p:nvSpPr>
        <p:spPr>
          <a:xfrm>
            <a:off x="10333430" y="3344293"/>
            <a:ext cx="794084" cy="369332"/>
          </a:xfrm>
          <a:prstGeom prst="rect">
            <a:avLst/>
          </a:prstGeom>
          <a:noFill/>
        </p:spPr>
        <p:txBody>
          <a:bodyPr wrap="square" rtlCol="0">
            <a:spAutoFit/>
          </a:bodyPr>
          <a:lstStyle/>
          <a:p>
            <a:r>
              <a:rPr lang="en-US" b="1"/>
              <a:t>NO</a:t>
            </a:r>
          </a:p>
        </p:txBody>
      </p:sp>
    </p:spTree>
    <p:extLst>
      <p:ext uri="{BB962C8B-B14F-4D97-AF65-F5344CB8AC3E}">
        <p14:creationId xmlns:p14="http://schemas.microsoft.com/office/powerpoint/2010/main" val="100422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P spid="28" grpId="0" animBg="1"/>
      <p:bldP spid="29" grpId="0"/>
      <p:bldP spid="109" grpId="0"/>
      <p:bldP spid="116"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9B31-6D09-3329-CCDA-8C8257569992}"/>
              </a:ext>
            </a:extLst>
          </p:cNvPr>
          <p:cNvSpPr>
            <a:spLocks noGrp="1"/>
          </p:cNvSpPr>
          <p:nvPr>
            <p:ph type="title"/>
          </p:nvPr>
        </p:nvSpPr>
        <p:spPr/>
        <p:txBody>
          <a:bodyPr>
            <a:noAutofit/>
          </a:bodyPr>
          <a:lstStyle/>
          <a:p>
            <a:r>
              <a:rPr lang="en-US" sz="6000" b="1">
                <a:latin typeface="Arial" panose="020B0604020202020204" pitchFamily="34" charset="0"/>
                <a:cs typeface="Arial" panose="020B0604020202020204" pitchFamily="34" charset="0"/>
              </a:rPr>
              <a:t>AOC STEP 1 - AOC QEE</a:t>
            </a:r>
          </a:p>
        </p:txBody>
      </p:sp>
      <p:sp>
        <p:nvSpPr>
          <p:cNvPr id="3" name="Content Placeholder 2">
            <a:extLst>
              <a:ext uri="{FF2B5EF4-FFF2-40B4-BE49-F238E27FC236}">
                <a16:creationId xmlns:a16="http://schemas.microsoft.com/office/drawing/2014/main" id="{B3D7366D-7D0D-1F7C-00D9-9A0D9F8F182C}"/>
              </a:ext>
            </a:extLst>
          </p:cNvPr>
          <p:cNvSpPr>
            <a:spLocks noGrp="1"/>
          </p:cNvSpPr>
          <p:nvPr>
            <p:ph idx="1"/>
          </p:nvPr>
        </p:nvSpPr>
        <p:spPr>
          <a:xfrm>
            <a:off x="838200" y="1674421"/>
            <a:ext cx="10515600" cy="4681929"/>
          </a:xfrm>
        </p:spPr>
        <p:txBody>
          <a:bodyPr>
            <a:normAutofit fontScale="92500" lnSpcReduction="20000"/>
          </a:bodyPr>
          <a:lstStyle/>
          <a:p>
            <a:pPr>
              <a:lnSpc>
                <a:spcPct val="100000"/>
              </a:lnSpc>
            </a:pPr>
            <a:r>
              <a:rPr lang="en-US">
                <a:cs typeface="Arial" panose="020B0604020202020204" pitchFamily="34" charset="0"/>
              </a:rPr>
              <a:t>QEE for purposes of the AOC are tuition, fees, and course materials required for a student to be enrolled at or attend an eligible educational institution without regard to where the course materials are purchased. </a:t>
            </a:r>
          </a:p>
          <a:p>
            <a:pPr>
              <a:lnSpc>
                <a:spcPct val="100000"/>
              </a:lnSpc>
            </a:pPr>
            <a:r>
              <a:rPr lang="en-US">
                <a:cs typeface="Arial" panose="020B0604020202020204" pitchFamily="34" charset="0"/>
              </a:rPr>
              <a:t>QEE does NOT include charges and fees for room, board, meals, insurance, medical expenses (including student health fees), transportation, and similar personal, living, or family expenses.</a:t>
            </a:r>
          </a:p>
          <a:p>
            <a:pPr>
              <a:lnSpc>
                <a:spcPct val="100000"/>
              </a:lnSpc>
            </a:pPr>
            <a:r>
              <a:rPr lang="en-US">
                <a:cs typeface="Arial" panose="020B0604020202020204" pitchFamily="34" charset="0"/>
              </a:rPr>
              <a:t>This is the same definition of QEE as applies in determining whether the student has scholarship income.</a:t>
            </a:r>
          </a:p>
          <a:p>
            <a:endParaRPr lang="en-US"/>
          </a:p>
        </p:txBody>
      </p:sp>
      <p:sp>
        <p:nvSpPr>
          <p:cNvPr id="4" name="Slide Number Placeholder 3">
            <a:extLst>
              <a:ext uri="{FF2B5EF4-FFF2-40B4-BE49-F238E27FC236}">
                <a16:creationId xmlns:a16="http://schemas.microsoft.com/office/drawing/2014/main" id="{9B50F9F6-11FE-F0D5-38D1-3DE9B82225EE}"/>
              </a:ext>
            </a:extLst>
          </p:cNvPr>
          <p:cNvSpPr>
            <a:spLocks noGrp="1"/>
          </p:cNvSpPr>
          <p:nvPr>
            <p:ph type="sldNum" sz="quarter" idx="12"/>
          </p:nvPr>
        </p:nvSpPr>
        <p:spPr/>
        <p:txBody>
          <a:bodyPr/>
          <a:lstStyle/>
          <a:p>
            <a:fld id="{6D36B704-9A6D-446D-9E17-A9D89557D4B4}" type="slidenum">
              <a:rPr lang="en-US" smtClean="0"/>
              <a:t>118</a:t>
            </a:fld>
            <a:endParaRPr lang="en-US"/>
          </a:p>
        </p:txBody>
      </p:sp>
    </p:spTree>
    <p:extLst>
      <p:ext uri="{BB962C8B-B14F-4D97-AF65-F5344CB8AC3E}">
        <p14:creationId xmlns:p14="http://schemas.microsoft.com/office/powerpoint/2010/main" val="155389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9B31-6D09-3329-CCDA-8C8257569992}"/>
              </a:ext>
            </a:extLst>
          </p:cNvPr>
          <p:cNvSpPr>
            <a:spLocks noGrp="1"/>
          </p:cNvSpPr>
          <p:nvPr>
            <p:ph type="title"/>
          </p:nvPr>
        </p:nvSpPr>
        <p:spPr/>
        <p:txBody>
          <a:bodyPr>
            <a:noAutofit/>
          </a:bodyPr>
          <a:lstStyle/>
          <a:p>
            <a:r>
              <a:rPr lang="en-US" sz="6000" b="1">
                <a:latin typeface="Arial" panose="020B0604020202020204" pitchFamily="34" charset="0"/>
                <a:cs typeface="Arial" panose="020B0604020202020204" pitchFamily="34" charset="0"/>
              </a:rPr>
              <a:t>AOC QEE</a:t>
            </a:r>
          </a:p>
        </p:txBody>
      </p:sp>
      <p:sp>
        <p:nvSpPr>
          <p:cNvPr id="3" name="Content Placeholder 2">
            <a:extLst>
              <a:ext uri="{FF2B5EF4-FFF2-40B4-BE49-F238E27FC236}">
                <a16:creationId xmlns:a16="http://schemas.microsoft.com/office/drawing/2014/main" id="{B3D7366D-7D0D-1F7C-00D9-9A0D9F8F182C}"/>
              </a:ext>
            </a:extLst>
          </p:cNvPr>
          <p:cNvSpPr>
            <a:spLocks noGrp="1"/>
          </p:cNvSpPr>
          <p:nvPr>
            <p:ph idx="1"/>
          </p:nvPr>
        </p:nvSpPr>
        <p:spPr>
          <a:xfrm>
            <a:off x="838200" y="1674421"/>
            <a:ext cx="10515600" cy="4881654"/>
          </a:xfrm>
        </p:spPr>
        <p:txBody>
          <a:bodyPr>
            <a:normAutofit fontScale="85000" lnSpcReduction="20000"/>
          </a:bodyPr>
          <a:lstStyle/>
          <a:p>
            <a:pPr>
              <a:lnSpc>
                <a:spcPct val="100000"/>
              </a:lnSpc>
            </a:pPr>
            <a:r>
              <a:rPr lang="en-US">
                <a:cs typeface="Arial" panose="020B0604020202020204" pitchFamily="34" charset="0"/>
              </a:rPr>
              <a:t>The AOC QEE will almost always be the amount shown in Box 1 of the 1098-T </a:t>
            </a:r>
            <a:r>
              <a:rPr lang="en-US" u="sng">
                <a:cs typeface="Arial" panose="020B0604020202020204" pitchFamily="34" charset="0"/>
              </a:rPr>
              <a:t>plus</a:t>
            </a:r>
            <a:r>
              <a:rPr lang="en-US">
                <a:cs typeface="Arial" panose="020B0604020202020204" pitchFamily="34" charset="0"/>
              </a:rPr>
              <a:t> the amount paid for books and other course materials.</a:t>
            </a:r>
          </a:p>
          <a:p>
            <a:pPr>
              <a:lnSpc>
                <a:spcPct val="100000"/>
              </a:lnSpc>
            </a:pPr>
            <a:r>
              <a:rPr lang="en-US">
                <a:cs typeface="Arial" panose="020B0604020202020204" pitchFamily="34" charset="0"/>
              </a:rPr>
              <a:t>We will be comparing this amount to the total scholarship amount shown in Box 5 of the 1098-T to determine whether there is QEE to generate an AOC and/or whether the student has scholarship income.</a:t>
            </a:r>
          </a:p>
          <a:p>
            <a:pPr>
              <a:lnSpc>
                <a:spcPct val="100000"/>
              </a:lnSpc>
            </a:pPr>
            <a:r>
              <a:rPr lang="en-US">
                <a:cs typeface="Arial" panose="020B0604020202020204" pitchFamily="34" charset="0"/>
              </a:rPr>
              <a:t>Reviewing the student’s Account Statement with the educational institution may help in the determination of QEE, as some schools seem to report amounts in Box 1 that do not reconcile with the account statement.</a:t>
            </a:r>
          </a:p>
          <a:p>
            <a:endParaRPr lang="en-US"/>
          </a:p>
        </p:txBody>
      </p:sp>
      <p:sp>
        <p:nvSpPr>
          <p:cNvPr id="4" name="Slide Number Placeholder 3">
            <a:extLst>
              <a:ext uri="{FF2B5EF4-FFF2-40B4-BE49-F238E27FC236}">
                <a16:creationId xmlns:a16="http://schemas.microsoft.com/office/drawing/2014/main" id="{9B50F9F6-11FE-F0D5-38D1-3DE9B82225EE}"/>
              </a:ext>
            </a:extLst>
          </p:cNvPr>
          <p:cNvSpPr>
            <a:spLocks noGrp="1"/>
          </p:cNvSpPr>
          <p:nvPr>
            <p:ph type="sldNum" sz="quarter" idx="12"/>
          </p:nvPr>
        </p:nvSpPr>
        <p:spPr/>
        <p:txBody>
          <a:bodyPr/>
          <a:lstStyle/>
          <a:p>
            <a:fld id="{6D36B704-9A6D-446D-9E17-A9D89557D4B4}" type="slidenum">
              <a:rPr lang="en-US" smtClean="0"/>
              <a:t>119</a:t>
            </a:fld>
            <a:endParaRPr lang="en-US"/>
          </a:p>
        </p:txBody>
      </p:sp>
    </p:spTree>
    <p:extLst>
      <p:ext uri="{BB962C8B-B14F-4D97-AF65-F5344CB8AC3E}">
        <p14:creationId xmlns:p14="http://schemas.microsoft.com/office/powerpoint/2010/main" val="304742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D54AF-D0FB-F1A4-43FB-145CFD70B72C}"/>
              </a:ext>
            </a:extLst>
          </p:cNvPr>
          <p:cNvSpPr>
            <a:spLocks noGrp="1"/>
          </p:cNvSpPr>
          <p:nvPr>
            <p:ph type="title"/>
          </p:nvPr>
        </p:nvSpPr>
        <p:spPr/>
        <p:txBody>
          <a:bodyPr/>
          <a:lstStyle/>
          <a:p>
            <a:r>
              <a:rPr lang="en-US"/>
              <a:t>EXCEPTIONS TO 10% TAX</a:t>
            </a:r>
          </a:p>
        </p:txBody>
      </p:sp>
      <p:sp>
        <p:nvSpPr>
          <p:cNvPr id="3" name="Content Placeholder 2">
            <a:extLst>
              <a:ext uri="{FF2B5EF4-FFF2-40B4-BE49-F238E27FC236}">
                <a16:creationId xmlns:a16="http://schemas.microsoft.com/office/drawing/2014/main" id="{B3BD8456-A278-5546-9165-283EB9FBDF4E}"/>
              </a:ext>
            </a:extLst>
          </p:cNvPr>
          <p:cNvSpPr>
            <a:spLocks noGrp="1"/>
          </p:cNvSpPr>
          <p:nvPr>
            <p:ph idx="1"/>
          </p:nvPr>
        </p:nvSpPr>
        <p:spPr>
          <a:xfrm>
            <a:off x="838200" y="1674421"/>
            <a:ext cx="10515600" cy="4502542"/>
          </a:xfrm>
        </p:spPr>
        <p:txBody>
          <a:bodyPr>
            <a:normAutofit/>
          </a:bodyPr>
          <a:lstStyle/>
          <a:p>
            <a:pPr>
              <a:lnSpc>
                <a:spcPct val="80000"/>
              </a:lnSpc>
            </a:pPr>
            <a:r>
              <a:rPr lang="en-US" b="0"/>
              <a:t>Under prior law, if you made excess contributions to an IRA but corrected the excess contribution by withdrawing the excess amount and associated earnings before the due date of the return, the 10% additional tax was applied to the amount of the associated earnings withdrawn if the taxpayer was under the age of 59½.</a:t>
            </a:r>
            <a:r>
              <a:rPr lang="en-US"/>
              <a:t>  For distributions of such earnings after December 29, 2022, the 10% additional tax no longer applies.</a:t>
            </a:r>
            <a:endParaRPr lang="en-US" b="0"/>
          </a:p>
        </p:txBody>
      </p:sp>
      <p:sp>
        <p:nvSpPr>
          <p:cNvPr id="4" name="Slide Number Placeholder 3">
            <a:extLst>
              <a:ext uri="{FF2B5EF4-FFF2-40B4-BE49-F238E27FC236}">
                <a16:creationId xmlns:a16="http://schemas.microsoft.com/office/drawing/2014/main" id="{D0130916-D9E2-3FDA-EA94-400ECECDA15E}"/>
              </a:ext>
            </a:extLst>
          </p:cNvPr>
          <p:cNvSpPr>
            <a:spLocks noGrp="1"/>
          </p:cNvSpPr>
          <p:nvPr>
            <p:ph type="sldNum" sz="quarter" idx="12"/>
          </p:nvPr>
        </p:nvSpPr>
        <p:spPr/>
        <p:txBody>
          <a:bodyPr/>
          <a:lstStyle/>
          <a:p>
            <a:fld id="{D4A68114-37C0-499E-BFBE-01C969A173B6}" type="slidenum">
              <a:rPr lang="en-US" smtClean="0"/>
              <a:t>12</a:t>
            </a:fld>
            <a:endParaRPr lang="en-US"/>
          </a:p>
        </p:txBody>
      </p:sp>
    </p:spTree>
    <p:extLst>
      <p:ext uri="{BB962C8B-B14F-4D97-AF65-F5344CB8AC3E}">
        <p14:creationId xmlns:p14="http://schemas.microsoft.com/office/powerpoint/2010/main" val="312949356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A63B-FC37-6A5D-975C-700775E5D9CF}"/>
              </a:ext>
            </a:extLst>
          </p:cNvPr>
          <p:cNvSpPr>
            <a:spLocks noGrp="1"/>
          </p:cNvSpPr>
          <p:nvPr>
            <p:ph type="title"/>
          </p:nvPr>
        </p:nvSpPr>
        <p:spPr/>
        <p:txBody>
          <a:bodyPr/>
          <a:lstStyle/>
          <a:p>
            <a:r>
              <a:rPr lang="en-US"/>
              <a:t>529 DISTRIBUTIONS</a:t>
            </a:r>
          </a:p>
        </p:txBody>
      </p:sp>
      <p:sp>
        <p:nvSpPr>
          <p:cNvPr id="3" name="Content Placeholder 2">
            <a:extLst>
              <a:ext uri="{FF2B5EF4-FFF2-40B4-BE49-F238E27FC236}">
                <a16:creationId xmlns:a16="http://schemas.microsoft.com/office/drawing/2014/main" id="{B53D49C9-FB7D-2BF6-3255-8FABDCB4047B}"/>
              </a:ext>
            </a:extLst>
          </p:cNvPr>
          <p:cNvSpPr>
            <a:spLocks noGrp="1"/>
          </p:cNvSpPr>
          <p:nvPr>
            <p:ph idx="1"/>
          </p:nvPr>
        </p:nvSpPr>
        <p:spPr>
          <a:xfrm>
            <a:off x="838200" y="1880558"/>
            <a:ext cx="10515600" cy="4235570"/>
          </a:xfrm>
        </p:spPr>
        <p:txBody>
          <a:bodyPr>
            <a:normAutofit fontScale="92500" lnSpcReduction="10000"/>
          </a:bodyPr>
          <a:lstStyle/>
          <a:p>
            <a:r>
              <a:rPr lang="en-US"/>
              <a:t>Section 529 plans, like the NC 529 Plan, are tax-advantaged plans that allow money to be invested for the educational expenses of a student without the current payment of tax on the earnings.  When such amounts are distributed, they are tax-free so long as spent on QEE.</a:t>
            </a:r>
          </a:p>
          <a:p>
            <a:r>
              <a:rPr lang="en-US"/>
              <a:t>Distributions from a section 529 plan are reported on Form 1099-Q.</a:t>
            </a:r>
          </a:p>
          <a:p>
            <a:r>
              <a:rPr lang="en-US"/>
              <a:t>529 Distributions are in scope for VITA only if the distribution is tax-free.</a:t>
            </a:r>
          </a:p>
          <a:p>
            <a:endParaRPr lang="en-US"/>
          </a:p>
        </p:txBody>
      </p:sp>
      <p:sp>
        <p:nvSpPr>
          <p:cNvPr id="4" name="Slide Number Placeholder 3">
            <a:extLst>
              <a:ext uri="{FF2B5EF4-FFF2-40B4-BE49-F238E27FC236}">
                <a16:creationId xmlns:a16="http://schemas.microsoft.com/office/drawing/2014/main" id="{66D36941-2C0D-254B-8132-AC38BF5A3333}"/>
              </a:ext>
            </a:extLst>
          </p:cNvPr>
          <p:cNvSpPr>
            <a:spLocks noGrp="1"/>
          </p:cNvSpPr>
          <p:nvPr>
            <p:ph type="sldNum" sz="quarter" idx="12"/>
          </p:nvPr>
        </p:nvSpPr>
        <p:spPr/>
        <p:txBody>
          <a:bodyPr/>
          <a:lstStyle/>
          <a:p>
            <a:fld id="{D4A68114-37C0-499E-BFBE-01C969A173B6}" type="slidenum">
              <a:rPr lang="en-US" smtClean="0"/>
              <a:t>120</a:t>
            </a:fld>
            <a:endParaRPr lang="en-US"/>
          </a:p>
        </p:txBody>
      </p:sp>
    </p:spTree>
    <p:extLst>
      <p:ext uri="{BB962C8B-B14F-4D97-AF65-F5344CB8AC3E}">
        <p14:creationId xmlns:p14="http://schemas.microsoft.com/office/powerpoint/2010/main" val="53494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A63B-FC37-6A5D-975C-700775E5D9CF}"/>
              </a:ext>
            </a:extLst>
          </p:cNvPr>
          <p:cNvSpPr>
            <a:spLocks noGrp="1"/>
          </p:cNvSpPr>
          <p:nvPr>
            <p:ph type="title"/>
          </p:nvPr>
        </p:nvSpPr>
        <p:spPr/>
        <p:txBody>
          <a:bodyPr/>
          <a:lstStyle/>
          <a:p>
            <a:r>
              <a:rPr lang="en-US"/>
              <a:t>529 DISTRIBUTIONS</a:t>
            </a:r>
          </a:p>
        </p:txBody>
      </p:sp>
      <p:sp>
        <p:nvSpPr>
          <p:cNvPr id="3" name="Content Placeholder 2">
            <a:extLst>
              <a:ext uri="{FF2B5EF4-FFF2-40B4-BE49-F238E27FC236}">
                <a16:creationId xmlns:a16="http://schemas.microsoft.com/office/drawing/2014/main" id="{B53D49C9-FB7D-2BF6-3255-8FABDCB4047B}"/>
              </a:ext>
            </a:extLst>
          </p:cNvPr>
          <p:cNvSpPr>
            <a:spLocks noGrp="1"/>
          </p:cNvSpPr>
          <p:nvPr>
            <p:ph idx="1"/>
          </p:nvPr>
        </p:nvSpPr>
        <p:spPr>
          <a:xfrm>
            <a:off x="838200" y="1509623"/>
            <a:ext cx="10515600" cy="4667339"/>
          </a:xfrm>
        </p:spPr>
        <p:txBody>
          <a:bodyPr>
            <a:normAutofit lnSpcReduction="10000"/>
          </a:bodyPr>
          <a:lstStyle/>
          <a:p>
            <a:r>
              <a:rPr lang="en-US"/>
              <a:t>In a non-VITA context, it is almost always preferable to allocate QEE to generate the AOC rather than using it to cover 529 Distributions.  However, we can’t make that choice.</a:t>
            </a:r>
          </a:p>
          <a:p>
            <a:r>
              <a:rPr lang="en-US"/>
              <a:t>So, we must first reduce the QEE by the amount of 529 Distributions, just like we do for Restricted Scholarships, as discussed below, before optimizing.</a:t>
            </a:r>
          </a:p>
          <a:p>
            <a:r>
              <a:rPr lang="en-US"/>
              <a:t>However, QEE for 529 Distributions is broader than QEE for the AOC.</a:t>
            </a:r>
          </a:p>
          <a:p>
            <a:endParaRPr lang="en-US"/>
          </a:p>
        </p:txBody>
      </p:sp>
      <p:sp>
        <p:nvSpPr>
          <p:cNvPr id="4" name="Slide Number Placeholder 3">
            <a:extLst>
              <a:ext uri="{FF2B5EF4-FFF2-40B4-BE49-F238E27FC236}">
                <a16:creationId xmlns:a16="http://schemas.microsoft.com/office/drawing/2014/main" id="{66D36941-2C0D-254B-8132-AC38BF5A3333}"/>
              </a:ext>
            </a:extLst>
          </p:cNvPr>
          <p:cNvSpPr>
            <a:spLocks noGrp="1"/>
          </p:cNvSpPr>
          <p:nvPr>
            <p:ph type="sldNum" sz="quarter" idx="12"/>
          </p:nvPr>
        </p:nvSpPr>
        <p:spPr/>
        <p:txBody>
          <a:bodyPr/>
          <a:lstStyle/>
          <a:p>
            <a:fld id="{D4A68114-37C0-499E-BFBE-01C969A173B6}" type="slidenum">
              <a:rPr lang="en-US" smtClean="0"/>
              <a:t>121</a:t>
            </a:fld>
            <a:endParaRPr lang="en-US"/>
          </a:p>
        </p:txBody>
      </p:sp>
    </p:spTree>
    <p:extLst>
      <p:ext uri="{BB962C8B-B14F-4D97-AF65-F5344CB8AC3E}">
        <p14:creationId xmlns:p14="http://schemas.microsoft.com/office/powerpoint/2010/main" val="7226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3B85C-C0B9-5AB2-C841-92B83103868D}"/>
              </a:ext>
            </a:extLst>
          </p:cNvPr>
          <p:cNvSpPr>
            <a:spLocks noGrp="1"/>
          </p:cNvSpPr>
          <p:nvPr>
            <p:ph type="title"/>
          </p:nvPr>
        </p:nvSpPr>
        <p:spPr/>
        <p:txBody>
          <a:bodyPr/>
          <a:lstStyle/>
          <a:p>
            <a:r>
              <a:rPr lang="en-US"/>
              <a:t>529 DISTRIBUTIONS</a:t>
            </a:r>
          </a:p>
        </p:txBody>
      </p:sp>
      <p:sp>
        <p:nvSpPr>
          <p:cNvPr id="3" name="Content Placeholder 2">
            <a:extLst>
              <a:ext uri="{FF2B5EF4-FFF2-40B4-BE49-F238E27FC236}">
                <a16:creationId xmlns:a16="http://schemas.microsoft.com/office/drawing/2014/main" id="{0993B557-7071-F8D1-4BCE-4D393B09B85C}"/>
              </a:ext>
            </a:extLst>
          </p:cNvPr>
          <p:cNvSpPr>
            <a:spLocks noGrp="1"/>
          </p:cNvSpPr>
          <p:nvPr>
            <p:ph idx="1"/>
          </p:nvPr>
        </p:nvSpPr>
        <p:spPr>
          <a:xfrm>
            <a:off x="838200" y="1880558"/>
            <a:ext cx="10515600" cy="4296404"/>
          </a:xfrm>
        </p:spPr>
        <p:txBody>
          <a:bodyPr>
            <a:normAutofit/>
          </a:bodyPr>
          <a:lstStyle/>
          <a:p>
            <a:pPr>
              <a:lnSpc>
                <a:spcPct val="80000"/>
              </a:lnSpc>
            </a:pPr>
            <a:r>
              <a:rPr lang="en-US"/>
              <a:t>529 QEE includes the cost of room and board (subject to limits) for a student who is enrolled at least half-time. See the Pub. 970 discussion of Qualified Tuition Programs for more information about 529 QEE.</a:t>
            </a:r>
          </a:p>
          <a:p>
            <a:pPr>
              <a:lnSpc>
                <a:spcPct val="80000"/>
              </a:lnSpc>
            </a:pPr>
            <a:r>
              <a:rPr lang="en-US"/>
              <a:t>You will want to first allocate the 529 Distribution against this “unique” QEE before allocating to QEE that qualifies for the AOC.</a:t>
            </a:r>
          </a:p>
          <a:p>
            <a:pPr marL="0" indent="0">
              <a:buNone/>
            </a:pPr>
            <a:endParaRPr lang="en-US"/>
          </a:p>
        </p:txBody>
      </p:sp>
      <p:sp>
        <p:nvSpPr>
          <p:cNvPr id="4" name="Slide Number Placeholder 3">
            <a:extLst>
              <a:ext uri="{FF2B5EF4-FFF2-40B4-BE49-F238E27FC236}">
                <a16:creationId xmlns:a16="http://schemas.microsoft.com/office/drawing/2014/main" id="{DBA28576-BAC6-B686-FDAD-1285C9143986}"/>
              </a:ext>
            </a:extLst>
          </p:cNvPr>
          <p:cNvSpPr>
            <a:spLocks noGrp="1"/>
          </p:cNvSpPr>
          <p:nvPr>
            <p:ph type="sldNum" sz="quarter" idx="12"/>
          </p:nvPr>
        </p:nvSpPr>
        <p:spPr/>
        <p:txBody>
          <a:bodyPr/>
          <a:lstStyle/>
          <a:p>
            <a:fld id="{D4A68114-37C0-499E-BFBE-01C969A173B6}" type="slidenum">
              <a:rPr lang="en-US" smtClean="0"/>
              <a:t>122</a:t>
            </a:fld>
            <a:endParaRPr lang="en-US"/>
          </a:p>
        </p:txBody>
      </p:sp>
    </p:spTree>
    <p:extLst>
      <p:ext uri="{BB962C8B-B14F-4D97-AF65-F5344CB8AC3E}">
        <p14:creationId xmlns:p14="http://schemas.microsoft.com/office/powerpoint/2010/main" val="342864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3B85C-C0B9-5AB2-C841-92B83103868D}"/>
              </a:ext>
            </a:extLst>
          </p:cNvPr>
          <p:cNvSpPr>
            <a:spLocks noGrp="1"/>
          </p:cNvSpPr>
          <p:nvPr>
            <p:ph type="title"/>
          </p:nvPr>
        </p:nvSpPr>
        <p:spPr/>
        <p:txBody>
          <a:bodyPr/>
          <a:lstStyle/>
          <a:p>
            <a:r>
              <a:rPr lang="en-US"/>
              <a:t>529 DISTRIBUTIONS</a:t>
            </a:r>
          </a:p>
        </p:txBody>
      </p:sp>
      <p:sp>
        <p:nvSpPr>
          <p:cNvPr id="3" name="Content Placeholder 2">
            <a:extLst>
              <a:ext uri="{FF2B5EF4-FFF2-40B4-BE49-F238E27FC236}">
                <a16:creationId xmlns:a16="http://schemas.microsoft.com/office/drawing/2014/main" id="{0993B557-7071-F8D1-4BCE-4D393B09B85C}"/>
              </a:ext>
            </a:extLst>
          </p:cNvPr>
          <p:cNvSpPr>
            <a:spLocks noGrp="1"/>
          </p:cNvSpPr>
          <p:nvPr>
            <p:ph idx="1"/>
          </p:nvPr>
        </p:nvSpPr>
        <p:spPr>
          <a:xfrm>
            <a:off x="838200" y="1880558"/>
            <a:ext cx="10515600" cy="4296404"/>
          </a:xfrm>
        </p:spPr>
        <p:txBody>
          <a:bodyPr>
            <a:normAutofit/>
          </a:bodyPr>
          <a:lstStyle/>
          <a:p>
            <a:pPr marL="0" indent="0">
              <a:lnSpc>
                <a:spcPct val="80000"/>
              </a:lnSpc>
              <a:buNone/>
            </a:pPr>
            <a:r>
              <a:rPr lang="en-US"/>
              <a:t>As an example, Student paid $5,000 for tuition and other AOC QEE and paid $4,000 for room and board expenses that qualify as QEE for 529 purposes.  If the 529 distribution shown in Box 1 of the 1099-Q is $4,000 or less, we would allocate all of the room and board QEE against the 529 Distribution.  Only if the Box 1 amount exceeded $4,000 would we have to reduce the QEE available for the AOC.</a:t>
            </a:r>
          </a:p>
          <a:p>
            <a:pPr marL="0" indent="0">
              <a:buNone/>
            </a:pPr>
            <a:endParaRPr lang="en-US"/>
          </a:p>
        </p:txBody>
      </p:sp>
      <p:sp>
        <p:nvSpPr>
          <p:cNvPr id="4" name="Slide Number Placeholder 3">
            <a:extLst>
              <a:ext uri="{FF2B5EF4-FFF2-40B4-BE49-F238E27FC236}">
                <a16:creationId xmlns:a16="http://schemas.microsoft.com/office/drawing/2014/main" id="{DBA28576-BAC6-B686-FDAD-1285C9143986}"/>
              </a:ext>
            </a:extLst>
          </p:cNvPr>
          <p:cNvSpPr>
            <a:spLocks noGrp="1"/>
          </p:cNvSpPr>
          <p:nvPr>
            <p:ph type="sldNum" sz="quarter" idx="12"/>
          </p:nvPr>
        </p:nvSpPr>
        <p:spPr/>
        <p:txBody>
          <a:bodyPr/>
          <a:lstStyle/>
          <a:p>
            <a:fld id="{D4A68114-37C0-499E-BFBE-01C969A173B6}" type="slidenum">
              <a:rPr lang="en-US" smtClean="0"/>
              <a:t>123</a:t>
            </a:fld>
            <a:endParaRPr lang="en-US"/>
          </a:p>
        </p:txBody>
      </p:sp>
    </p:spTree>
    <p:extLst>
      <p:ext uri="{BB962C8B-B14F-4D97-AF65-F5344CB8AC3E}">
        <p14:creationId xmlns:p14="http://schemas.microsoft.com/office/powerpoint/2010/main" val="65393196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3B85C-C0B9-5AB2-C841-92B83103868D}"/>
              </a:ext>
            </a:extLst>
          </p:cNvPr>
          <p:cNvSpPr>
            <a:spLocks noGrp="1"/>
          </p:cNvSpPr>
          <p:nvPr>
            <p:ph type="title"/>
          </p:nvPr>
        </p:nvSpPr>
        <p:spPr/>
        <p:txBody>
          <a:bodyPr/>
          <a:lstStyle/>
          <a:p>
            <a:r>
              <a:rPr lang="en-US"/>
              <a:t>529 DISTRIBUTIONS</a:t>
            </a:r>
          </a:p>
        </p:txBody>
      </p:sp>
      <p:sp>
        <p:nvSpPr>
          <p:cNvPr id="3" name="Content Placeholder 2">
            <a:extLst>
              <a:ext uri="{FF2B5EF4-FFF2-40B4-BE49-F238E27FC236}">
                <a16:creationId xmlns:a16="http://schemas.microsoft.com/office/drawing/2014/main" id="{0993B557-7071-F8D1-4BCE-4D393B09B85C}"/>
              </a:ext>
            </a:extLst>
          </p:cNvPr>
          <p:cNvSpPr>
            <a:spLocks noGrp="1"/>
          </p:cNvSpPr>
          <p:nvPr>
            <p:ph idx="1"/>
          </p:nvPr>
        </p:nvSpPr>
        <p:spPr>
          <a:xfrm>
            <a:off x="838200" y="1828800"/>
            <a:ext cx="10515600" cy="4348162"/>
          </a:xfrm>
        </p:spPr>
        <p:txBody>
          <a:bodyPr>
            <a:normAutofit lnSpcReduction="10000"/>
          </a:bodyPr>
          <a:lstStyle/>
          <a:p>
            <a:pPr>
              <a:lnSpc>
                <a:spcPct val="80000"/>
              </a:lnSpc>
              <a:spcBef>
                <a:spcPts val="0"/>
              </a:spcBef>
            </a:pPr>
            <a:r>
              <a:rPr lang="en-US"/>
              <a:t>For the remainder of this discussion, QEE will be the amount of AOC QEE after reduction for any 529 Distributions.  Again, hopefully any 529 Distributions can be covered by QEE that is unique to 529 Distributions and it will only be if the 529 Distribution is greater that we will have to reduce AOC QEE.</a:t>
            </a:r>
          </a:p>
          <a:p>
            <a:pPr>
              <a:lnSpc>
                <a:spcPct val="80000"/>
              </a:lnSpc>
            </a:pPr>
            <a:r>
              <a:rPr lang="en-US"/>
              <a:t>If you have a client where the student qualifies for the AOC and has significant 529 Distributions, you may want to consider sending them to a competent paid preparer.</a:t>
            </a:r>
          </a:p>
        </p:txBody>
      </p:sp>
      <p:sp>
        <p:nvSpPr>
          <p:cNvPr id="4" name="Slide Number Placeholder 3">
            <a:extLst>
              <a:ext uri="{FF2B5EF4-FFF2-40B4-BE49-F238E27FC236}">
                <a16:creationId xmlns:a16="http://schemas.microsoft.com/office/drawing/2014/main" id="{DBA28576-BAC6-B686-FDAD-1285C9143986}"/>
              </a:ext>
            </a:extLst>
          </p:cNvPr>
          <p:cNvSpPr>
            <a:spLocks noGrp="1"/>
          </p:cNvSpPr>
          <p:nvPr>
            <p:ph type="sldNum" sz="quarter" idx="12"/>
          </p:nvPr>
        </p:nvSpPr>
        <p:spPr/>
        <p:txBody>
          <a:bodyPr/>
          <a:lstStyle/>
          <a:p>
            <a:fld id="{D4A68114-37C0-499E-BFBE-01C969A173B6}" type="slidenum">
              <a:rPr lang="en-US" smtClean="0"/>
              <a:t>124</a:t>
            </a:fld>
            <a:endParaRPr lang="en-US"/>
          </a:p>
        </p:txBody>
      </p:sp>
    </p:spTree>
    <p:extLst>
      <p:ext uri="{BB962C8B-B14F-4D97-AF65-F5344CB8AC3E}">
        <p14:creationId xmlns:p14="http://schemas.microsoft.com/office/powerpoint/2010/main" val="274383801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8AB6F2-DC9D-28F5-650D-AC0AD05E1C48}"/>
              </a:ext>
            </a:extLst>
          </p:cNvPr>
          <p:cNvSpPr>
            <a:spLocks noGrp="1"/>
          </p:cNvSpPr>
          <p:nvPr>
            <p:ph type="sldNum" sz="quarter" idx="12"/>
          </p:nvPr>
        </p:nvSpPr>
        <p:spPr>
          <a:xfrm>
            <a:off x="8584721" y="5873271"/>
            <a:ext cx="2743200" cy="365125"/>
          </a:xfrm>
        </p:spPr>
        <p:txBody>
          <a:bodyPr/>
          <a:lstStyle/>
          <a:p>
            <a:fld id="{6D36B704-9A6D-446D-9E17-A9D89557D4B4}" type="slidenum">
              <a:rPr lang="en-US" smtClean="0"/>
              <a:t>125</a:t>
            </a:fld>
            <a:endParaRPr lang="en-US"/>
          </a:p>
        </p:txBody>
      </p:sp>
      <p:sp>
        <p:nvSpPr>
          <p:cNvPr id="7" name="TextBox 6">
            <a:extLst>
              <a:ext uri="{FF2B5EF4-FFF2-40B4-BE49-F238E27FC236}">
                <a16:creationId xmlns:a16="http://schemas.microsoft.com/office/drawing/2014/main" id="{15461B76-6EA4-A1DD-86D6-9C7A529B621B}"/>
              </a:ext>
            </a:extLst>
          </p:cNvPr>
          <p:cNvSpPr txBox="1"/>
          <p:nvPr/>
        </p:nvSpPr>
        <p:spPr>
          <a:xfrm>
            <a:off x="4674958" y="381284"/>
            <a:ext cx="3053014" cy="646331"/>
          </a:xfrm>
          <a:prstGeom prst="rect">
            <a:avLst/>
          </a:prstGeom>
          <a:noFill/>
        </p:spPr>
        <p:txBody>
          <a:bodyPr wrap="square" rtlCol="0">
            <a:spAutoFit/>
          </a:bodyPr>
          <a:lstStyle/>
          <a:p>
            <a:pPr algn="ctr"/>
            <a:r>
              <a:rPr lang="en-US"/>
              <a:t>Determine if Student Qualifies for AOC or LLC</a:t>
            </a:r>
          </a:p>
        </p:txBody>
      </p:sp>
      <p:sp>
        <p:nvSpPr>
          <p:cNvPr id="8" name="Rectangle 7">
            <a:extLst>
              <a:ext uri="{FF2B5EF4-FFF2-40B4-BE49-F238E27FC236}">
                <a16:creationId xmlns:a16="http://schemas.microsoft.com/office/drawing/2014/main" id="{F3BA285A-B265-DB3B-4703-964C7217B83D}"/>
              </a:ext>
            </a:extLst>
          </p:cNvPr>
          <p:cNvSpPr/>
          <p:nvPr/>
        </p:nvSpPr>
        <p:spPr>
          <a:xfrm>
            <a:off x="4687489" y="395921"/>
            <a:ext cx="3053014"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3BEA0ED-B223-428D-8FB6-106BEE183325}"/>
              </a:ext>
            </a:extLst>
          </p:cNvPr>
          <p:cNvSpPr/>
          <p:nvPr/>
        </p:nvSpPr>
        <p:spPr>
          <a:xfrm>
            <a:off x="2312257" y="1581783"/>
            <a:ext cx="1937084"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10E04B1-DCCB-D817-9737-30849696CF5A}"/>
              </a:ext>
            </a:extLst>
          </p:cNvPr>
          <p:cNvSpPr txBox="1"/>
          <p:nvPr/>
        </p:nvSpPr>
        <p:spPr>
          <a:xfrm>
            <a:off x="2312257" y="1697906"/>
            <a:ext cx="1937084" cy="369332"/>
          </a:xfrm>
          <a:prstGeom prst="rect">
            <a:avLst/>
          </a:prstGeom>
          <a:noFill/>
        </p:spPr>
        <p:txBody>
          <a:bodyPr wrap="square" rtlCol="0">
            <a:spAutoFit/>
          </a:bodyPr>
          <a:lstStyle/>
          <a:p>
            <a:pPr algn="ctr"/>
            <a:r>
              <a:rPr lang="en-US"/>
              <a:t>Determine QEE</a:t>
            </a:r>
          </a:p>
        </p:txBody>
      </p:sp>
      <p:sp>
        <p:nvSpPr>
          <p:cNvPr id="20" name="Rectangle 19">
            <a:extLst>
              <a:ext uri="{FF2B5EF4-FFF2-40B4-BE49-F238E27FC236}">
                <a16:creationId xmlns:a16="http://schemas.microsoft.com/office/drawing/2014/main" id="{74BAAA73-C16A-79F3-A87E-589B658F50E2}"/>
              </a:ext>
            </a:extLst>
          </p:cNvPr>
          <p:cNvSpPr/>
          <p:nvPr/>
        </p:nvSpPr>
        <p:spPr>
          <a:xfrm>
            <a:off x="662418" y="3743460"/>
            <a:ext cx="1937084"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B489BB3-3FB9-D1CA-50FA-4838F57A3072}"/>
              </a:ext>
            </a:extLst>
          </p:cNvPr>
          <p:cNvSpPr txBox="1"/>
          <p:nvPr/>
        </p:nvSpPr>
        <p:spPr>
          <a:xfrm>
            <a:off x="738126" y="3701133"/>
            <a:ext cx="1785668" cy="646331"/>
          </a:xfrm>
          <a:prstGeom prst="rect">
            <a:avLst/>
          </a:prstGeom>
          <a:noFill/>
        </p:spPr>
        <p:txBody>
          <a:bodyPr wrap="square" rtlCol="0">
            <a:spAutoFit/>
          </a:bodyPr>
          <a:lstStyle/>
          <a:p>
            <a:pPr algn="ctr"/>
            <a:r>
              <a:rPr lang="en-US"/>
              <a:t>Enter $4,000 as QEE for AOC</a:t>
            </a:r>
          </a:p>
        </p:txBody>
      </p:sp>
      <p:sp>
        <p:nvSpPr>
          <p:cNvPr id="22" name="Rectangle 21">
            <a:extLst>
              <a:ext uri="{FF2B5EF4-FFF2-40B4-BE49-F238E27FC236}">
                <a16:creationId xmlns:a16="http://schemas.microsoft.com/office/drawing/2014/main" id="{FDBA79A3-13FF-352A-08D7-D40D5920E917}"/>
              </a:ext>
            </a:extLst>
          </p:cNvPr>
          <p:cNvSpPr/>
          <p:nvPr/>
        </p:nvSpPr>
        <p:spPr>
          <a:xfrm>
            <a:off x="1874357" y="2578107"/>
            <a:ext cx="2813381" cy="73562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1933606-EBD1-2C96-B4AC-76A0E65EFCD4}"/>
              </a:ext>
            </a:extLst>
          </p:cNvPr>
          <p:cNvSpPr txBox="1"/>
          <p:nvPr/>
        </p:nvSpPr>
        <p:spPr>
          <a:xfrm>
            <a:off x="1881375" y="2580748"/>
            <a:ext cx="2813381" cy="646331"/>
          </a:xfrm>
          <a:prstGeom prst="rect">
            <a:avLst/>
          </a:prstGeom>
          <a:noFill/>
        </p:spPr>
        <p:txBody>
          <a:bodyPr wrap="square" rtlCol="0">
            <a:spAutoFit/>
          </a:bodyPr>
          <a:lstStyle/>
          <a:p>
            <a:pPr algn="ctr"/>
            <a:r>
              <a:rPr lang="en-US"/>
              <a:t>Is QEE minus Scholarship ≥$4,000?</a:t>
            </a:r>
          </a:p>
        </p:txBody>
      </p:sp>
      <p:cxnSp>
        <p:nvCxnSpPr>
          <p:cNvPr id="33" name="Straight Connector 32">
            <a:extLst>
              <a:ext uri="{FF2B5EF4-FFF2-40B4-BE49-F238E27FC236}">
                <a16:creationId xmlns:a16="http://schemas.microsoft.com/office/drawing/2014/main" id="{E6FAA3E0-4383-8158-3A21-D68D3FEA664B}"/>
              </a:ext>
            </a:extLst>
          </p:cNvPr>
          <p:cNvCxnSpPr>
            <a:cxnSpLocks/>
            <a:stCxn id="8" idx="2"/>
            <a:endCxn id="10" idx="0"/>
          </p:cNvCxnSpPr>
          <p:nvPr/>
        </p:nvCxnSpPr>
        <p:spPr>
          <a:xfrm flipH="1">
            <a:off x="3280799" y="997500"/>
            <a:ext cx="2933197" cy="5842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1342448-9708-4FBB-08CC-6F4E8C747D93}"/>
              </a:ext>
            </a:extLst>
          </p:cNvPr>
          <p:cNvCxnSpPr>
            <a:cxnSpLocks/>
            <a:stCxn id="10" idx="2"/>
            <a:endCxn id="22" idx="0"/>
          </p:cNvCxnSpPr>
          <p:nvPr/>
        </p:nvCxnSpPr>
        <p:spPr>
          <a:xfrm>
            <a:off x="3280799" y="2183362"/>
            <a:ext cx="249" cy="3947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0139396-D634-DB28-E395-10B4B6E8678A}"/>
              </a:ext>
            </a:extLst>
          </p:cNvPr>
          <p:cNvCxnSpPr>
            <a:cxnSpLocks/>
            <a:stCxn id="22" idx="2"/>
            <a:endCxn id="20" idx="0"/>
          </p:cNvCxnSpPr>
          <p:nvPr/>
        </p:nvCxnSpPr>
        <p:spPr>
          <a:xfrm flipH="1">
            <a:off x="1630960" y="3313734"/>
            <a:ext cx="1650088" cy="4297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A56BC162-F129-905A-16C1-78A8E66872F0}"/>
              </a:ext>
            </a:extLst>
          </p:cNvPr>
          <p:cNvSpPr txBox="1"/>
          <p:nvPr/>
        </p:nvSpPr>
        <p:spPr>
          <a:xfrm>
            <a:off x="1425992" y="3340411"/>
            <a:ext cx="794084" cy="369332"/>
          </a:xfrm>
          <a:prstGeom prst="rect">
            <a:avLst/>
          </a:prstGeom>
          <a:noFill/>
        </p:spPr>
        <p:txBody>
          <a:bodyPr wrap="square" rtlCol="0">
            <a:spAutoFit/>
          </a:bodyPr>
          <a:lstStyle/>
          <a:p>
            <a:r>
              <a:rPr lang="en-US" b="1"/>
              <a:t>YES</a:t>
            </a:r>
          </a:p>
        </p:txBody>
      </p:sp>
      <p:sp>
        <p:nvSpPr>
          <p:cNvPr id="139" name="TextBox 138">
            <a:extLst>
              <a:ext uri="{FF2B5EF4-FFF2-40B4-BE49-F238E27FC236}">
                <a16:creationId xmlns:a16="http://schemas.microsoft.com/office/drawing/2014/main" id="{6712670C-349C-E2D1-762D-0689ABB8F00D}"/>
              </a:ext>
            </a:extLst>
          </p:cNvPr>
          <p:cNvSpPr txBox="1"/>
          <p:nvPr/>
        </p:nvSpPr>
        <p:spPr>
          <a:xfrm>
            <a:off x="2912839" y="1018563"/>
            <a:ext cx="1190619" cy="523220"/>
          </a:xfrm>
          <a:prstGeom prst="rect">
            <a:avLst/>
          </a:prstGeom>
          <a:noFill/>
        </p:spPr>
        <p:txBody>
          <a:bodyPr wrap="square" rtlCol="0">
            <a:spAutoFit/>
          </a:bodyPr>
          <a:lstStyle/>
          <a:p>
            <a:r>
              <a:rPr lang="en-US" sz="2800" b="1"/>
              <a:t>AOC</a:t>
            </a:r>
          </a:p>
        </p:txBody>
      </p:sp>
      <p:cxnSp>
        <p:nvCxnSpPr>
          <p:cNvPr id="3" name="Straight Connector 2">
            <a:extLst>
              <a:ext uri="{FF2B5EF4-FFF2-40B4-BE49-F238E27FC236}">
                <a16:creationId xmlns:a16="http://schemas.microsoft.com/office/drawing/2014/main" id="{F1A63F78-D451-541B-1F8E-4D3DB2CA9F93}"/>
              </a:ext>
            </a:extLst>
          </p:cNvPr>
          <p:cNvCxnSpPr>
            <a:cxnSpLocks/>
          </p:cNvCxnSpPr>
          <p:nvPr/>
        </p:nvCxnSpPr>
        <p:spPr>
          <a:xfrm>
            <a:off x="3281048" y="3313734"/>
            <a:ext cx="1267700" cy="4675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450C49D-EB98-0971-DAA8-9C988492D385}"/>
              </a:ext>
            </a:extLst>
          </p:cNvPr>
          <p:cNvSpPr txBox="1"/>
          <p:nvPr/>
        </p:nvSpPr>
        <p:spPr>
          <a:xfrm>
            <a:off x="4264500" y="3393547"/>
            <a:ext cx="794084" cy="369332"/>
          </a:xfrm>
          <a:prstGeom prst="rect">
            <a:avLst/>
          </a:prstGeom>
          <a:noFill/>
        </p:spPr>
        <p:txBody>
          <a:bodyPr wrap="square" rtlCol="0">
            <a:spAutoFit/>
          </a:bodyPr>
          <a:lstStyle/>
          <a:p>
            <a:r>
              <a:rPr lang="en-US" b="1"/>
              <a:t>NO</a:t>
            </a:r>
          </a:p>
        </p:txBody>
      </p:sp>
      <p:sp>
        <p:nvSpPr>
          <p:cNvPr id="5" name="TextBox 4">
            <a:extLst>
              <a:ext uri="{FF2B5EF4-FFF2-40B4-BE49-F238E27FC236}">
                <a16:creationId xmlns:a16="http://schemas.microsoft.com/office/drawing/2014/main" id="{67594556-CECA-5C8B-404C-B9F5CAF586A9}"/>
              </a:ext>
            </a:extLst>
          </p:cNvPr>
          <p:cNvSpPr txBox="1"/>
          <p:nvPr/>
        </p:nvSpPr>
        <p:spPr>
          <a:xfrm>
            <a:off x="3403177" y="3736605"/>
            <a:ext cx="3592846" cy="1077218"/>
          </a:xfrm>
          <a:prstGeom prst="rect">
            <a:avLst/>
          </a:prstGeom>
          <a:noFill/>
        </p:spPr>
        <p:txBody>
          <a:bodyPr wrap="square" rtlCol="0">
            <a:spAutoFit/>
          </a:bodyPr>
          <a:lstStyle/>
          <a:p>
            <a:pPr algn="ctr"/>
            <a:r>
              <a:rPr lang="en-US" sz="3200"/>
              <a:t>SHOULD WE OPTIMIZE?</a:t>
            </a:r>
          </a:p>
        </p:txBody>
      </p:sp>
    </p:spTree>
    <p:extLst>
      <p:ext uri="{BB962C8B-B14F-4D97-AF65-F5344CB8AC3E}">
        <p14:creationId xmlns:p14="http://schemas.microsoft.com/office/powerpoint/2010/main" val="225374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87" grpId="0"/>
      <p:bldP spid="4" grpId="0"/>
      <p:bldP spid="5"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A8DBC-34A5-0C9F-9003-C460E3D5D305}"/>
              </a:ext>
            </a:extLst>
          </p:cNvPr>
          <p:cNvSpPr>
            <a:spLocks noGrp="1"/>
          </p:cNvSpPr>
          <p:nvPr>
            <p:ph type="title"/>
          </p:nvPr>
        </p:nvSpPr>
        <p:spPr/>
        <p:txBody>
          <a:bodyPr>
            <a:noAutofit/>
          </a:bodyPr>
          <a:lstStyle/>
          <a:p>
            <a:r>
              <a:rPr lang="en-US" sz="6000" b="1">
                <a:latin typeface="Arial" panose="020B0604020202020204" pitchFamily="34" charset="0"/>
                <a:cs typeface="Arial" panose="020B0604020202020204" pitchFamily="34" charset="0"/>
              </a:rPr>
              <a:t>AOC OPTIMIZATION</a:t>
            </a:r>
          </a:p>
        </p:txBody>
      </p:sp>
      <p:sp>
        <p:nvSpPr>
          <p:cNvPr id="3" name="Content Placeholder 2">
            <a:extLst>
              <a:ext uri="{FF2B5EF4-FFF2-40B4-BE49-F238E27FC236}">
                <a16:creationId xmlns:a16="http://schemas.microsoft.com/office/drawing/2014/main" id="{5F445EF0-2B08-0ED3-0428-7F57FDBB3A4D}"/>
              </a:ext>
            </a:extLst>
          </p:cNvPr>
          <p:cNvSpPr>
            <a:spLocks noGrp="1"/>
          </p:cNvSpPr>
          <p:nvPr>
            <p:ph idx="1"/>
          </p:nvPr>
        </p:nvSpPr>
        <p:spPr>
          <a:xfrm>
            <a:off x="838200" y="1674421"/>
            <a:ext cx="10515600" cy="4890281"/>
          </a:xfrm>
        </p:spPr>
        <p:txBody>
          <a:bodyPr>
            <a:normAutofit fontScale="77500" lnSpcReduction="20000"/>
          </a:bodyPr>
          <a:lstStyle/>
          <a:p>
            <a:pPr>
              <a:lnSpc>
                <a:spcPct val="100000"/>
              </a:lnSpc>
            </a:pPr>
            <a:r>
              <a:rPr lang="en-US" dirty="0">
                <a:cs typeface="Arial" panose="020B0604020202020204" pitchFamily="34" charset="0"/>
              </a:rPr>
              <a:t>This is a great opportunity for proactively helping our clients.</a:t>
            </a:r>
          </a:p>
          <a:p>
            <a:pPr>
              <a:lnSpc>
                <a:spcPct val="100000"/>
              </a:lnSpc>
            </a:pPr>
            <a:r>
              <a:rPr lang="en-US" dirty="0">
                <a:cs typeface="Arial" panose="020B0604020202020204" pitchFamily="34" charset="0"/>
              </a:rPr>
              <a:t>Optimization adds scholarship income to the student’s tax return to allow the reallocation of QEE to the AOC.  Optimization is designed to increase the AOC for the parents or student at either no tax cost to the student or at a cost that is less than the increased AOC </a:t>
            </a:r>
            <a:r>
              <a:rPr lang="en-US">
                <a:cs typeface="Arial" panose="020B0604020202020204" pitchFamily="34" charset="0"/>
              </a:rPr>
              <a:t>benefit.  This </a:t>
            </a:r>
            <a:r>
              <a:rPr lang="en-US" dirty="0">
                <a:cs typeface="Arial" panose="020B0604020202020204" pitchFamily="34" charset="0"/>
              </a:rPr>
              <a:t>is especially wonderful when the student doesn’t have a filing requirement even after adding the additional scholarship income as you can generate AOC at no tax cost.</a:t>
            </a:r>
          </a:p>
          <a:p>
            <a:pPr>
              <a:lnSpc>
                <a:spcPct val="100000"/>
              </a:lnSpc>
            </a:pPr>
            <a:r>
              <a:rPr lang="en-US" dirty="0">
                <a:cs typeface="Arial" panose="020B0604020202020204" pitchFamily="34" charset="0"/>
              </a:rPr>
              <a:t>There are some limitations on optimization, including the impact of restricted scholarships and the Kiddie Tax, but the AOC Workbook deals with both of these issues. I will discuss what you need to know about these issues outside of the AOC Workbook.</a:t>
            </a:r>
          </a:p>
        </p:txBody>
      </p:sp>
      <p:sp>
        <p:nvSpPr>
          <p:cNvPr id="4" name="Slide Number Placeholder 3">
            <a:extLst>
              <a:ext uri="{FF2B5EF4-FFF2-40B4-BE49-F238E27FC236}">
                <a16:creationId xmlns:a16="http://schemas.microsoft.com/office/drawing/2014/main" id="{07C84852-B7BC-90C4-65D8-4FF56EB3EE31}"/>
              </a:ext>
            </a:extLst>
          </p:cNvPr>
          <p:cNvSpPr>
            <a:spLocks noGrp="1"/>
          </p:cNvSpPr>
          <p:nvPr>
            <p:ph type="sldNum" sz="quarter" idx="12"/>
          </p:nvPr>
        </p:nvSpPr>
        <p:spPr/>
        <p:txBody>
          <a:bodyPr/>
          <a:lstStyle/>
          <a:p>
            <a:fld id="{6D36B704-9A6D-446D-9E17-A9D89557D4B4}" type="slidenum">
              <a:rPr lang="en-US" smtClean="0"/>
              <a:t>126</a:t>
            </a:fld>
            <a:endParaRPr lang="en-US"/>
          </a:p>
        </p:txBody>
      </p:sp>
    </p:spTree>
    <p:extLst>
      <p:ext uri="{BB962C8B-B14F-4D97-AF65-F5344CB8AC3E}">
        <p14:creationId xmlns:p14="http://schemas.microsoft.com/office/powerpoint/2010/main" val="234467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a:t>WHAT CAN WE DO WITH QUALIFIED EDUCATIONAL EXPENSES?</a:t>
            </a:r>
          </a:p>
        </p:txBody>
      </p:sp>
      <p:sp>
        <p:nvSpPr>
          <p:cNvPr id="7" name="Slide Number Placeholder 6">
            <a:extLst>
              <a:ext uri="{FF2B5EF4-FFF2-40B4-BE49-F238E27FC236}">
                <a16:creationId xmlns:a16="http://schemas.microsoft.com/office/drawing/2014/main" id="{EF1C6C45-A8AD-4AB1-90BD-51E3793D20B1}"/>
              </a:ext>
            </a:extLst>
          </p:cNvPr>
          <p:cNvSpPr>
            <a:spLocks noGrp="1"/>
          </p:cNvSpPr>
          <p:nvPr>
            <p:ph type="sldNum" sz="quarter" idx="12"/>
          </p:nvPr>
        </p:nvSpPr>
        <p:spPr/>
        <p:txBody>
          <a:bodyPr/>
          <a:lstStyle/>
          <a:p>
            <a:fld id="{FF593E20-9125-40DD-9FE8-CB5C8970DF16}" type="slidenum">
              <a:rPr lang="en-US" smtClean="0"/>
              <a:t>127</a:t>
            </a:fld>
            <a:endParaRPr lang="en-US"/>
          </a:p>
        </p:txBody>
      </p:sp>
      <p:sp>
        <p:nvSpPr>
          <p:cNvPr id="5" name="Can 4"/>
          <p:cNvSpPr/>
          <p:nvPr/>
        </p:nvSpPr>
        <p:spPr>
          <a:xfrm>
            <a:off x="838199" y="2876204"/>
            <a:ext cx="1874517" cy="131341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06084" y="3182849"/>
            <a:ext cx="1738745" cy="923330"/>
          </a:xfrm>
          <a:prstGeom prst="rect">
            <a:avLst/>
          </a:prstGeom>
          <a:noFill/>
        </p:spPr>
        <p:txBody>
          <a:bodyPr wrap="square" rtlCol="0">
            <a:spAutoFit/>
          </a:bodyPr>
          <a:lstStyle/>
          <a:p>
            <a:pPr algn="ctr"/>
            <a:r>
              <a:rPr lang="en-US"/>
              <a:t>OFFSET SCHOLARSHIP INCOME</a:t>
            </a:r>
          </a:p>
        </p:txBody>
      </p:sp>
      <p:sp>
        <p:nvSpPr>
          <p:cNvPr id="11" name="Can 10"/>
          <p:cNvSpPr/>
          <p:nvPr/>
        </p:nvSpPr>
        <p:spPr>
          <a:xfrm>
            <a:off x="3362846" y="5032335"/>
            <a:ext cx="1874517" cy="131341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n 11"/>
          <p:cNvSpPr/>
          <p:nvPr/>
        </p:nvSpPr>
        <p:spPr>
          <a:xfrm>
            <a:off x="6841237" y="4996584"/>
            <a:ext cx="1874517" cy="131341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3"/>
          <p:cNvSpPr/>
          <p:nvPr/>
        </p:nvSpPr>
        <p:spPr>
          <a:xfrm>
            <a:off x="9547172" y="2876204"/>
            <a:ext cx="1874517" cy="131341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47172" y="3182849"/>
            <a:ext cx="1953036" cy="923330"/>
          </a:xfrm>
          <a:prstGeom prst="rect">
            <a:avLst/>
          </a:prstGeom>
          <a:noFill/>
        </p:spPr>
        <p:txBody>
          <a:bodyPr wrap="square" rtlCol="0">
            <a:spAutoFit/>
          </a:bodyPr>
          <a:lstStyle/>
          <a:p>
            <a:pPr algn="ctr"/>
            <a:r>
              <a:rPr lang="en-US"/>
              <a:t>OFFSET </a:t>
            </a:r>
          </a:p>
          <a:p>
            <a:pPr algn="ctr"/>
            <a:r>
              <a:rPr lang="en-US"/>
              <a:t>529 PLAN DISTRIBUTIONS</a:t>
            </a:r>
          </a:p>
        </p:txBody>
      </p:sp>
      <p:sp>
        <p:nvSpPr>
          <p:cNvPr id="17" name="TextBox 16"/>
          <p:cNvSpPr txBox="1"/>
          <p:nvPr/>
        </p:nvSpPr>
        <p:spPr>
          <a:xfrm>
            <a:off x="6940711" y="5287078"/>
            <a:ext cx="1738745" cy="646331"/>
          </a:xfrm>
          <a:prstGeom prst="rect">
            <a:avLst/>
          </a:prstGeom>
          <a:noFill/>
        </p:spPr>
        <p:txBody>
          <a:bodyPr wrap="square" rtlCol="0">
            <a:spAutoFit/>
          </a:bodyPr>
          <a:lstStyle/>
          <a:p>
            <a:pPr algn="ctr"/>
            <a:r>
              <a:rPr lang="en-US"/>
              <a:t>USE AS QEE FOR LLC CREDIT</a:t>
            </a:r>
          </a:p>
        </p:txBody>
      </p:sp>
      <p:sp>
        <p:nvSpPr>
          <p:cNvPr id="18" name="TextBox 17"/>
          <p:cNvSpPr txBox="1"/>
          <p:nvPr/>
        </p:nvSpPr>
        <p:spPr>
          <a:xfrm>
            <a:off x="3404236" y="5315489"/>
            <a:ext cx="1738745" cy="646331"/>
          </a:xfrm>
          <a:prstGeom prst="rect">
            <a:avLst/>
          </a:prstGeom>
          <a:noFill/>
        </p:spPr>
        <p:txBody>
          <a:bodyPr wrap="square" rtlCol="0">
            <a:spAutoFit/>
          </a:bodyPr>
          <a:lstStyle/>
          <a:p>
            <a:pPr algn="ctr"/>
            <a:r>
              <a:rPr lang="en-US"/>
              <a:t>USE AS QEE FOR AOC CREDIT</a:t>
            </a:r>
          </a:p>
        </p:txBody>
      </p:sp>
      <p:cxnSp>
        <p:nvCxnSpPr>
          <p:cNvPr id="20" name="Straight Arrow Connector 19"/>
          <p:cNvCxnSpPr>
            <a:stCxn id="4" idx="2"/>
            <a:endCxn id="5" idx="4"/>
          </p:cNvCxnSpPr>
          <p:nvPr/>
        </p:nvCxnSpPr>
        <p:spPr>
          <a:xfrm flipH="1">
            <a:off x="2712716" y="1690688"/>
            <a:ext cx="3383284" cy="184222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a:stCxn id="2" idx="2"/>
          </p:cNvCxnSpPr>
          <p:nvPr/>
        </p:nvCxnSpPr>
        <p:spPr>
          <a:xfrm flipH="1">
            <a:off x="4273609" y="1690689"/>
            <a:ext cx="1799387" cy="334164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stCxn id="2" idx="2"/>
            <a:endCxn id="12" idx="1"/>
          </p:cNvCxnSpPr>
          <p:nvPr/>
        </p:nvCxnSpPr>
        <p:spPr>
          <a:xfrm>
            <a:off x="6072996" y="1690689"/>
            <a:ext cx="1705500" cy="330589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 idx="2"/>
            <a:endCxn id="14" idx="2"/>
          </p:cNvCxnSpPr>
          <p:nvPr/>
        </p:nvCxnSpPr>
        <p:spPr>
          <a:xfrm>
            <a:off x="6072996" y="1690689"/>
            <a:ext cx="3474176" cy="184222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45F4821-E01A-4BC9-89C1-FC183D6847A5}"/>
              </a:ext>
            </a:extLst>
          </p:cNvPr>
          <p:cNvSpPr/>
          <p:nvPr/>
        </p:nvSpPr>
        <p:spPr>
          <a:xfrm>
            <a:off x="1000664" y="304801"/>
            <a:ext cx="10144664" cy="138588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3EB91A-FD07-4ADF-A686-F297122FC240}"/>
              </a:ext>
            </a:extLst>
          </p:cNvPr>
          <p:cNvSpPr txBox="1"/>
          <p:nvPr/>
        </p:nvSpPr>
        <p:spPr>
          <a:xfrm>
            <a:off x="5701371" y="5426959"/>
            <a:ext cx="719195" cy="523220"/>
          </a:xfrm>
          <a:prstGeom prst="rect">
            <a:avLst/>
          </a:prstGeom>
          <a:noFill/>
        </p:spPr>
        <p:txBody>
          <a:bodyPr wrap="square" rtlCol="0">
            <a:spAutoFit/>
          </a:bodyPr>
          <a:lstStyle/>
          <a:p>
            <a:r>
              <a:rPr lang="en-US" sz="2800" b="1">
                <a:solidFill>
                  <a:srgbClr val="FF0000"/>
                </a:solidFill>
              </a:rPr>
              <a:t>OR</a:t>
            </a:r>
          </a:p>
        </p:txBody>
      </p:sp>
      <p:sp>
        <p:nvSpPr>
          <p:cNvPr id="6" name="Oval 5">
            <a:extLst>
              <a:ext uri="{FF2B5EF4-FFF2-40B4-BE49-F238E27FC236}">
                <a16:creationId xmlns:a16="http://schemas.microsoft.com/office/drawing/2014/main" id="{07EA95FF-07C3-4AAB-BD1A-27BCA0358268}"/>
              </a:ext>
            </a:extLst>
          </p:cNvPr>
          <p:cNvSpPr/>
          <p:nvPr/>
        </p:nvSpPr>
        <p:spPr>
          <a:xfrm>
            <a:off x="2036064" y="4545368"/>
            <a:ext cx="7729728" cy="21297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B9FA021A-F02B-484B-A378-3B76A438703A}"/>
              </a:ext>
            </a:extLst>
          </p:cNvPr>
          <p:cNvCxnSpPr/>
          <p:nvPr/>
        </p:nvCxnSpPr>
        <p:spPr>
          <a:xfrm flipH="1">
            <a:off x="2723348" y="1685148"/>
            <a:ext cx="3383284" cy="184222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75EE187-0C4A-456E-91FA-65D4EFA527FA}"/>
              </a:ext>
            </a:extLst>
          </p:cNvPr>
          <p:cNvCxnSpPr>
            <a:cxnSpLocks/>
          </p:cNvCxnSpPr>
          <p:nvPr/>
        </p:nvCxnSpPr>
        <p:spPr>
          <a:xfrm>
            <a:off x="6085367" y="1696229"/>
            <a:ext cx="3472437" cy="184222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18F0808-15F2-482A-95D4-1E30AFBAA302}"/>
              </a:ext>
            </a:extLst>
          </p:cNvPr>
          <p:cNvCxnSpPr>
            <a:cxnSpLocks/>
            <a:stCxn id="2" idx="2"/>
          </p:cNvCxnSpPr>
          <p:nvPr/>
        </p:nvCxnSpPr>
        <p:spPr>
          <a:xfrm flipH="1">
            <a:off x="6060969" y="1690689"/>
            <a:ext cx="12027" cy="283846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65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 presetClass="exit" presetSubtype="0" fill="hold" nodeType="withEffect">
                                  <p:stCondLst>
                                    <p:cond delay="0"/>
                                  </p:stCondLst>
                                  <p:childTnLst>
                                    <p:set>
                                      <p:cBhvr>
                                        <p:cTn id="21" dur="1" fill="hold">
                                          <p:stCondLst>
                                            <p:cond delay="0"/>
                                          </p:stCondLst>
                                        </p:cTn>
                                        <p:tgtEl>
                                          <p:spTgt spid="20"/>
                                        </p:tgtEl>
                                        <p:attrNameLst>
                                          <p:attrName>style.visibility</p:attrName>
                                        </p:attrNameLst>
                                      </p:cBhvr>
                                      <p:to>
                                        <p:strVal val="hidden"/>
                                      </p:to>
                                    </p:set>
                                  </p:childTnLst>
                                </p:cTn>
                              </p:par>
                              <p:par>
                                <p:cTn id="22" presetID="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par>
                                <p:cTn id="36" presetID="1" presetClass="exit" presetSubtype="0" fill="hold" nodeType="withEffect">
                                  <p:stCondLst>
                                    <p:cond delay="0"/>
                                  </p:stCondLst>
                                  <p:childTnLst>
                                    <p:set>
                                      <p:cBhvr>
                                        <p:cTn id="37" dur="1" fill="hold">
                                          <p:stCondLst>
                                            <p:cond delay="0"/>
                                          </p:stCondLst>
                                        </p:cTn>
                                        <p:tgtEl>
                                          <p:spTgt spid="25"/>
                                        </p:tgtEl>
                                        <p:attrNameLst>
                                          <p:attrName>style.visibility</p:attrName>
                                        </p:attrNameLst>
                                      </p:cBhvr>
                                      <p:to>
                                        <p:strVal val="hidden"/>
                                      </p:to>
                                    </p:set>
                                  </p:childTnLst>
                                </p:cTn>
                              </p:par>
                              <p:par>
                                <p:cTn id="38" presetID="2" presetClass="entr" presetSubtype="4"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par>
                                <p:cTn id="42" presetID="1"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1" presetClass="exit" presetSubtype="0" fill="hold" nodeType="withEffect">
                                  <p:stCondLst>
                                    <p:cond delay="0"/>
                                  </p:stCondLst>
                                  <p:childTnLst>
                                    <p:set>
                                      <p:cBhvr>
                                        <p:cTn id="54" dur="1" fill="hold">
                                          <p:stCondLst>
                                            <p:cond delay="0"/>
                                          </p:stCondLst>
                                        </p:cTn>
                                        <p:tgtEl>
                                          <p:spTgt spid="22"/>
                                        </p:tgtEl>
                                        <p:attrNameLst>
                                          <p:attrName>style.visibility</p:attrName>
                                        </p:attrNameLst>
                                      </p:cBhvr>
                                      <p:to>
                                        <p:strVal val="hidden"/>
                                      </p:to>
                                    </p:set>
                                  </p:childTnLst>
                                </p:cTn>
                              </p:par>
                              <p:par>
                                <p:cTn id="55" presetID="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23"/>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childTnLst>
                                </p:cTn>
                              </p:par>
                              <p:par>
                                <p:cTn id="67" presetID="10" presetClass="entr" presetSubtype="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animBg="1"/>
      <p:bldP spid="12" grpId="0" animBg="1"/>
      <p:bldP spid="14" grpId="0" animBg="1"/>
      <p:bldP spid="15" grpId="0"/>
      <p:bldP spid="17" grpId="0"/>
      <p:bldP spid="18" grpId="0"/>
      <p:bldP spid="3" grpId="0"/>
      <p:bldP spid="6"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82D64-F451-013D-376B-FB70B2540675}"/>
              </a:ext>
            </a:extLst>
          </p:cNvPr>
          <p:cNvSpPr>
            <a:spLocks noGrp="1"/>
          </p:cNvSpPr>
          <p:nvPr>
            <p:ph type="title"/>
          </p:nvPr>
        </p:nvSpPr>
        <p:spPr/>
        <p:txBody>
          <a:bodyPr/>
          <a:lstStyle/>
          <a:p>
            <a:r>
              <a:rPr lang="en-US"/>
              <a:t>AOC OPTIMIZATION</a:t>
            </a:r>
          </a:p>
        </p:txBody>
      </p:sp>
      <p:sp>
        <p:nvSpPr>
          <p:cNvPr id="3" name="Content Placeholder 2">
            <a:extLst>
              <a:ext uri="{FF2B5EF4-FFF2-40B4-BE49-F238E27FC236}">
                <a16:creationId xmlns:a16="http://schemas.microsoft.com/office/drawing/2014/main" id="{EC28933B-47A3-E2D5-58D9-8A842B3EE5D1}"/>
              </a:ext>
            </a:extLst>
          </p:cNvPr>
          <p:cNvSpPr>
            <a:spLocks noGrp="1"/>
          </p:cNvSpPr>
          <p:nvPr>
            <p:ph idx="1"/>
          </p:nvPr>
        </p:nvSpPr>
        <p:spPr/>
        <p:txBody>
          <a:bodyPr/>
          <a:lstStyle/>
          <a:p>
            <a:pPr>
              <a:lnSpc>
                <a:spcPct val="80000"/>
              </a:lnSpc>
            </a:pPr>
            <a:r>
              <a:rPr lang="en-US"/>
              <a:t>If the taxpayer qualifies for the AOC and her QEE does not exceed her Scholarship Income by more than $4,000, we have to determine whether we can optimize.</a:t>
            </a:r>
          </a:p>
          <a:p>
            <a:pPr>
              <a:lnSpc>
                <a:spcPct val="80000"/>
              </a:lnSpc>
            </a:pPr>
            <a:r>
              <a:rPr lang="en-US"/>
              <a:t>The first step in this process (assuming no 529 Distributions) is to see if the taxpayer has Restricted Scholarships.</a:t>
            </a:r>
          </a:p>
        </p:txBody>
      </p:sp>
      <p:sp>
        <p:nvSpPr>
          <p:cNvPr id="4" name="Slide Number Placeholder 3">
            <a:extLst>
              <a:ext uri="{FF2B5EF4-FFF2-40B4-BE49-F238E27FC236}">
                <a16:creationId xmlns:a16="http://schemas.microsoft.com/office/drawing/2014/main" id="{6C6C8FD4-5732-2B06-1E42-1E9B01BAE545}"/>
              </a:ext>
            </a:extLst>
          </p:cNvPr>
          <p:cNvSpPr>
            <a:spLocks noGrp="1"/>
          </p:cNvSpPr>
          <p:nvPr>
            <p:ph type="sldNum" sz="quarter" idx="12"/>
          </p:nvPr>
        </p:nvSpPr>
        <p:spPr/>
        <p:txBody>
          <a:bodyPr/>
          <a:lstStyle/>
          <a:p>
            <a:fld id="{D4A68114-37C0-499E-BFBE-01C969A173B6}" type="slidenum">
              <a:rPr lang="en-US" smtClean="0"/>
              <a:t>128</a:t>
            </a:fld>
            <a:endParaRPr lang="en-US"/>
          </a:p>
        </p:txBody>
      </p:sp>
    </p:spTree>
    <p:extLst>
      <p:ext uri="{BB962C8B-B14F-4D97-AF65-F5344CB8AC3E}">
        <p14:creationId xmlns:p14="http://schemas.microsoft.com/office/powerpoint/2010/main" val="320798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A3881-5719-FF8D-E3AE-B4C40A2DEBBD}"/>
              </a:ext>
            </a:extLst>
          </p:cNvPr>
          <p:cNvSpPr>
            <a:spLocks noGrp="1"/>
          </p:cNvSpPr>
          <p:nvPr>
            <p:ph type="title"/>
          </p:nvPr>
        </p:nvSpPr>
        <p:spPr>
          <a:xfrm>
            <a:off x="543463" y="365125"/>
            <a:ext cx="11067691" cy="750443"/>
          </a:xfrm>
        </p:spPr>
        <p:txBody>
          <a:bodyPr>
            <a:noAutofit/>
          </a:bodyPr>
          <a:lstStyle/>
          <a:p>
            <a:r>
              <a:rPr lang="en-US" sz="5800" b="1">
                <a:latin typeface="Arial" panose="020B0604020202020204" pitchFamily="34" charset="0"/>
                <a:cs typeface="Arial" panose="020B0604020202020204" pitchFamily="34" charset="0"/>
              </a:rPr>
              <a:t>RESTRICTED SCHOLARSHIPS</a:t>
            </a:r>
          </a:p>
        </p:txBody>
      </p:sp>
      <p:sp>
        <p:nvSpPr>
          <p:cNvPr id="3" name="Content Placeholder 2">
            <a:extLst>
              <a:ext uri="{FF2B5EF4-FFF2-40B4-BE49-F238E27FC236}">
                <a16:creationId xmlns:a16="http://schemas.microsoft.com/office/drawing/2014/main" id="{1EEA58AD-EF14-88B0-50E9-3E4430CE4DE8}"/>
              </a:ext>
            </a:extLst>
          </p:cNvPr>
          <p:cNvSpPr>
            <a:spLocks noGrp="1"/>
          </p:cNvSpPr>
          <p:nvPr>
            <p:ph idx="1"/>
          </p:nvPr>
        </p:nvSpPr>
        <p:spPr>
          <a:xfrm>
            <a:off x="838200" y="1526875"/>
            <a:ext cx="10515600" cy="5055080"/>
          </a:xfrm>
        </p:spPr>
        <p:txBody>
          <a:bodyPr>
            <a:normAutofit fontScale="77500" lnSpcReduction="20000"/>
          </a:bodyPr>
          <a:lstStyle/>
          <a:p>
            <a:pPr>
              <a:lnSpc>
                <a:spcPct val="100000"/>
              </a:lnSpc>
            </a:pPr>
            <a:r>
              <a:rPr lang="en-US">
                <a:cs typeface="Arial" panose="020B0604020202020204" pitchFamily="34" charset="0"/>
              </a:rPr>
              <a:t>A scholarship is restricted if, by its terms, the scholarship proceeds may only be used to cover tuition and other QEE items.</a:t>
            </a:r>
          </a:p>
          <a:p>
            <a:pPr>
              <a:lnSpc>
                <a:spcPct val="100000"/>
              </a:lnSpc>
            </a:pPr>
            <a:r>
              <a:rPr lang="en-US">
                <a:cs typeface="Arial" panose="020B0604020202020204" pitchFamily="34" charset="0"/>
              </a:rPr>
              <a:t>If, however, the scholarship can be used to cover non-QEE costs such as room and board or spending money, it is an unrestricted scholarship.  This would include the major programs such as Pell Grants and UNC and NC-Need Based scholarships.</a:t>
            </a:r>
          </a:p>
          <a:p>
            <a:pPr>
              <a:lnSpc>
                <a:spcPct val="100000"/>
              </a:lnSpc>
            </a:pPr>
            <a:r>
              <a:rPr lang="en-US">
                <a:cs typeface="Arial" panose="020B0604020202020204" pitchFamily="34" charset="0"/>
              </a:rPr>
              <a:t>We are not allowed to optimize restricted scholarships, only unrestricted scholarships.  Thus, we have to allocate QEE first against the amount of restricted scholarships and only if there is QEE left, can we look at optimizing the AOC.</a:t>
            </a:r>
          </a:p>
          <a:p>
            <a:pPr>
              <a:lnSpc>
                <a:spcPct val="100000"/>
              </a:lnSpc>
            </a:pPr>
            <a:r>
              <a:rPr lang="en-US">
                <a:cs typeface="Arial" panose="020B0604020202020204" pitchFamily="34" charset="0"/>
              </a:rPr>
              <a:t>If the student has both restricted and unrestricted scholarships, the AOC Workbook will take the restricted scholarships into account when it optimizes the credit.</a:t>
            </a:r>
          </a:p>
        </p:txBody>
      </p:sp>
      <p:sp>
        <p:nvSpPr>
          <p:cNvPr id="4" name="Slide Number Placeholder 3">
            <a:extLst>
              <a:ext uri="{FF2B5EF4-FFF2-40B4-BE49-F238E27FC236}">
                <a16:creationId xmlns:a16="http://schemas.microsoft.com/office/drawing/2014/main" id="{44156910-23AC-D9EF-8E06-1DAF884752ED}"/>
              </a:ext>
            </a:extLst>
          </p:cNvPr>
          <p:cNvSpPr>
            <a:spLocks noGrp="1"/>
          </p:cNvSpPr>
          <p:nvPr>
            <p:ph type="sldNum" sz="quarter" idx="12"/>
          </p:nvPr>
        </p:nvSpPr>
        <p:spPr/>
        <p:txBody>
          <a:bodyPr/>
          <a:lstStyle/>
          <a:p>
            <a:fld id="{6D36B704-9A6D-446D-9E17-A9D89557D4B4}" type="slidenum">
              <a:rPr lang="en-US" smtClean="0"/>
              <a:t>129</a:t>
            </a:fld>
            <a:endParaRPr lang="en-US"/>
          </a:p>
        </p:txBody>
      </p:sp>
    </p:spTree>
    <p:extLst>
      <p:ext uri="{BB962C8B-B14F-4D97-AF65-F5344CB8AC3E}">
        <p14:creationId xmlns:p14="http://schemas.microsoft.com/office/powerpoint/2010/main" val="49092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D54AF-D0FB-F1A4-43FB-145CFD70B72C}"/>
              </a:ext>
            </a:extLst>
          </p:cNvPr>
          <p:cNvSpPr>
            <a:spLocks noGrp="1"/>
          </p:cNvSpPr>
          <p:nvPr>
            <p:ph type="title"/>
          </p:nvPr>
        </p:nvSpPr>
        <p:spPr/>
        <p:txBody>
          <a:bodyPr/>
          <a:lstStyle/>
          <a:p>
            <a:r>
              <a:rPr lang="en-US"/>
              <a:t>EXCEPTIONS TO 10% TAX</a:t>
            </a:r>
          </a:p>
        </p:txBody>
      </p:sp>
      <p:sp>
        <p:nvSpPr>
          <p:cNvPr id="3" name="Content Placeholder 2">
            <a:extLst>
              <a:ext uri="{FF2B5EF4-FFF2-40B4-BE49-F238E27FC236}">
                <a16:creationId xmlns:a16="http://schemas.microsoft.com/office/drawing/2014/main" id="{B3BD8456-A278-5546-9165-283EB9FBDF4E}"/>
              </a:ext>
            </a:extLst>
          </p:cNvPr>
          <p:cNvSpPr>
            <a:spLocks noGrp="1"/>
          </p:cNvSpPr>
          <p:nvPr>
            <p:ph idx="1"/>
          </p:nvPr>
        </p:nvSpPr>
        <p:spPr/>
        <p:txBody>
          <a:bodyPr>
            <a:normAutofit lnSpcReduction="10000"/>
          </a:bodyPr>
          <a:lstStyle/>
          <a:p>
            <a:r>
              <a:rPr lang="en-US" b="0"/>
              <a:t>Disaster Relief – For taxpayers affected by Federally-declared disasters, distributions up to $22,000 are exempt from the additional tax if made within 180 days of the disaster (and the income can be spread over 3 years and repaid as with the COVID plan distribution treatment).  Effective for disasters on or after January 26, 2021.  The spreading of income and repayments are reported on Form 8915-F and are out of scope for VITA.</a:t>
            </a:r>
          </a:p>
        </p:txBody>
      </p:sp>
      <p:sp>
        <p:nvSpPr>
          <p:cNvPr id="4" name="Slide Number Placeholder 3">
            <a:extLst>
              <a:ext uri="{FF2B5EF4-FFF2-40B4-BE49-F238E27FC236}">
                <a16:creationId xmlns:a16="http://schemas.microsoft.com/office/drawing/2014/main" id="{D0130916-D9E2-3FDA-EA94-400ECECDA15E}"/>
              </a:ext>
            </a:extLst>
          </p:cNvPr>
          <p:cNvSpPr>
            <a:spLocks noGrp="1"/>
          </p:cNvSpPr>
          <p:nvPr>
            <p:ph type="sldNum" sz="quarter" idx="12"/>
          </p:nvPr>
        </p:nvSpPr>
        <p:spPr/>
        <p:txBody>
          <a:bodyPr/>
          <a:lstStyle/>
          <a:p>
            <a:fld id="{D4A68114-37C0-499E-BFBE-01C969A173B6}" type="slidenum">
              <a:rPr lang="en-US" smtClean="0"/>
              <a:t>13</a:t>
            </a:fld>
            <a:endParaRPr lang="en-US"/>
          </a:p>
        </p:txBody>
      </p:sp>
    </p:spTree>
    <p:extLst>
      <p:ext uri="{BB962C8B-B14F-4D97-AF65-F5344CB8AC3E}">
        <p14:creationId xmlns:p14="http://schemas.microsoft.com/office/powerpoint/2010/main" val="278535419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8AB6F2-DC9D-28F5-650D-AC0AD05E1C48}"/>
              </a:ext>
            </a:extLst>
          </p:cNvPr>
          <p:cNvSpPr>
            <a:spLocks noGrp="1"/>
          </p:cNvSpPr>
          <p:nvPr>
            <p:ph type="sldNum" sz="quarter" idx="12"/>
          </p:nvPr>
        </p:nvSpPr>
        <p:spPr>
          <a:xfrm>
            <a:off x="8584721" y="5873271"/>
            <a:ext cx="2743200" cy="365125"/>
          </a:xfrm>
        </p:spPr>
        <p:txBody>
          <a:bodyPr/>
          <a:lstStyle/>
          <a:p>
            <a:fld id="{6D36B704-9A6D-446D-9E17-A9D89557D4B4}" type="slidenum">
              <a:rPr lang="en-US" smtClean="0"/>
              <a:t>130</a:t>
            </a:fld>
            <a:endParaRPr lang="en-US"/>
          </a:p>
        </p:txBody>
      </p:sp>
      <p:sp>
        <p:nvSpPr>
          <p:cNvPr id="7" name="TextBox 6">
            <a:extLst>
              <a:ext uri="{FF2B5EF4-FFF2-40B4-BE49-F238E27FC236}">
                <a16:creationId xmlns:a16="http://schemas.microsoft.com/office/drawing/2014/main" id="{15461B76-6EA4-A1DD-86D6-9C7A529B621B}"/>
              </a:ext>
            </a:extLst>
          </p:cNvPr>
          <p:cNvSpPr txBox="1"/>
          <p:nvPr/>
        </p:nvSpPr>
        <p:spPr>
          <a:xfrm>
            <a:off x="4674958" y="381284"/>
            <a:ext cx="3053014" cy="646331"/>
          </a:xfrm>
          <a:prstGeom prst="rect">
            <a:avLst/>
          </a:prstGeom>
          <a:noFill/>
        </p:spPr>
        <p:txBody>
          <a:bodyPr wrap="square" rtlCol="0">
            <a:spAutoFit/>
          </a:bodyPr>
          <a:lstStyle/>
          <a:p>
            <a:pPr algn="ctr"/>
            <a:r>
              <a:rPr lang="en-US"/>
              <a:t>Determine if Student Qualifies for AOC or LLC</a:t>
            </a:r>
          </a:p>
        </p:txBody>
      </p:sp>
      <p:sp>
        <p:nvSpPr>
          <p:cNvPr id="8" name="Rectangle 7">
            <a:extLst>
              <a:ext uri="{FF2B5EF4-FFF2-40B4-BE49-F238E27FC236}">
                <a16:creationId xmlns:a16="http://schemas.microsoft.com/office/drawing/2014/main" id="{F3BA285A-B265-DB3B-4703-964C7217B83D}"/>
              </a:ext>
            </a:extLst>
          </p:cNvPr>
          <p:cNvSpPr/>
          <p:nvPr/>
        </p:nvSpPr>
        <p:spPr>
          <a:xfrm>
            <a:off x="4687489" y="395921"/>
            <a:ext cx="3053014"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3BEA0ED-B223-428D-8FB6-106BEE183325}"/>
              </a:ext>
            </a:extLst>
          </p:cNvPr>
          <p:cNvSpPr/>
          <p:nvPr/>
        </p:nvSpPr>
        <p:spPr>
          <a:xfrm>
            <a:off x="2312257" y="1581783"/>
            <a:ext cx="1937084"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10E04B1-DCCB-D817-9737-30849696CF5A}"/>
              </a:ext>
            </a:extLst>
          </p:cNvPr>
          <p:cNvSpPr txBox="1"/>
          <p:nvPr/>
        </p:nvSpPr>
        <p:spPr>
          <a:xfrm>
            <a:off x="2312257" y="1697906"/>
            <a:ext cx="1937084" cy="369332"/>
          </a:xfrm>
          <a:prstGeom prst="rect">
            <a:avLst/>
          </a:prstGeom>
          <a:noFill/>
        </p:spPr>
        <p:txBody>
          <a:bodyPr wrap="square" rtlCol="0">
            <a:spAutoFit/>
          </a:bodyPr>
          <a:lstStyle/>
          <a:p>
            <a:pPr algn="ctr"/>
            <a:r>
              <a:rPr lang="en-US"/>
              <a:t>Determine QEE</a:t>
            </a:r>
          </a:p>
        </p:txBody>
      </p:sp>
      <p:sp>
        <p:nvSpPr>
          <p:cNvPr id="14" name="Rectangle 13">
            <a:extLst>
              <a:ext uri="{FF2B5EF4-FFF2-40B4-BE49-F238E27FC236}">
                <a16:creationId xmlns:a16="http://schemas.microsoft.com/office/drawing/2014/main" id="{153B99FC-32A5-B3CF-A878-AAA10A4F8C56}"/>
              </a:ext>
            </a:extLst>
          </p:cNvPr>
          <p:cNvSpPr/>
          <p:nvPr/>
        </p:nvSpPr>
        <p:spPr>
          <a:xfrm>
            <a:off x="5249655" y="4894252"/>
            <a:ext cx="2262943" cy="49149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B8F655E-9772-0A44-611A-1A5BF3337D9A}"/>
              </a:ext>
            </a:extLst>
          </p:cNvPr>
          <p:cNvSpPr txBox="1"/>
          <p:nvPr/>
        </p:nvSpPr>
        <p:spPr>
          <a:xfrm>
            <a:off x="5271131" y="4926955"/>
            <a:ext cx="2262943" cy="369332"/>
          </a:xfrm>
          <a:prstGeom prst="rect">
            <a:avLst/>
          </a:prstGeom>
          <a:noFill/>
        </p:spPr>
        <p:txBody>
          <a:bodyPr wrap="square" rtlCol="0">
            <a:spAutoFit/>
          </a:bodyPr>
          <a:lstStyle/>
          <a:p>
            <a:r>
              <a:rPr lang="en-US"/>
              <a:t>Go to AOC Workbook</a:t>
            </a:r>
          </a:p>
        </p:txBody>
      </p:sp>
      <p:sp>
        <p:nvSpPr>
          <p:cNvPr id="16" name="Rectangle 15">
            <a:extLst>
              <a:ext uri="{FF2B5EF4-FFF2-40B4-BE49-F238E27FC236}">
                <a16:creationId xmlns:a16="http://schemas.microsoft.com/office/drawing/2014/main" id="{AD1AA055-2585-3570-5C6B-3FD0936FC77E}"/>
              </a:ext>
            </a:extLst>
          </p:cNvPr>
          <p:cNvSpPr/>
          <p:nvPr/>
        </p:nvSpPr>
        <p:spPr>
          <a:xfrm>
            <a:off x="1630960" y="4866711"/>
            <a:ext cx="2336816" cy="47886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E657566-B893-4B8F-A909-D9A1FBC001F7}"/>
              </a:ext>
            </a:extLst>
          </p:cNvPr>
          <p:cNvSpPr txBox="1"/>
          <p:nvPr/>
        </p:nvSpPr>
        <p:spPr>
          <a:xfrm>
            <a:off x="1641164" y="4894252"/>
            <a:ext cx="2326612" cy="369332"/>
          </a:xfrm>
          <a:prstGeom prst="rect">
            <a:avLst/>
          </a:prstGeom>
          <a:noFill/>
        </p:spPr>
        <p:txBody>
          <a:bodyPr wrap="square" rtlCol="0">
            <a:spAutoFit/>
          </a:bodyPr>
          <a:lstStyle/>
          <a:p>
            <a:pPr algn="ctr"/>
            <a:r>
              <a:rPr lang="en-US"/>
              <a:t>Is QEE ≥ Scholarship?</a:t>
            </a:r>
          </a:p>
        </p:txBody>
      </p:sp>
      <p:sp>
        <p:nvSpPr>
          <p:cNvPr id="18" name="Rectangle 17">
            <a:extLst>
              <a:ext uri="{FF2B5EF4-FFF2-40B4-BE49-F238E27FC236}">
                <a16:creationId xmlns:a16="http://schemas.microsoft.com/office/drawing/2014/main" id="{8670A9CA-45C6-F4D7-1056-4C9AEE051152}"/>
              </a:ext>
            </a:extLst>
          </p:cNvPr>
          <p:cNvSpPr/>
          <p:nvPr/>
        </p:nvSpPr>
        <p:spPr>
          <a:xfrm>
            <a:off x="3280919" y="3781324"/>
            <a:ext cx="2535658"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AD1FE66-2901-C919-66DA-C624E2823914}"/>
              </a:ext>
            </a:extLst>
          </p:cNvPr>
          <p:cNvSpPr txBox="1"/>
          <p:nvPr/>
        </p:nvSpPr>
        <p:spPr>
          <a:xfrm>
            <a:off x="3403177" y="3736605"/>
            <a:ext cx="2262942" cy="646331"/>
          </a:xfrm>
          <a:prstGeom prst="rect">
            <a:avLst/>
          </a:prstGeom>
          <a:noFill/>
        </p:spPr>
        <p:txBody>
          <a:bodyPr wrap="square" rtlCol="0">
            <a:spAutoFit/>
          </a:bodyPr>
          <a:lstStyle/>
          <a:p>
            <a:pPr algn="ctr"/>
            <a:r>
              <a:rPr lang="en-US"/>
              <a:t>Are all Scholarships Restricted?</a:t>
            </a:r>
          </a:p>
        </p:txBody>
      </p:sp>
      <p:sp>
        <p:nvSpPr>
          <p:cNvPr id="20" name="Rectangle 19">
            <a:extLst>
              <a:ext uri="{FF2B5EF4-FFF2-40B4-BE49-F238E27FC236}">
                <a16:creationId xmlns:a16="http://schemas.microsoft.com/office/drawing/2014/main" id="{74BAAA73-C16A-79F3-A87E-589B658F50E2}"/>
              </a:ext>
            </a:extLst>
          </p:cNvPr>
          <p:cNvSpPr/>
          <p:nvPr/>
        </p:nvSpPr>
        <p:spPr>
          <a:xfrm>
            <a:off x="662418" y="3743460"/>
            <a:ext cx="1937084"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B489BB3-3FB9-D1CA-50FA-4838F57A3072}"/>
              </a:ext>
            </a:extLst>
          </p:cNvPr>
          <p:cNvSpPr txBox="1"/>
          <p:nvPr/>
        </p:nvSpPr>
        <p:spPr>
          <a:xfrm>
            <a:off x="629464" y="3715308"/>
            <a:ext cx="1937084" cy="646331"/>
          </a:xfrm>
          <a:prstGeom prst="rect">
            <a:avLst/>
          </a:prstGeom>
          <a:noFill/>
        </p:spPr>
        <p:txBody>
          <a:bodyPr wrap="square" rtlCol="0">
            <a:spAutoFit/>
          </a:bodyPr>
          <a:lstStyle/>
          <a:p>
            <a:pPr algn="ctr"/>
            <a:r>
              <a:rPr lang="en-US"/>
              <a:t>Enter $4,000 as QEE for AOC</a:t>
            </a:r>
          </a:p>
        </p:txBody>
      </p:sp>
      <p:sp>
        <p:nvSpPr>
          <p:cNvPr id="22" name="Rectangle 21">
            <a:extLst>
              <a:ext uri="{FF2B5EF4-FFF2-40B4-BE49-F238E27FC236}">
                <a16:creationId xmlns:a16="http://schemas.microsoft.com/office/drawing/2014/main" id="{FDBA79A3-13FF-352A-08D7-D40D5920E917}"/>
              </a:ext>
            </a:extLst>
          </p:cNvPr>
          <p:cNvSpPr/>
          <p:nvPr/>
        </p:nvSpPr>
        <p:spPr>
          <a:xfrm>
            <a:off x="1874357" y="2578107"/>
            <a:ext cx="2813381" cy="73562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1933606-EBD1-2C96-B4AC-76A0E65EFCD4}"/>
              </a:ext>
            </a:extLst>
          </p:cNvPr>
          <p:cNvSpPr txBox="1"/>
          <p:nvPr/>
        </p:nvSpPr>
        <p:spPr>
          <a:xfrm>
            <a:off x="1881375" y="2580748"/>
            <a:ext cx="2813381" cy="646331"/>
          </a:xfrm>
          <a:prstGeom prst="rect">
            <a:avLst/>
          </a:prstGeom>
          <a:noFill/>
        </p:spPr>
        <p:txBody>
          <a:bodyPr wrap="square" rtlCol="0">
            <a:spAutoFit/>
          </a:bodyPr>
          <a:lstStyle/>
          <a:p>
            <a:pPr algn="ctr"/>
            <a:r>
              <a:rPr lang="en-US"/>
              <a:t>Is QEE minus Scholarship ≥$4,000?</a:t>
            </a:r>
          </a:p>
        </p:txBody>
      </p:sp>
      <p:cxnSp>
        <p:nvCxnSpPr>
          <p:cNvPr id="33" name="Straight Connector 32">
            <a:extLst>
              <a:ext uri="{FF2B5EF4-FFF2-40B4-BE49-F238E27FC236}">
                <a16:creationId xmlns:a16="http://schemas.microsoft.com/office/drawing/2014/main" id="{E6FAA3E0-4383-8158-3A21-D68D3FEA664B}"/>
              </a:ext>
            </a:extLst>
          </p:cNvPr>
          <p:cNvCxnSpPr>
            <a:cxnSpLocks/>
            <a:stCxn id="8" idx="2"/>
            <a:endCxn id="10" idx="0"/>
          </p:cNvCxnSpPr>
          <p:nvPr/>
        </p:nvCxnSpPr>
        <p:spPr>
          <a:xfrm flipH="1">
            <a:off x="3280799" y="997500"/>
            <a:ext cx="2933197" cy="5842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1342448-9708-4FBB-08CC-6F4E8C747D93}"/>
              </a:ext>
            </a:extLst>
          </p:cNvPr>
          <p:cNvCxnSpPr>
            <a:cxnSpLocks/>
            <a:stCxn id="10" idx="2"/>
            <a:endCxn id="22" idx="0"/>
          </p:cNvCxnSpPr>
          <p:nvPr/>
        </p:nvCxnSpPr>
        <p:spPr>
          <a:xfrm>
            <a:off x="3280799" y="2183362"/>
            <a:ext cx="249" cy="3947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0139396-D634-DB28-E395-10B4B6E8678A}"/>
              </a:ext>
            </a:extLst>
          </p:cNvPr>
          <p:cNvCxnSpPr>
            <a:cxnSpLocks/>
            <a:stCxn id="22" idx="2"/>
            <a:endCxn id="20" idx="0"/>
          </p:cNvCxnSpPr>
          <p:nvPr/>
        </p:nvCxnSpPr>
        <p:spPr>
          <a:xfrm flipH="1">
            <a:off x="1630960" y="3313734"/>
            <a:ext cx="1650088" cy="4297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1423F32-852F-0900-AC79-9B05AE43B61C}"/>
              </a:ext>
            </a:extLst>
          </p:cNvPr>
          <p:cNvCxnSpPr>
            <a:cxnSpLocks/>
            <a:stCxn id="22" idx="2"/>
            <a:endCxn id="18" idx="0"/>
          </p:cNvCxnSpPr>
          <p:nvPr/>
        </p:nvCxnSpPr>
        <p:spPr>
          <a:xfrm>
            <a:off x="3281048" y="3313734"/>
            <a:ext cx="1267700" cy="4675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947ACEC-3681-147B-D4E6-28D67F96FF3A}"/>
              </a:ext>
            </a:extLst>
          </p:cNvPr>
          <p:cNvCxnSpPr>
            <a:cxnSpLocks/>
            <a:stCxn id="18" idx="2"/>
            <a:endCxn id="16" idx="0"/>
          </p:cNvCxnSpPr>
          <p:nvPr/>
        </p:nvCxnSpPr>
        <p:spPr>
          <a:xfrm flipH="1">
            <a:off x="2799368" y="4382903"/>
            <a:ext cx="1749380" cy="4838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D3A55E7-2F43-08C2-6D3B-90468566B9C6}"/>
              </a:ext>
            </a:extLst>
          </p:cNvPr>
          <p:cNvCxnSpPr>
            <a:cxnSpLocks/>
            <a:stCxn id="18" idx="2"/>
            <a:endCxn id="14" idx="0"/>
          </p:cNvCxnSpPr>
          <p:nvPr/>
        </p:nvCxnSpPr>
        <p:spPr>
          <a:xfrm>
            <a:off x="4548748" y="4382903"/>
            <a:ext cx="1832379" cy="5113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A56BC162-F129-905A-16C1-78A8E66872F0}"/>
              </a:ext>
            </a:extLst>
          </p:cNvPr>
          <p:cNvSpPr txBox="1"/>
          <p:nvPr/>
        </p:nvSpPr>
        <p:spPr>
          <a:xfrm>
            <a:off x="1425992" y="3340411"/>
            <a:ext cx="794084" cy="369332"/>
          </a:xfrm>
          <a:prstGeom prst="rect">
            <a:avLst/>
          </a:prstGeom>
          <a:noFill/>
        </p:spPr>
        <p:txBody>
          <a:bodyPr wrap="square" rtlCol="0">
            <a:spAutoFit/>
          </a:bodyPr>
          <a:lstStyle/>
          <a:p>
            <a:r>
              <a:rPr lang="en-US" b="1"/>
              <a:t>YES</a:t>
            </a:r>
          </a:p>
        </p:txBody>
      </p:sp>
      <p:sp>
        <p:nvSpPr>
          <p:cNvPr id="108" name="TextBox 107">
            <a:extLst>
              <a:ext uri="{FF2B5EF4-FFF2-40B4-BE49-F238E27FC236}">
                <a16:creationId xmlns:a16="http://schemas.microsoft.com/office/drawing/2014/main" id="{1B57DCB5-3716-90D5-49E9-1C217EFE7B24}"/>
              </a:ext>
            </a:extLst>
          </p:cNvPr>
          <p:cNvSpPr txBox="1"/>
          <p:nvPr/>
        </p:nvSpPr>
        <p:spPr>
          <a:xfrm>
            <a:off x="4264500" y="3393547"/>
            <a:ext cx="794084" cy="369332"/>
          </a:xfrm>
          <a:prstGeom prst="rect">
            <a:avLst/>
          </a:prstGeom>
          <a:noFill/>
        </p:spPr>
        <p:txBody>
          <a:bodyPr wrap="square" rtlCol="0">
            <a:spAutoFit/>
          </a:bodyPr>
          <a:lstStyle/>
          <a:p>
            <a:r>
              <a:rPr lang="en-US" b="1"/>
              <a:t>NO</a:t>
            </a:r>
          </a:p>
        </p:txBody>
      </p:sp>
      <p:sp>
        <p:nvSpPr>
          <p:cNvPr id="119" name="TextBox 118">
            <a:extLst>
              <a:ext uri="{FF2B5EF4-FFF2-40B4-BE49-F238E27FC236}">
                <a16:creationId xmlns:a16="http://schemas.microsoft.com/office/drawing/2014/main" id="{653B3DA1-78B1-3C52-0F08-939747527ED9}"/>
              </a:ext>
            </a:extLst>
          </p:cNvPr>
          <p:cNvSpPr txBox="1"/>
          <p:nvPr/>
        </p:nvSpPr>
        <p:spPr>
          <a:xfrm>
            <a:off x="2617915" y="4440259"/>
            <a:ext cx="794084" cy="369332"/>
          </a:xfrm>
          <a:prstGeom prst="rect">
            <a:avLst/>
          </a:prstGeom>
          <a:noFill/>
        </p:spPr>
        <p:txBody>
          <a:bodyPr wrap="square" rtlCol="0">
            <a:spAutoFit/>
          </a:bodyPr>
          <a:lstStyle/>
          <a:p>
            <a:r>
              <a:rPr lang="en-US" b="1"/>
              <a:t>YES</a:t>
            </a:r>
          </a:p>
        </p:txBody>
      </p:sp>
      <p:sp>
        <p:nvSpPr>
          <p:cNvPr id="136" name="TextBox 135">
            <a:extLst>
              <a:ext uri="{FF2B5EF4-FFF2-40B4-BE49-F238E27FC236}">
                <a16:creationId xmlns:a16="http://schemas.microsoft.com/office/drawing/2014/main" id="{6AD2E940-6212-BD05-2D16-65F899BDBEDA}"/>
              </a:ext>
            </a:extLst>
          </p:cNvPr>
          <p:cNvSpPr txBox="1"/>
          <p:nvPr/>
        </p:nvSpPr>
        <p:spPr>
          <a:xfrm>
            <a:off x="5984084" y="4459777"/>
            <a:ext cx="794084" cy="369332"/>
          </a:xfrm>
          <a:prstGeom prst="rect">
            <a:avLst/>
          </a:prstGeom>
          <a:noFill/>
        </p:spPr>
        <p:txBody>
          <a:bodyPr wrap="square" rtlCol="0">
            <a:spAutoFit/>
          </a:bodyPr>
          <a:lstStyle/>
          <a:p>
            <a:r>
              <a:rPr lang="en-US" b="1"/>
              <a:t>NO</a:t>
            </a:r>
          </a:p>
        </p:txBody>
      </p:sp>
      <p:sp>
        <p:nvSpPr>
          <p:cNvPr id="139" name="TextBox 138">
            <a:extLst>
              <a:ext uri="{FF2B5EF4-FFF2-40B4-BE49-F238E27FC236}">
                <a16:creationId xmlns:a16="http://schemas.microsoft.com/office/drawing/2014/main" id="{6712670C-349C-E2D1-762D-0689ABB8F00D}"/>
              </a:ext>
            </a:extLst>
          </p:cNvPr>
          <p:cNvSpPr txBox="1"/>
          <p:nvPr/>
        </p:nvSpPr>
        <p:spPr>
          <a:xfrm>
            <a:off x="2912839" y="1018563"/>
            <a:ext cx="1190619" cy="523220"/>
          </a:xfrm>
          <a:prstGeom prst="rect">
            <a:avLst/>
          </a:prstGeom>
          <a:noFill/>
        </p:spPr>
        <p:txBody>
          <a:bodyPr wrap="square" rtlCol="0">
            <a:spAutoFit/>
          </a:bodyPr>
          <a:lstStyle/>
          <a:p>
            <a:r>
              <a:rPr lang="en-US" sz="2800" b="1"/>
              <a:t>AOC</a:t>
            </a:r>
          </a:p>
        </p:txBody>
      </p:sp>
      <p:sp>
        <p:nvSpPr>
          <p:cNvPr id="6" name="Rectangle 5">
            <a:extLst>
              <a:ext uri="{FF2B5EF4-FFF2-40B4-BE49-F238E27FC236}">
                <a16:creationId xmlns:a16="http://schemas.microsoft.com/office/drawing/2014/main" id="{FEDE4FE3-C354-54E2-C2CD-B4C6CFEC3F95}"/>
              </a:ext>
            </a:extLst>
          </p:cNvPr>
          <p:cNvSpPr/>
          <p:nvPr/>
        </p:nvSpPr>
        <p:spPr>
          <a:xfrm>
            <a:off x="2912839" y="5811276"/>
            <a:ext cx="2336816" cy="74390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6768BA1-37CB-8C09-3CD4-ADEF2BD1F637}"/>
              </a:ext>
            </a:extLst>
          </p:cNvPr>
          <p:cNvSpPr/>
          <p:nvPr/>
        </p:nvSpPr>
        <p:spPr>
          <a:xfrm>
            <a:off x="273132" y="5801811"/>
            <a:ext cx="2426093" cy="75336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C108AD55-6E7F-3D01-0F75-2E0F7204D4AB}"/>
              </a:ext>
            </a:extLst>
          </p:cNvPr>
          <p:cNvCxnSpPr>
            <a:cxnSpLocks/>
            <a:stCxn id="16" idx="2"/>
            <a:endCxn id="9" idx="0"/>
          </p:cNvCxnSpPr>
          <p:nvPr/>
        </p:nvCxnSpPr>
        <p:spPr>
          <a:xfrm flipH="1">
            <a:off x="1486179" y="5345571"/>
            <a:ext cx="1313189" cy="456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9014483-A88E-C330-203E-77A9006040B7}"/>
              </a:ext>
            </a:extLst>
          </p:cNvPr>
          <p:cNvCxnSpPr>
            <a:cxnSpLocks/>
            <a:stCxn id="16" idx="2"/>
            <a:endCxn id="6" idx="0"/>
          </p:cNvCxnSpPr>
          <p:nvPr/>
        </p:nvCxnSpPr>
        <p:spPr>
          <a:xfrm>
            <a:off x="2799368" y="5345571"/>
            <a:ext cx="1281879" cy="4657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A9DFCC8-B4CF-5B61-179A-9DAC48629651}"/>
              </a:ext>
            </a:extLst>
          </p:cNvPr>
          <p:cNvSpPr txBox="1"/>
          <p:nvPr/>
        </p:nvSpPr>
        <p:spPr>
          <a:xfrm>
            <a:off x="1141451" y="5416543"/>
            <a:ext cx="794084" cy="369332"/>
          </a:xfrm>
          <a:prstGeom prst="rect">
            <a:avLst/>
          </a:prstGeom>
          <a:noFill/>
        </p:spPr>
        <p:txBody>
          <a:bodyPr wrap="square" rtlCol="0">
            <a:spAutoFit/>
          </a:bodyPr>
          <a:lstStyle/>
          <a:p>
            <a:r>
              <a:rPr lang="en-US" b="1"/>
              <a:t>YES</a:t>
            </a:r>
          </a:p>
        </p:txBody>
      </p:sp>
      <p:sp>
        <p:nvSpPr>
          <p:cNvPr id="34" name="TextBox 33">
            <a:extLst>
              <a:ext uri="{FF2B5EF4-FFF2-40B4-BE49-F238E27FC236}">
                <a16:creationId xmlns:a16="http://schemas.microsoft.com/office/drawing/2014/main" id="{3973CC28-99A0-A28E-A572-70BB85B8D212}"/>
              </a:ext>
            </a:extLst>
          </p:cNvPr>
          <p:cNvSpPr txBox="1"/>
          <p:nvPr/>
        </p:nvSpPr>
        <p:spPr>
          <a:xfrm>
            <a:off x="3754664" y="5399564"/>
            <a:ext cx="794084" cy="369332"/>
          </a:xfrm>
          <a:prstGeom prst="rect">
            <a:avLst/>
          </a:prstGeom>
          <a:noFill/>
        </p:spPr>
        <p:txBody>
          <a:bodyPr wrap="square" rtlCol="0">
            <a:spAutoFit/>
          </a:bodyPr>
          <a:lstStyle/>
          <a:p>
            <a:r>
              <a:rPr lang="en-US" b="1"/>
              <a:t>NO</a:t>
            </a:r>
          </a:p>
        </p:txBody>
      </p:sp>
      <p:sp>
        <p:nvSpPr>
          <p:cNvPr id="41" name="TextBox 40">
            <a:extLst>
              <a:ext uri="{FF2B5EF4-FFF2-40B4-BE49-F238E27FC236}">
                <a16:creationId xmlns:a16="http://schemas.microsoft.com/office/drawing/2014/main" id="{BF5B7E86-CE3C-4972-B4E4-63EDFD2826F9}"/>
              </a:ext>
            </a:extLst>
          </p:cNvPr>
          <p:cNvSpPr txBox="1"/>
          <p:nvPr/>
        </p:nvSpPr>
        <p:spPr>
          <a:xfrm>
            <a:off x="273132" y="5833683"/>
            <a:ext cx="2426093" cy="646331"/>
          </a:xfrm>
          <a:prstGeom prst="rect">
            <a:avLst/>
          </a:prstGeom>
          <a:noFill/>
        </p:spPr>
        <p:txBody>
          <a:bodyPr wrap="square" rtlCol="0">
            <a:spAutoFit/>
          </a:bodyPr>
          <a:lstStyle/>
          <a:p>
            <a:pPr algn="ctr"/>
            <a:r>
              <a:rPr lang="en-US"/>
              <a:t>QEE minus Scholarship is QEE for AOC</a:t>
            </a:r>
          </a:p>
        </p:txBody>
      </p:sp>
      <p:sp>
        <p:nvSpPr>
          <p:cNvPr id="46" name="TextBox 45">
            <a:extLst>
              <a:ext uri="{FF2B5EF4-FFF2-40B4-BE49-F238E27FC236}">
                <a16:creationId xmlns:a16="http://schemas.microsoft.com/office/drawing/2014/main" id="{9F504206-4547-B6DB-D07F-ABF1CE5DA50C}"/>
              </a:ext>
            </a:extLst>
          </p:cNvPr>
          <p:cNvSpPr txBox="1"/>
          <p:nvPr/>
        </p:nvSpPr>
        <p:spPr>
          <a:xfrm>
            <a:off x="2865166" y="5830385"/>
            <a:ext cx="2426093" cy="646331"/>
          </a:xfrm>
          <a:prstGeom prst="rect">
            <a:avLst/>
          </a:prstGeom>
          <a:noFill/>
        </p:spPr>
        <p:txBody>
          <a:bodyPr wrap="square" rtlCol="0">
            <a:spAutoFit/>
          </a:bodyPr>
          <a:lstStyle/>
          <a:p>
            <a:pPr algn="ctr"/>
            <a:r>
              <a:rPr lang="en-US"/>
              <a:t>Scholarship minus QEE is Scholarship Income</a:t>
            </a:r>
          </a:p>
        </p:txBody>
      </p:sp>
    </p:spTree>
    <p:extLst>
      <p:ext uri="{BB962C8B-B14F-4D97-AF65-F5344CB8AC3E}">
        <p14:creationId xmlns:p14="http://schemas.microsoft.com/office/powerpoint/2010/main" val="144670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8" grpId="0" animBg="1"/>
      <p:bldP spid="19" grpId="0"/>
      <p:bldP spid="119" grpId="0"/>
      <p:bldP spid="136" grpId="0"/>
      <p:bldP spid="6" grpId="0" animBg="1"/>
      <p:bldP spid="9" grpId="0" animBg="1"/>
      <p:bldP spid="32" grpId="0"/>
      <p:bldP spid="34" grpId="0"/>
      <p:bldP spid="41" grpId="0"/>
      <p:bldP spid="46"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CA5CF-A2E1-E549-DAEE-CDC58F08E1DC}"/>
              </a:ext>
            </a:extLst>
          </p:cNvPr>
          <p:cNvSpPr>
            <a:spLocks noGrp="1"/>
          </p:cNvSpPr>
          <p:nvPr>
            <p:ph type="title"/>
          </p:nvPr>
        </p:nvSpPr>
        <p:spPr/>
        <p:txBody>
          <a:bodyPr>
            <a:noAutofit/>
          </a:bodyPr>
          <a:lstStyle/>
          <a:p>
            <a:r>
              <a:rPr lang="en-US" sz="6000" b="1">
                <a:latin typeface="Arial" panose="020B0604020202020204" pitchFamily="34" charset="0"/>
                <a:cs typeface="Arial" panose="020B0604020202020204" pitchFamily="34" charset="0"/>
              </a:rPr>
              <a:t>AOC WORKBOOK</a:t>
            </a:r>
          </a:p>
        </p:txBody>
      </p:sp>
      <p:sp>
        <p:nvSpPr>
          <p:cNvPr id="3" name="Content Placeholder 2">
            <a:extLst>
              <a:ext uri="{FF2B5EF4-FFF2-40B4-BE49-F238E27FC236}">
                <a16:creationId xmlns:a16="http://schemas.microsoft.com/office/drawing/2014/main" id="{3E86A8C1-2703-79C9-AA01-8BA0E4A78DB3}"/>
              </a:ext>
            </a:extLst>
          </p:cNvPr>
          <p:cNvSpPr>
            <a:spLocks noGrp="1"/>
          </p:cNvSpPr>
          <p:nvPr>
            <p:ph idx="1"/>
          </p:nvPr>
        </p:nvSpPr>
        <p:spPr>
          <a:xfrm>
            <a:off x="838200" y="1496291"/>
            <a:ext cx="10515600" cy="5225184"/>
          </a:xfrm>
        </p:spPr>
        <p:txBody>
          <a:bodyPr>
            <a:normAutofit fontScale="77500" lnSpcReduction="20000"/>
          </a:bodyPr>
          <a:lstStyle/>
          <a:p>
            <a:pPr>
              <a:lnSpc>
                <a:spcPct val="100000"/>
              </a:lnSpc>
            </a:pPr>
            <a:r>
              <a:rPr lang="en-US">
                <a:cs typeface="Arial" panose="020B0604020202020204" pitchFamily="34" charset="0"/>
              </a:rPr>
              <a:t>I have attempted to create a fairly simple (at least from the user’s perspective) tool that should work in the vast majority of cases where you are considering optimizing the AOC.  </a:t>
            </a:r>
          </a:p>
          <a:p>
            <a:pPr>
              <a:lnSpc>
                <a:spcPct val="100000"/>
              </a:lnSpc>
            </a:pPr>
            <a:r>
              <a:rPr lang="en-US">
                <a:cs typeface="Arial" panose="020B0604020202020204" pitchFamily="34" charset="0"/>
              </a:rPr>
              <a:t>There is an explanation of the tool in a separate document that repeats the primary rules for each step of the process.</a:t>
            </a:r>
          </a:p>
          <a:p>
            <a:pPr>
              <a:lnSpc>
                <a:spcPct val="100000"/>
              </a:lnSpc>
            </a:pPr>
            <a:r>
              <a:rPr lang="en-US">
                <a:cs typeface="Arial" panose="020B0604020202020204" pitchFamily="34" charset="0"/>
              </a:rPr>
              <a:t>The tool itself is an Excel spreadsheet that you can download and use again and again.  I have (hopefully) protected the spreadsheet so that the only things you can edit are the inputs required (the yellow boxes).</a:t>
            </a:r>
          </a:p>
          <a:p>
            <a:pPr>
              <a:lnSpc>
                <a:spcPct val="100000"/>
              </a:lnSpc>
            </a:pPr>
            <a:r>
              <a:rPr lang="en-US">
                <a:cs typeface="Arial" panose="020B0604020202020204" pitchFamily="34" charset="0"/>
              </a:rPr>
              <a:t>This tool can be placed on each of the computers you use and the users just need to remember to delete everything in the yellow boxes before beginning.  This spreadsheet can be printed for Quality Review, and then added to the taxpayer’s documents.</a:t>
            </a:r>
          </a:p>
          <a:p>
            <a:pPr>
              <a:lnSpc>
                <a:spcPct val="100000"/>
              </a:lnSpc>
            </a:pPr>
            <a:r>
              <a:rPr lang="en-US">
                <a:cs typeface="Arial" panose="020B0604020202020204" pitchFamily="34" charset="0"/>
              </a:rPr>
              <a:t>We’ll do an example using the Workbook at the end of this section.</a:t>
            </a:r>
          </a:p>
          <a:p>
            <a:endParaRPr lang="en-US"/>
          </a:p>
        </p:txBody>
      </p:sp>
      <p:sp>
        <p:nvSpPr>
          <p:cNvPr id="4" name="Slide Number Placeholder 3">
            <a:extLst>
              <a:ext uri="{FF2B5EF4-FFF2-40B4-BE49-F238E27FC236}">
                <a16:creationId xmlns:a16="http://schemas.microsoft.com/office/drawing/2014/main" id="{0DA8EEE7-BF38-7606-7709-D2D5FB783FCB}"/>
              </a:ext>
            </a:extLst>
          </p:cNvPr>
          <p:cNvSpPr>
            <a:spLocks noGrp="1"/>
          </p:cNvSpPr>
          <p:nvPr>
            <p:ph type="sldNum" sz="quarter" idx="12"/>
          </p:nvPr>
        </p:nvSpPr>
        <p:spPr/>
        <p:txBody>
          <a:bodyPr/>
          <a:lstStyle/>
          <a:p>
            <a:fld id="{6D36B704-9A6D-446D-9E17-A9D89557D4B4}" type="slidenum">
              <a:rPr lang="en-US" smtClean="0"/>
              <a:t>131</a:t>
            </a:fld>
            <a:endParaRPr lang="en-US"/>
          </a:p>
        </p:txBody>
      </p:sp>
    </p:spTree>
    <p:extLst>
      <p:ext uri="{BB962C8B-B14F-4D97-AF65-F5344CB8AC3E}">
        <p14:creationId xmlns:p14="http://schemas.microsoft.com/office/powerpoint/2010/main" val="385463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261C-ECF8-E67C-3840-595FB7D598ED}"/>
              </a:ext>
            </a:extLst>
          </p:cNvPr>
          <p:cNvSpPr>
            <a:spLocks noGrp="1"/>
          </p:cNvSpPr>
          <p:nvPr>
            <p:ph type="title"/>
          </p:nvPr>
        </p:nvSpPr>
        <p:spPr>
          <a:xfrm>
            <a:off x="411192" y="425510"/>
            <a:ext cx="11369615" cy="750443"/>
          </a:xfrm>
        </p:spPr>
        <p:txBody>
          <a:bodyPr>
            <a:noAutofit/>
          </a:bodyPr>
          <a:lstStyle/>
          <a:p>
            <a:r>
              <a:rPr lang="en-US" sz="5800" b="1">
                <a:latin typeface="Arial" panose="020B0604020202020204" pitchFamily="34" charset="0"/>
                <a:cs typeface="Arial" panose="020B0604020202020204" pitchFamily="34" charset="0"/>
              </a:rPr>
              <a:t>AOC WORKBOOK LIMITATIONS</a:t>
            </a:r>
          </a:p>
        </p:txBody>
      </p:sp>
      <p:sp>
        <p:nvSpPr>
          <p:cNvPr id="3" name="Content Placeholder 2">
            <a:extLst>
              <a:ext uri="{FF2B5EF4-FFF2-40B4-BE49-F238E27FC236}">
                <a16:creationId xmlns:a16="http://schemas.microsoft.com/office/drawing/2014/main" id="{C2149B0B-5252-96AB-CCB2-0E239CA456B8}"/>
              </a:ext>
            </a:extLst>
          </p:cNvPr>
          <p:cNvSpPr>
            <a:spLocks noGrp="1"/>
          </p:cNvSpPr>
          <p:nvPr>
            <p:ph idx="1"/>
          </p:nvPr>
        </p:nvSpPr>
        <p:spPr>
          <a:xfrm>
            <a:off x="838200" y="1371600"/>
            <a:ext cx="10515600" cy="4984750"/>
          </a:xfrm>
        </p:spPr>
        <p:txBody>
          <a:bodyPr>
            <a:normAutofit fontScale="92500" lnSpcReduction="10000"/>
          </a:bodyPr>
          <a:lstStyle/>
          <a:p>
            <a:pPr marL="0" marR="0" indent="0">
              <a:lnSpc>
                <a:spcPct val="107000"/>
              </a:lnSpc>
              <a:spcBef>
                <a:spcPts val="0"/>
              </a:spcBef>
              <a:spcAft>
                <a:spcPts val="800"/>
              </a:spcAft>
              <a:buNone/>
            </a:pPr>
            <a:r>
              <a:rPr lang="en-US" sz="1800">
                <a:effectLst/>
                <a:ea typeface="Calibri" panose="020F0502020204030204" pitchFamily="34" charset="0"/>
                <a:cs typeface="Arial" panose="020B0604020202020204" pitchFamily="34" charset="0"/>
              </a:rPr>
              <a:t>The Workbook is designed to work in the vast majority of cases seen at VITA sites.  However, it is not intended to work in certain cases which are too complex for a relatively simple spreadsheet and my small brain.  Here are examples of situations where this Workbook may not provide the correct result and you would either need to use the Education Calculator at </a:t>
            </a:r>
            <a:r>
              <a:rPr lang="en-US" sz="1800" u="sng">
                <a:solidFill>
                  <a:srgbClr val="0563C1"/>
                </a:solidFill>
                <a:effectLst/>
                <a:ea typeface="Calibri" panose="020F0502020204030204" pitchFamily="34" charset="0"/>
                <a:cs typeface="Arial" panose="020B0604020202020204" pitchFamily="34" charset="0"/>
                <a:hlinkClick r:id="rId2"/>
              </a:rPr>
              <a:t>www.cotaxaide.org/tools</a:t>
            </a:r>
            <a:r>
              <a:rPr lang="en-US" sz="1800">
                <a:effectLst/>
                <a:ea typeface="Calibri" panose="020F0502020204030204" pitchFamily="34" charset="0"/>
                <a:cs typeface="Arial" panose="020B0604020202020204" pitchFamily="34" charset="0"/>
              </a:rPr>
              <a:t> or send the taxpayer to a paid preparer:</a:t>
            </a:r>
          </a:p>
          <a:p>
            <a:pPr marL="342900" marR="0" lvl="0" indent="-342900">
              <a:lnSpc>
                <a:spcPct val="107000"/>
              </a:lnSpc>
              <a:spcBef>
                <a:spcPts val="0"/>
              </a:spcBef>
              <a:spcAft>
                <a:spcPts val="0"/>
              </a:spcAft>
              <a:buFont typeface="+mj-lt"/>
              <a:buAutoNum type="arabicPeriod"/>
            </a:pPr>
            <a:r>
              <a:rPr lang="en-US" sz="1800">
                <a:effectLst/>
                <a:ea typeface="Calibri" panose="020F0502020204030204" pitchFamily="34" charset="0"/>
                <a:cs typeface="Arial" panose="020B0604020202020204" pitchFamily="34" charset="0"/>
              </a:rPr>
              <a:t>The taxpayer has more than one student with respect to which education credits are being claimed or other scholarship income is reported (in most cases, the Education </a:t>
            </a:r>
            <a:r>
              <a:rPr lang="en-US" sz="1800">
                <a:ea typeface="Calibri" panose="020F0502020204030204" pitchFamily="34" charset="0"/>
                <a:cs typeface="Arial" panose="020B0604020202020204" pitchFamily="34" charset="0"/>
              </a:rPr>
              <a:t>Calculator</a:t>
            </a:r>
            <a:r>
              <a:rPr lang="en-US" sz="1800">
                <a:effectLst/>
                <a:ea typeface="Calibri" panose="020F0502020204030204" pitchFamily="34" charset="0"/>
                <a:cs typeface="Arial" panose="020B0604020202020204" pitchFamily="34" charset="0"/>
              </a:rPr>
              <a:t> can handle these, but it’s not easy).</a:t>
            </a:r>
          </a:p>
          <a:p>
            <a:pPr marL="342900" marR="0" lvl="0" indent="-342900">
              <a:lnSpc>
                <a:spcPct val="107000"/>
              </a:lnSpc>
              <a:spcBef>
                <a:spcPts val="0"/>
              </a:spcBef>
              <a:spcAft>
                <a:spcPts val="0"/>
              </a:spcAft>
              <a:buFont typeface="+mj-lt"/>
              <a:buAutoNum type="arabicPeriod"/>
            </a:pPr>
            <a:r>
              <a:rPr lang="en-US" sz="1800">
                <a:effectLst/>
                <a:ea typeface="Calibri" panose="020F0502020204030204" pitchFamily="34" charset="0"/>
                <a:cs typeface="Arial" panose="020B0604020202020204" pitchFamily="34" charset="0"/>
              </a:rPr>
              <a:t>The student’s return has certain complexities to it such as Social Security income, IRA deductions, other credits that are impacted by the student’s income, such as the Premium Tax Credit, or other unusual items impacted by the amount of the student’s income.  It does account for the impact of optimizing on the EIC and CTC.  The Education Calculator can correct for some of the other complexities that can arise, but not all.  See the Instructions to the Education Calculator.  </a:t>
            </a:r>
          </a:p>
          <a:p>
            <a:pPr marL="342900" marR="0" lvl="0" indent="-342900">
              <a:lnSpc>
                <a:spcPct val="107000"/>
              </a:lnSpc>
              <a:spcBef>
                <a:spcPts val="0"/>
              </a:spcBef>
              <a:spcAft>
                <a:spcPts val="0"/>
              </a:spcAft>
              <a:buFont typeface="+mj-lt"/>
              <a:buAutoNum type="arabicPeriod"/>
            </a:pPr>
            <a:r>
              <a:rPr lang="en-US" sz="1800">
                <a:effectLst/>
                <a:ea typeface="Calibri" panose="020F0502020204030204" pitchFamily="34" charset="0"/>
                <a:cs typeface="Arial" panose="020B0604020202020204" pitchFamily="34" charset="0"/>
              </a:rPr>
              <a:t>This Workbook only works for student returns where the AOC is nonrefundable if the student’s filing status is Single.  If it is Head of Household or Qualifying Surviving Spouse, use the Education Calculator.</a:t>
            </a:r>
          </a:p>
          <a:p>
            <a:pPr marL="342900" marR="0" lvl="0" indent="-342900">
              <a:lnSpc>
                <a:spcPct val="107000"/>
              </a:lnSpc>
              <a:spcBef>
                <a:spcPts val="0"/>
              </a:spcBef>
              <a:spcAft>
                <a:spcPts val="0"/>
              </a:spcAft>
              <a:buFont typeface="+mj-lt"/>
              <a:buAutoNum type="arabicPeriod"/>
            </a:pPr>
            <a:r>
              <a:rPr lang="en-US" sz="1800">
                <a:effectLst/>
                <a:ea typeface="Calibri" panose="020F0502020204030204" pitchFamily="34" charset="0"/>
                <a:cs typeface="Arial" panose="020B0604020202020204" pitchFamily="34" charset="0"/>
              </a:rPr>
              <a:t>This Workbook does not factor in the Income Threshold limits on the AOC as this should be a rare event at a VITA site (and I don’t think the Education Calculator would work in these situations either).  These limits are $160,000 for an MFJ return and $80,000 for all other filing statuses.</a:t>
            </a:r>
          </a:p>
          <a:p>
            <a:pPr marL="342900" marR="0" lvl="0" indent="-342900">
              <a:lnSpc>
                <a:spcPct val="107000"/>
              </a:lnSpc>
              <a:spcBef>
                <a:spcPts val="0"/>
              </a:spcBef>
              <a:spcAft>
                <a:spcPts val="800"/>
              </a:spcAft>
              <a:buFont typeface="+mj-lt"/>
              <a:buAutoNum type="arabicPeriod"/>
            </a:pPr>
            <a:r>
              <a:rPr lang="en-US" sz="1800">
                <a:effectLst/>
                <a:ea typeface="Calibri" panose="020F0502020204030204" pitchFamily="34" charset="0"/>
                <a:cs typeface="Arial" panose="020B0604020202020204" pitchFamily="34" charset="0"/>
              </a:rPr>
              <a:t>The Workbook does not account for the state tax impact.  The state tax effects are not likely to materially change the optimal answer provided in the Workbook.</a:t>
            </a:r>
            <a:endParaRPr lang="en-US">
              <a:cs typeface="Arial" panose="020B0604020202020204" pitchFamily="34" charset="0"/>
            </a:endParaRPr>
          </a:p>
        </p:txBody>
      </p:sp>
      <p:sp>
        <p:nvSpPr>
          <p:cNvPr id="4" name="Slide Number Placeholder 3">
            <a:extLst>
              <a:ext uri="{FF2B5EF4-FFF2-40B4-BE49-F238E27FC236}">
                <a16:creationId xmlns:a16="http://schemas.microsoft.com/office/drawing/2014/main" id="{0E66FF2C-BAA8-F099-A064-F530B3B6678D}"/>
              </a:ext>
            </a:extLst>
          </p:cNvPr>
          <p:cNvSpPr>
            <a:spLocks noGrp="1"/>
          </p:cNvSpPr>
          <p:nvPr>
            <p:ph type="sldNum" sz="quarter" idx="12"/>
          </p:nvPr>
        </p:nvSpPr>
        <p:spPr/>
        <p:txBody>
          <a:bodyPr/>
          <a:lstStyle/>
          <a:p>
            <a:fld id="{6D36B704-9A6D-446D-9E17-A9D89557D4B4}" type="slidenum">
              <a:rPr lang="en-US" smtClean="0"/>
              <a:t>132</a:t>
            </a:fld>
            <a:endParaRPr lang="en-US"/>
          </a:p>
        </p:txBody>
      </p:sp>
    </p:spTree>
    <p:extLst>
      <p:ext uri="{BB962C8B-B14F-4D97-AF65-F5344CB8AC3E}">
        <p14:creationId xmlns:p14="http://schemas.microsoft.com/office/powerpoint/2010/main" val="128250103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11A8-BB2E-D1FD-DA7D-B2088D149383}"/>
              </a:ext>
            </a:extLst>
          </p:cNvPr>
          <p:cNvSpPr>
            <a:spLocks noGrp="1"/>
          </p:cNvSpPr>
          <p:nvPr>
            <p:ph type="title"/>
          </p:nvPr>
        </p:nvSpPr>
        <p:spPr>
          <a:xfrm>
            <a:off x="838200" y="365125"/>
            <a:ext cx="10515600" cy="566528"/>
          </a:xfrm>
        </p:spPr>
        <p:txBody>
          <a:bodyPr>
            <a:noAutofit/>
          </a:bodyPr>
          <a:lstStyle/>
          <a:p>
            <a:r>
              <a:rPr lang="en-US" sz="6000" b="1">
                <a:latin typeface="Arial" panose="020B0604020202020204" pitchFamily="34" charset="0"/>
                <a:cs typeface="Arial" panose="020B0604020202020204" pitchFamily="34" charset="0"/>
              </a:rPr>
              <a:t>KIDDIE TAX</a:t>
            </a:r>
          </a:p>
        </p:txBody>
      </p:sp>
      <p:sp>
        <p:nvSpPr>
          <p:cNvPr id="3" name="Content Placeholder 2">
            <a:extLst>
              <a:ext uri="{FF2B5EF4-FFF2-40B4-BE49-F238E27FC236}">
                <a16:creationId xmlns:a16="http://schemas.microsoft.com/office/drawing/2014/main" id="{E83BCD72-72F2-02FD-178A-F926BA30E2FC}"/>
              </a:ext>
            </a:extLst>
          </p:cNvPr>
          <p:cNvSpPr>
            <a:spLocks noGrp="1"/>
          </p:cNvSpPr>
          <p:nvPr>
            <p:ph idx="1"/>
          </p:nvPr>
        </p:nvSpPr>
        <p:spPr>
          <a:xfrm>
            <a:off x="838200" y="931652"/>
            <a:ext cx="10515600" cy="5926347"/>
          </a:xfrm>
        </p:spPr>
        <p:txBody>
          <a:bodyPr>
            <a:normAutofit fontScale="77500" lnSpcReduction="20000"/>
          </a:bodyPr>
          <a:lstStyle/>
          <a:p>
            <a:pPr>
              <a:lnSpc>
                <a:spcPct val="100000"/>
              </a:lnSpc>
            </a:pPr>
            <a:r>
              <a:rPr lang="en-US">
                <a:cs typeface="Arial" panose="020B0604020202020204" pitchFamily="34" charset="0"/>
              </a:rPr>
              <a:t>This will not be a comprehensive discussion of the Kiddie Tax.  The reason understanding the Kiddie Tax is important is because it is out of scope for VITA.  So, we need to avoid it to keep the </a:t>
            </a:r>
            <a:r>
              <a:rPr lang="en-US" u="sng">
                <a:cs typeface="Arial" panose="020B0604020202020204" pitchFamily="34" charset="0"/>
              </a:rPr>
              <a:t>student’s</a:t>
            </a:r>
            <a:r>
              <a:rPr lang="en-US">
                <a:cs typeface="Arial" panose="020B0604020202020204" pitchFamily="34" charset="0"/>
              </a:rPr>
              <a:t> return in scope.  </a:t>
            </a:r>
          </a:p>
          <a:p>
            <a:pPr>
              <a:lnSpc>
                <a:spcPct val="100000"/>
              </a:lnSpc>
            </a:pPr>
            <a:r>
              <a:rPr lang="en-US">
                <a:cs typeface="Arial" panose="020B0604020202020204" pitchFamily="34" charset="0"/>
              </a:rPr>
              <a:t>The Kiddie Tax taxes the unearned income of a child at the parent’s tax rate rather than the child’s tax rate if certain specific conditions are satisfied. </a:t>
            </a:r>
          </a:p>
          <a:p>
            <a:pPr>
              <a:lnSpc>
                <a:spcPct val="100000"/>
              </a:lnSpc>
            </a:pPr>
            <a:r>
              <a:rPr lang="en-US">
                <a:cs typeface="Arial" panose="020B0604020202020204" pitchFamily="34" charset="0"/>
              </a:rPr>
              <a:t>Impacts the return of the </a:t>
            </a:r>
            <a:r>
              <a:rPr lang="en-US" b="1">
                <a:cs typeface="Arial" panose="020B0604020202020204" pitchFamily="34" charset="0"/>
              </a:rPr>
              <a:t>child</a:t>
            </a:r>
            <a:r>
              <a:rPr lang="en-US">
                <a:cs typeface="Arial" panose="020B0604020202020204" pitchFamily="34" charset="0"/>
              </a:rPr>
              <a:t>, NOT the parent.  </a:t>
            </a:r>
          </a:p>
          <a:p>
            <a:pPr>
              <a:lnSpc>
                <a:spcPct val="100000"/>
              </a:lnSpc>
            </a:pPr>
            <a:r>
              <a:rPr lang="en-US">
                <a:cs typeface="Arial" panose="020B0604020202020204" pitchFamily="34" charset="0"/>
              </a:rPr>
              <a:t>The big issue with the Kiddie Tax is scholarship income which is treated as unearned income for purposes of the Kiddie Tax even though it’s treated as earned income for most other purposes (such as filing requirement thresholds).  This can significantly limit the ability to optimize the AOC in situations where the Kiddie Tax would apply.</a:t>
            </a:r>
          </a:p>
          <a:p>
            <a:pPr>
              <a:lnSpc>
                <a:spcPct val="100000"/>
              </a:lnSpc>
            </a:pPr>
            <a:r>
              <a:rPr lang="en-US">
                <a:cs typeface="Arial" panose="020B0604020202020204" pitchFamily="34" charset="0"/>
              </a:rPr>
              <a:t>Pub. 4012, p. H-5 has a great chart for determining whether the Kiddie Tax applies.</a:t>
            </a:r>
          </a:p>
          <a:p>
            <a:endParaRPr lang="en-US"/>
          </a:p>
        </p:txBody>
      </p:sp>
      <p:sp>
        <p:nvSpPr>
          <p:cNvPr id="4" name="Slide Number Placeholder 3">
            <a:extLst>
              <a:ext uri="{FF2B5EF4-FFF2-40B4-BE49-F238E27FC236}">
                <a16:creationId xmlns:a16="http://schemas.microsoft.com/office/drawing/2014/main" id="{E54FEF8F-ED61-607F-4587-D6B2EC904480}"/>
              </a:ext>
            </a:extLst>
          </p:cNvPr>
          <p:cNvSpPr>
            <a:spLocks noGrp="1"/>
          </p:cNvSpPr>
          <p:nvPr>
            <p:ph type="sldNum" sz="quarter" idx="12"/>
          </p:nvPr>
        </p:nvSpPr>
        <p:spPr/>
        <p:txBody>
          <a:bodyPr/>
          <a:lstStyle/>
          <a:p>
            <a:fld id="{6D36B704-9A6D-446D-9E17-A9D89557D4B4}" type="slidenum">
              <a:rPr lang="en-US" smtClean="0"/>
              <a:t>133</a:t>
            </a:fld>
            <a:endParaRPr lang="en-US"/>
          </a:p>
        </p:txBody>
      </p:sp>
    </p:spTree>
    <p:extLst>
      <p:ext uri="{BB962C8B-B14F-4D97-AF65-F5344CB8AC3E}">
        <p14:creationId xmlns:p14="http://schemas.microsoft.com/office/powerpoint/2010/main" val="377500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11A8-BB2E-D1FD-DA7D-B2088D149383}"/>
              </a:ext>
            </a:extLst>
          </p:cNvPr>
          <p:cNvSpPr>
            <a:spLocks noGrp="1"/>
          </p:cNvSpPr>
          <p:nvPr>
            <p:ph type="title"/>
          </p:nvPr>
        </p:nvSpPr>
        <p:spPr>
          <a:xfrm>
            <a:off x="838200" y="365125"/>
            <a:ext cx="10515600" cy="851199"/>
          </a:xfrm>
        </p:spPr>
        <p:txBody>
          <a:bodyPr>
            <a:noAutofit/>
          </a:bodyPr>
          <a:lstStyle/>
          <a:p>
            <a:r>
              <a:rPr lang="en-US" sz="6000" b="1">
                <a:latin typeface="Arial" panose="020B0604020202020204" pitchFamily="34" charset="0"/>
                <a:cs typeface="Arial" panose="020B0604020202020204" pitchFamily="34" charset="0"/>
              </a:rPr>
              <a:t>KIDDIE TAX</a:t>
            </a:r>
          </a:p>
        </p:txBody>
      </p:sp>
      <p:sp>
        <p:nvSpPr>
          <p:cNvPr id="3" name="Content Placeholder 2">
            <a:extLst>
              <a:ext uri="{FF2B5EF4-FFF2-40B4-BE49-F238E27FC236}">
                <a16:creationId xmlns:a16="http://schemas.microsoft.com/office/drawing/2014/main" id="{E83BCD72-72F2-02FD-178A-F926BA30E2FC}"/>
              </a:ext>
            </a:extLst>
          </p:cNvPr>
          <p:cNvSpPr>
            <a:spLocks noGrp="1"/>
          </p:cNvSpPr>
          <p:nvPr>
            <p:ph idx="1"/>
          </p:nvPr>
        </p:nvSpPr>
        <p:spPr>
          <a:xfrm>
            <a:off x="838200" y="1216323"/>
            <a:ext cx="10515600" cy="5505152"/>
          </a:xfrm>
        </p:spPr>
        <p:txBody>
          <a:bodyPr>
            <a:normAutofit fontScale="92500" lnSpcReduction="10000"/>
          </a:bodyPr>
          <a:lstStyle/>
          <a:p>
            <a:r>
              <a:rPr lang="en-US">
                <a:cs typeface="Arial" panose="020B0604020202020204" pitchFamily="34" charset="0"/>
              </a:rPr>
              <a:t>There are numerous ways to avoid the Kiddie Tax:</a:t>
            </a:r>
          </a:p>
          <a:p>
            <a:pPr marL="971550" lvl="1" indent="-514350">
              <a:buFont typeface="+mj-lt"/>
              <a:buAutoNum type="arabicPeriod"/>
            </a:pPr>
            <a:r>
              <a:rPr lang="en-US">
                <a:cs typeface="Arial" panose="020B0604020202020204" pitchFamily="34" charset="0"/>
              </a:rPr>
              <a:t>If the student is age 24 or older.</a:t>
            </a:r>
          </a:p>
          <a:p>
            <a:pPr marL="971550" lvl="1" indent="-514350">
              <a:buFont typeface="+mj-lt"/>
              <a:buAutoNum type="arabicPeriod"/>
            </a:pPr>
            <a:r>
              <a:rPr lang="en-US">
                <a:cs typeface="Arial" panose="020B0604020202020204" pitchFamily="34" charset="0"/>
              </a:rPr>
              <a:t>If the student is married and filing a joint return.</a:t>
            </a:r>
          </a:p>
          <a:p>
            <a:pPr marL="971550" lvl="1" indent="-514350">
              <a:buFont typeface="+mj-lt"/>
              <a:buAutoNum type="arabicPeriod"/>
            </a:pPr>
            <a:r>
              <a:rPr lang="en-US">
                <a:cs typeface="Arial" panose="020B0604020202020204" pitchFamily="34" charset="0"/>
              </a:rPr>
              <a:t>If the student has less than $2,500 in unearned income (including any scholarship income).</a:t>
            </a:r>
          </a:p>
          <a:p>
            <a:pPr marL="971550" lvl="1" indent="-514350">
              <a:buFont typeface="+mj-lt"/>
              <a:buAutoNum type="arabicPeriod"/>
            </a:pPr>
            <a:r>
              <a:rPr lang="en-US">
                <a:cs typeface="Arial" panose="020B0604020202020204" pitchFamily="34" charset="0"/>
              </a:rPr>
              <a:t>If the student does not have a filing requirement (generally, income less than $13,850).</a:t>
            </a:r>
          </a:p>
          <a:p>
            <a:pPr marL="971550" lvl="1" indent="-514350">
              <a:buFont typeface="+mj-lt"/>
              <a:buAutoNum type="arabicPeriod"/>
            </a:pPr>
            <a:r>
              <a:rPr lang="en-US">
                <a:cs typeface="Arial" panose="020B0604020202020204" pitchFamily="34" charset="0"/>
              </a:rPr>
              <a:t>If the student’s earned income (only from working) is more than half of his/her total support for the year.  </a:t>
            </a:r>
          </a:p>
          <a:p>
            <a:pPr marL="0" indent="0">
              <a:buNone/>
            </a:pPr>
            <a:r>
              <a:rPr lang="en-US">
                <a:cs typeface="Arial" panose="020B0604020202020204" pitchFamily="34" charset="0"/>
              </a:rPr>
              <a:t>With the filing threshold in 4 increasing so much the last few years, the chances are much greater that the student will fail 5 if they have income above the filing threshold in 4.</a:t>
            </a:r>
          </a:p>
          <a:p>
            <a:endParaRPr lang="en-US"/>
          </a:p>
        </p:txBody>
      </p:sp>
      <p:sp>
        <p:nvSpPr>
          <p:cNvPr id="4" name="Slide Number Placeholder 3">
            <a:extLst>
              <a:ext uri="{FF2B5EF4-FFF2-40B4-BE49-F238E27FC236}">
                <a16:creationId xmlns:a16="http://schemas.microsoft.com/office/drawing/2014/main" id="{E54FEF8F-ED61-607F-4587-D6B2EC904480}"/>
              </a:ext>
            </a:extLst>
          </p:cNvPr>
          <p:cNvSpPr>
            <a:spLocks noGrp="1"/>
          </p:cNvSpPr>
          <p:nvPr>
            <p:ph type="sldNum" sz="quarter" idx="12"/>
          </p:nvPr>
        </p:nvSpPr>
        <p:spPr/>
        <p:txBody>
          <a:bodyPr/>
          <a:lstStyle/>
          <a:p>
            <a:fld id="{6D36B704-9A6D-446D-9E17-A9D89557D4B4}" type="slidenum">
              <a:rPr lang="en-US" smtClean="0"/>
              <a:t>134</a:t>
            </a:fld>
            <a:endParaRPr lang="en-US"/>
          </a:p>
        </p:txBody>
      </p:sp>
    </p:spTree>
    <p:extLst>
      <p:ext uri="{BB962C8B-B14F-4D97-AF65-F5344CB8AC3E}">
        <p14:creationId xmlns:p14="http://schemas.microsoft.com/office/powerpoint/2010/main" val="362903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11A8-BB2E-D1FD-DA7D-B2088D149383}"/>
              </a:ext>
            </a:extLst>
          </p:cNvPr>
          <p:cNvSpPr>
            <a:spLocks noGrp="1"/>
          </p:cNvSpPr>
          <p:nvPr>
            <p:ph type="title"/>
          </p:nvPr>
        </p:nvSpPr>
        <p:spPr>
          <a:xfrm>
            <a:off x="838200" y="365125"/>
            <a:ext cx="10515600" cy="894331"/>
          </a:xfrm>
        </p:spPr>
        <p:txBody>
          <a:bodyPr>
            <a:noAutofit/>
          </a:bodyPr>
          <a:lstStyle/>
          <a:p>
            <a:r>
              <a:rPr lang="en-US" sz="6000" b="1">
                <a:latin typeface="Arial" panose="020B0604020202020204" pitchFamily="34" charset="0"/>
                <a:cs typeface="Arial" panose="020B0604020202020204" pitchFamily="34" charset="0"/>
              </a:rPr>
              <a:t>KIDDIE TAX</a:t>
            </a:r>
          </a:p>
        </p:txBody>
      </p:sp>
      <p:sp>
        <p:nvSpPr>
          <p:cNvPr id="3" name="Content Placeholder 2">
            <a:extLst>
              <a:ext uri="{FF2B5EF4-FFF2-40B4-BE49-F238E27FC236}">
                <a16:creationId xmlns:a16="http://schemas.microsoft.com/office/drawing/2014/main" id="{E83BCD72-72F2-02FD-178A-F926BA30E2FC}"/>
              </a:ext>
            </a:extLst>
          </p:cNvPr>
          <p:cNvSpPr>
            <a:spLocks noGrp="1"/>
          </p:cNvSpPr>
          <p:nvPr>
            <p:ph idx="1"/>
          </p:nvPr>
        </p:nvSpPr>
        <p:spPr>
          <a:xfrm>
            <a:off x="838200" y="1846053"/>
            <a:ext cx="10515600" cy="4646822"/>
          </a:xfrm>
        </p:spPr>
        <p:txBody>
          <a:bodyPr>
            <a:normAutofit/>
          </a:bodyPr>
          <a:lstStyle/>
          <a:p>
            <a:pPr>
              <a:lnSpc>
                <a:spcPct val="80000"/>
              </a:lnSpc>
            </a:pPr>
            <a:r>
              <a:rPr lang="en-US">
                <a:cs typeface="Arial" panose="020B0604020202020204" pitchFamily="34" charset="0"/>
              </a:rPr>
              <a:t>The AOC Workbook is designed to take all of these into account to avoid creating a Kiddie Tax issue for the student.  </a:t>
            </a:r>
          </a:p>
          <a:p>
            <a:pPr>
              <a:lnSpc>
                <a:spcPct val="80000"/>
              </a:lnSpc>
            </a:pPr>
            <a:r>
              <a:rPr lang="en-US">
                <a:cs typeface="Arial" panose="020B0604020202020204" pitchFamily="34" charset="0"/>
              </a:rPr>
              <a:t>Watch out for situations where the scholarship exceeds the QEE by more than $2,500 because the return may be out of scope even without optimizing (if you put this situation in the Workbook it will tell you whether it is out of scope even if you’re unsure whether to optimize).</a:t>
            </a:r>
          </a:p>
          <a:p>
            <a:endParaRPr lang="en-US"/>
          </a:p>
        </p:txBody>
      </p:sp>
      <p:sp>
        <p:nvSpPr>
          <p:cNvPr id="4" name="Slide Number Placeholder 3">
            <a:extLst>
              <a:ext uri="{FF2B5EF4-FFF2-40B4-BE49-F238E27FC236}">
                <a16:creationId xmlns:a16="http://schemas.microsoft.com/office/drawing/2014/main" id="{E54FEF8F-ED61-607F-4587-D6B2EC904480}"/>
              </a:ext>
            </a:extLst>
          </p:cNvPr>
          <p:cNvSpPr>
            <a:spLocks noGrp="1"/>
          </p:cNvSpPr>
          <p:nvPr>
            <p:ph type="sldNum" sz="quarter" idx="12"/>
          </p:nvPr>
        </p:nvSpPr>
        <p:spPr/>
        <p:txBody>
          <a:bodyPr/>
          <a:lstStyle/>
          <a:p>
            <a:fld id="{6D36B704-9A6D-446D-9E17-A9D89557D4B4}" type="slidenum">
              <a:rPr lang="en-US" smtClean="0"/>
              <a:t>135</a:t>
            </a:fld>
            <a:endParaRPr lang="en-US"/>
          </a:p>
        </p:txBody>
      </p:sp>
    </p:spTree>
    <p:extLst>
      <p:ext uri="{BB962C8B-B14F-4D97-AF65-F5344CB8AC3E}">
        <p14:creationId xmlns:p14="http://schemas.microsoft.com/office/powerpoint/2010/main" val="324559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F0C9C-D605-F855-425F-AD0779FDDAA9}"/>
              </a:ext>
            </a:extLst>
          </p:cNvPr>
          <p:cNvSpPr>
            <a:spLocks noGrp="1"/>
          </p:cNvSpPr>
          <p:nvPr>
            <p:ph type="title"/>
          </p:nvPr>
        </p:nvSpPr>
        <p:spPr/>
        <p:txBody>
          <a:bodyPr>
            <a:noAutofit/>
          </a:bodyPr>
          <a:lstStyle/>
          <a:p>
            <a:r>
              <a:rPr lang="en-US" sz="6000" b="1">
                <a:latin typeface="Arial" panose="020B0604020202020204" pitchFamily="34" charset="0"/>
                <a:cs typeface="Arial" panose="020B0604020202020204" pitchFamily="34" charset="0"/>
              </a:rPr>
              <a:t>AOC REFUNDABILITY</a:t>
            </a:r>
          </a:p>
        </p:txBody>
      </p:sp>
      <p:sp>
        <p:nvSpPr>
          <p:cNvPr id="3" name="Content Placeholder 2">
            <a:extLst>
              <a:ext uri="{FF2B5EF4-FFF2-40B4-BE49-F238E27FC236}">
                <a16:creationId xmlns:a16="http://schemas.microsoft.com/office/drawing/2014/main" id="{AA5A523A-4379-7F4C-FD53-23FD86157CBD}"/>
              </a:ext>
            </a:extLst>
          </p:cNvPr>
          <p:cNvSpPr>
            <a:spLocks noGrp="1"/>
          </p:cNvSpPr>
          <p:nvPr>
            <p:ph idx="1"/>
          </p:nvPr>
        </p:nvSpPr>
        <p:spPr>
          <a:xfrm>
            <a:off x="838200" y="1674421"/>
            <a:ext cx="10515600" cy="4681929"/>
          </a:xfrm>
        </p:spPr>
        <p:txBody>
          <a:bodyPr>
            <a:normAutofit fontScale="85000" lnSpcReduction="20000"/>
          </a:bodyPr>
          <a:lstStyle/>
          <a:p>
            <a:pPr>
              <a:lnSpc>
                <a:spcPct val="100000"/>
              </a:lnSpc>
            </a:pPr>
            <a:r>
              <a:rPr lang="en-US">
                <a:cs typeface="Arial" panose="020B0604020202020204" pitchFamily="34" charset="0"/>
              </a:rPr>
              <a:t>If a student is claiming herself and she is under 24, she may not be entitled to the refundable portion of the AOC.</a:t>
            </a:r>
          </a:p>
          <a:p>
            <a:pPr>
              <a:lnSpc>
                <a:spcPct val="100000"/>
              </a:lnSpc>
            </a:pPr>
            <a:r>
              <a:rPr lang="en-US">
                <a:cs typeface="Arial" panose="020B0604020202020204" pitchFamily="34" charset="0"/>
              </a:rPr>
              <a:t>This largely overlaps with situations where the Kiddie Tax would apply.</a:t>
            </a:r>
          </a:p>
          <a:p>
            <a:pPr>
              <a:lnSpc>
                <a:spcPct val="100000"/>
              </a:lnSpc>
            </a:pPr>
            <a:r>
              <a:rPr lang="en-US">
                <a:cs typeface="Arial" panose="020B0604020202020204" pitchFamily="34" charset="0"/>
              </a:rPr>
              <a:t>This is another great reason to be careful about allowing a student to improperly claim herself and take the AOC.</a:t>
            </a:r>
          </a:p>
          <a:p>
            <a:pPr>
              <a:lnSpc>
                <a:spcPct val="100000"/>
              </a:lnSpc>
            </a:pPr>
            <a:r>
              <a:rPr lang="en-US">
                <a:cs typeface="Arial" panose="020B0604020202020204" pitchFamily="34" charset="0"/>
              </a:rPr>
              <a:t>The AOC Workbook is designed to take into account the limitations on refundability for students claiming themselves.</a:t>
            </a:r>
          </a:p>
          <a:p>
            <a:pPr>
              <a:lnSpc>
                <a:spcPct val="100000"/>
              </a:lnSpc>
            </a:pPr>
            <a:r>
              <a:rPr lang="en-US">
                <a:cs typeface="Arial" panose="020B0604020202020204" pitchFamily="34" charset="0"/>
              </a:rPr>
              <a:t>You must tell TaxSlayer that the taxpayer is not entitled to the refundable portion of the AOC.</a:t>
            </a:r>
          </a:p>
        </p:txBody>
      </p:sp>
      <p:sp>
        <p:nvSpPr>
          <p:cNvPr id="4" name="Slide Number Placeholder 3">
            <a:extLst>
              <a:ext uri="{FF2B5EF4-FFF2-40B4-BE49-F238E27FC236}">
                <a16:creationId xmlns:a16="http://schemas.microsoft.com/office/drawing/2014/main" id="{0AE29700-0A11-6190-03E8-20F5EF16B933}"/>
              </a:ext>
            </a:extLst>
          </p:cNvPr>
          <p:cNvSpPr>
            <a:spLocks noGrp="1"/>
          </p:cNvSpPr>
          <p:nvPr>
            <p:ph type="sldNum" sz="quarter" idx="12"/>
          </p:nvPr>
        </p:nvSpPr>
        <p:spPr/>
        <p:txBody>
          <a:bodyPr/>
          <a:lstStyle/>
          <a:p>
            <a:fld id="{6D36B704-9A6D-446D-9E17-A9D89557D4B4}" type="slidenum">
              <a:rPr lang="en-US" smtClean="0"/>
              <a:t>136</a:t>
            </a:fld>
            <a:endParaRPr lang="en-US"/>
          </a:p>
        </p:txBody>
      </p:sp>
    </p:spTree>
    <p:extLst>
      <p:ext uri="{BB962C8B-B14F-4D97-AF65-F5344CB8AC3E}">
        <p14:creationId xmlns:p14="http://schemas.microsoft.com/office/powerpoint/2010/main" val="209220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9C06F-F508-BDB8-17EF-AC7FD5CF4654}"/>
              </a:ext>
            </a:extLst>
          </p:cNvPr>
          <p:cNvSpPr>
            <a:spLocks noGrp="1"/>
          </p:cNvSpPr>
          <p:nvPr>
            <p:ph type="title"/>
          </p:nvPr>
        </p:nvSpPr>
        <p:spPr/>
        <p:txBody>
          <a:bodyPr/>
          <a:lstStyle/>
          <a:p>
            <a:r>
              <a:rPr lang="en-US"/>
              <a:t>EDUCATION CREDITS IN TAXSLAYER</a:t>
            </a:r>
          </a:p>
        </p:txBody>
      </p:sp>
      <p:sp>
        <p:nvSpPr>
          <p:cNvPr id="3" name="Content Placeholder 2">
            <a:extLst>
              <a:ext uri="{FF2B5EF4-FFF2-40B4-BE49-F238E27FC236}">
                <a16:creationId xmlns:a16="http://schemas.microsoft.com/office/drawing/2014/main" id="{818A2F6B-D73E-7B59-4A3B-181AE195BEE4}"/>
              </a:ext>
            </a:extLst>
          </p:cNvPr>
          <p:cNvSpPr>
            <a:spLocks noGrp="1"/>
          </p:cNvSpPr>
          <p:nvPr>
            <p:ph idx="1"/>
          </p:nvPr>
        </p:nvSpPr>
        <p:spPr/>
        <p:txBody>
          <a:bodyPr>
            <a:normAutofit fontScale="92500" lnSpcReduction="10000"/>
          </a:bodyPr>
          <a:lstStyle/>
          <a:p>
            <a:r>
              <a:rPr lang="en-US"/>
              <a:t>As already discussed, TaxSlayer has changed the input for the amount of AOC QEE.  Instead of entering a single number, there are now 3 boxes to complete.</a:t>
            </a:r>
          </a:p>
          <a:p>
            <a:r>
              <a:rPr lang="en-US"/>
              <a:t>When we are not optimizing, the entries are straightforward   – put the amount shown in Box 1 of the 1098-T in the box entitled “Tuition”, put the amount shown in Box 5 in the box entitled “Grants”, and put the total of all AOC QEE other than the amount in Box 1 in the box entitled “Other Qualified Expenses”.</a:t>
            </a:r>
          </a:p>
        </p:txBody>
      </p:sp>
      <p:sp>
        <p:nvSpPr>
          <p:cNvPr id="4" name="Slide Number Placeholder 3">
            <a:extLst>
              <a:ext uri="{FF2B5EF4-FFF2-40B4-BE49-F238E27FC236}">
                <a16:creationId xmlns:a16="http://schemas.microsoft.com/office/drawing/2014/main" id="{FE7978AB-B857-D34F-7738-2BCD24335DE0}"/>
              </a:ext>
            </a:extLst>
          </p:cNvPr>
          <p:cNvSpPr>
            <a:spLocks noGrp="1"/>
          </p:cNvSpPr>
          <p:nvPr>
            <p:ph type="sldNum" sz="quarter" idx="12"/>
          </p:nvPr>
        </p:nvSpPr>
        <p:spPr/>
        <p:txBody>
          <a:bodyPr/>
          <a:lstStyle/>
          <a:p>
            <a:fld id="{D4A68114-37C0-499E-BFBE-01C969A173B6}" type="slidenum">
              <a:rPr lang="en-US" smtClean="0"/>
              <a:t>137</a:t>
            </a:fld>
            <a:endParaRPr lang="en-US"/>
          </a:p>
        </p:txBody>
      </p:sp>
    </p:spTree>
    <p:extLst>
      <p:ext uri="{BB962C8B-B14F-4D97-AF65-F5344CB8AC3E}">
        <p14:creationId xmlns:p14="http://schemas.microsoft.com/office/powerpoint/2010/main" val="373390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9C06F-F508-BDB8-17EF-AC7FD5CF4654}"/>
              </a:ext>
            </a:extLst>
          </p:cNvPr>
          <p:cNvSpPr>
            <a:spLocks noGrp="1"/>
          </p:cNvSpPr>
          <p:nvPr>
            <p:ph type="title"/>
          </p:nvPr>
        </p:nvSpPr>
        <p:spPr/>
        <p:txBody>
          <a:bodyPr/>
          <a:lstStyle/>
          <a:p>
            <a:r>
              <a:rPr lang="en-US"/>
              <a:t>EDUCATION CREDITS IN TAXSLAYER</a:t>
            </a:r>
          </a:p>
        </p:txBody>
      </p:sp>
      <p:sp>
        <p:nvSpPr>
          <p:cNvPr id="3" name="Content Placeholder 2">
            <a:extLst>
              <a:ext uri="{FF2B5EF4-FFF2-40B4-BE49-F238E27FC236}">
                <a16:creationId xmlns:a16="http://schemas.microsoft.com/office/drawing/2014/main" id="{818A2F6B-D73E-7B59-4A3B-181AE195BEE4}"/>
              </a:ext>
            </a:extLst>
          </p:cNvPr>
          <p:cNvSpPr>
            <a:spLocks noGrp="1"/>
          </p:cNvSpPr>
          <p:nvPr>
            <p:ph idx="1"/>
          </p:nvPr>
        </p:nvSpPr>
        <p:spPr>
          <a:xfrm>
            <a:off x="838200" y="2191109"/>
            <a:ext cx="10515600" cy="3985853"/>
          </a:xfrm>
        </p:spPr>
        <p:txBody>
          <a:bodyPr>
            <a:normAutofit/>
          </a:bodyPr>
          <a:lstStyle/>
          <a:p>
            <a:pPr>
              <a:lnSpc>
                <a:spcPct val="80000"/>
              </a:lnSpc>
            </a:pPr>
            <a:r>
              <a:rPr lang="en-US"/>
              <a:t>If instead we have optimized the AOC using the AOC Workbook, we must adjust the numbers entered to get the appropriate amount of AOC QEE on the return.</a:t>
            </a:r>
          </a:p>
          <a:p>
            <a:pPr>
              <a:lnSpc>
                <a:spcPct val="80000"/>
              </a:lnSpc>
            </a:pPr>
            <a:r>
              <a:rPr lang="en-US"/>
              <a:t>Remember, these inputs are solely to derive the AOC.  The inputs for the amount of scholarship income are done elsewhere on the student’s return as discussed later.</a:t>
            </a:r>
          </a:p>
        </p:txBody>
      </p:sp>
      <p:sp>
        <p:nvSpPr>
          <p:cNvPr id="4" name="Slide Number Placeholder 3">
            <a:extLst>
              <a:ext uri="{FF2B5EF4-FFF2-40B4-BE49-F238E27FC236}">
                <a16:creationId xmlns:a16="http://schemas.microsoft.com/office/drawing/2014/main" id="{FE7978AB-B857-D34F-7738-2BCD24335DE0}"/>
              </a:ext>
            </a:extLst>
          </p:cNvPr>
          <p:cNvSpPr>
            <a:spLocks noGrp="1"/>
          </p:cNvSpPr>
          <p:nvPr>
            <p:ph type="sldNum" sz="quarter" idx="12"/>
          </p:nvPr>
        </p:nvSpPr>
        <p:spPr/>
        <p:txBody>
          <a:bodyPr/>
          <a:lstStyle/>
          <a:p>
            <a:fld id="{D4A68114-37C0-499E-BFBE-01C969A173B6}" type="slidenum">
              <a:rPr lang="en-US" smtClean="0"/>
              <a:t>138</a:t>
            </a:fld>
            <a:endParaRPr lang="en-US"/>
          </a:p>
        </p:txBody>
      </p:sp>
    </p:spTree>
    <p:extLst>
      <p:ext uri="{BB962C8B-B14F-4D97-AF65-F5344CB8AC3E}">
        <p14:creationId xmlns:p14="http://schemas.microsoft.com/office/powerpoint/2010/main" val="212930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9C06F-F508-BDB8-17EF-AC7FD5CF4654}"/>
              </a:ext>
            </a:extLst>
          </p:cNvPr>
          <p:cNvSpPr>
            <a:spLocks noGrp="1"/>
          </p:cNvSpPr>
          <p:nvPr>
            <p:ph type="title"/>
          </p:nvPr>
        </p:nvSpPr>
        <p:spPr/>
        <p:txBody>
          <a:bodyPr/>
          <a:lstStyle/>
          <a:p>
            <a:r>
              <a:rPr lang="en-US"/>
              <a:t>EDUCATION CREDITS IN TAXSLAYER</a:t>
            </a:r>
          </a:p>
        </p:txBody>
      </p:sp>
      <p:sp>
        <p:nvSpPr>
          <p:cNvPr id="3" name="Content Placeholder 2">
            <a:extLst>
              <a:ext uri="{FF2B5EF4-FFF2-40B4-BE49-F238E27FC236}">
                <a16:creationId xmlns:a16="http://schemas.microsoft.com/office/drawing/2014/main" id="{818A2F6B-D73E-7B59-4A3B-181AE195BEE4}"/>
              </a:ext>
            </a:extLst>
          </p:cNvPr>
          <p:cNvSpPr>
            <a:spLocks noGrp="1"/>
          </p:cNvSpPr>
          <p:nvPr>
            <p:ph idx="1"/>
          </p:nvPr>
        </p:nvSpPr>
        <p:spPr>
          <a:xfrm>
            <a:off x="838200" y="1742625"/>
            <a:ext cx="10515600" cy="4796287"/>
          </a:xfrm>
        </p:spPr>
        <p:txBody>
          <a:bodyPr>
            <a:normAutofit fontScale="92500" lnSpcReduction="10000"/>
          </a:bodyPr>
          <a:lstStyle/>
          <a:p>
            <a:r>
              <a:rPr lang="en-US"/>
              <a:t>When we optimize, we are reducing the amount of the  scholarship that is tax-free in order to “free up” QEE to allocate against the AOC.</a:t>
            </a:r>
          </a:p>
          <a:p>
            <a:r>
              <a:rPr lang="en-US"/>
              <a:t>What we want to enter in TaxSlayer under “Grants”, if anything, is the tax-free amount of the scholarship </a:t>
            </a:r>
            <a:r>
              <a:rPr lang="en-US" u="sng"/>
              <a:t>after</a:t>
            </a:r>
            <a:r>
              <a:rPr lang="en-US"/>
              <a:t> </a:t>
            </a:r>
            <a:r>
              <a:rPr lang="en-US" u="sng"/>
              <a:t>optimization</a:t>
            </a:r>
            <a:r>
              <a:rPr lang="en-US"/>
              <a:t>.</a:t>
            </a:r>
          </a:p>
          <a:p>
            <a:r>
              <a:rPr lang="en-US"/>
              <a:t>The AOC Workbook will instruct you on the data to enter in TaxSlayer.  It instructs you to put the entire AOC QEE after optimization in “Tuition Paid”.  No TaxSlayer entries are required for “Grants” or “Other Qualifying Expenses” when you use the AOC Workbook.</a:t>
            </a:r>
          </a:p>
        </p:txBody>
      </p:sp>
      <p:sp>
        <p:nvSpPr>
          <p:cNvPr id="4" name="Slide Number Placeholder 3">
            <a:extLst>
              <a:ext uri="{FF2B5EF4-FFF2-40B4-BE49-F238E27FC236}">
                <a16:creationId xmlns:a16="http://schemas.microsoft.com/office/drawing/2014/main" id="{FE7978AB-B857-D34F-7738-2BCD24335DE0}"/>
              </a:ext>
            </a:extLst>
          </p:cNvPr>
          <p:cNvSpPr>
            <a:spLocks noGrp="1"/>
          </p:cNvSpPr>
          <p:nvPr>
            <p:ph type="sldNum" sz="quarter" idx="12"/>
          </p:nvPr>
        </p:nvSpPr>
        <p:spPr/>
        <p:txBody>
          <a:bodyPr/>
          <a:lstStyle/>
          <a:p>
            <a:fld id="{D4A68114-37C0-499E-BFBE-01C969A173B6}" type="slidenum">
              <a:rPr lang="en-US" smtClean="0"/>
              <a:t>139</a:t>
            </a:fld>
            <a:endParaRPr lang="en-US"/>
          </a:p>
        </p:txBody>
      </p:sp>
    </p:spTree>
    <p:extLst>
      <p:ext uri="{BB962C8B-B14F-4D97-AF65-F5344CB8AC3E}">
        <p14:creationId xmlns:p14="http://schemas.microsoft.com/office/powerpoint/2010/main" val="374261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D54AF-D0FB-F1A4-43FB-145CFD70B72C}"/>
              </a:ext>
            </a:extLst>
          </p:cNvPr>
          <p:cNvSpPr>
            <a:spLocks noGrp="1"/>
          </p:cNvSpPr>
          <p:nvPr>
            <p:ph type="title"/>
          </p:nvPr>
        </p:nvSpPr>
        <p:spPr/>
        <p:txBody>
          <a:bodyPr/>
          <a:lstStyle/>
          <a:p>
            <a:r>
              <a:rPr lang="en-US"/>
              <a:t>EXCEPTIONS TO 10% TAX</a:t>
            </a:r>
          </a:p>
        </p:txBody>
      </p:sp>
      <p:sp>
        <p:nvSpPr>
          <p:cNvPr id="3" name="Content Placeholder 2">
            <a:extLst>
              <a:ext uri="{FF2B5EF4-FFF2-40B4-BE49-F238E27FC236}">
                <a16:creationId xmlns:a16="http://schemas.microsoft.com/office/drawing/2014/main" id="{B3BD8456-A278-5546-9165-283EB9FBDF4E}"/>
              </a:ext>
            </a:extLst>
          </p:cNvPr>
          <p:cNvSpPr>
            <a:spLocks noGrp="1"/>
          </p:cNvSpPr>
          <p:nvPr>
            <p:ph idx="1"/>
          </p:nvPr>
        </p:nvSpPr>
        <p:spPr/>
        <p:txBody>
          <a:bodyPr>
            <a:normAutofit/>
          </a:bodyPr>
          <a:lstStyle/>
          <a:p>
            <a:pPr marL="0" indent="0">
              <a:buNone/>
            </a:pPr>
            <a:r>
              <a:rPr lang="en-US" b="0"/>
              <a:t>Here are a couple more that become effective for 2024.</a:t>
            </a:r>
          </a:p>
          <a:p>
            <a:pPr>
              <a:lnSpc>
                <a:spcPct val="80000"/>
              </a:lnSpc>
            </a:pPr>
            <a:r>
              <a:rPr lang="en-US" b="0"/>
              <a:t>Domestic Abuse – Distributions up to the lesser of $10,000 or 50 percent of the participant’s account to participants that </a:t>
            </a:r>
            <a:r>
              <a:rPr lang="en-US" b="0" u="sng"/>
              <a:t>self-certify</a:t>
            </a:r>
            <a:r>
              <a:rPr lang="en-US" b="0"/>
              <a:t> that they experienced domestic abuse (physical, psychological, sexual, emotional, or economic abuse). </a:t>
            </a:r>
            <a:r>
              <a:rPr lang="en-US"/>
              <a:t>Effective beginning in </a:t>
            </a:r>
            <a:r>
              <a:rPr lang="en-US" u="sng"/>
              <a:t>2024</a:t>
            </a:r>
            <a:r>
              <a:rPr lang="en-US"/>
              <a:t>. </a:t>
            </a:r>
            <a:endParaRPr lang="en-US" b="0"/>
          </a:p>
        </p:txBody>
      </p:sp>
      <p:sp>
        <p:nvSpPr>
          <p:cNvPr id="4" name="Slide Number Placeholder 3">
            <a:extLst>
              <a:ext uri="{FF2B5EF4-FFF2-40B4-BE49-F238E27FC236}">
                <a16:creationId xmlns:a16="http://schemas.microsoft.com/office/drawing/2014/main" id="{D0130916-D9E2-3FDA-EA94-400ECECDA15E}"/>
              </a:ext>
            </a:extLst>
          </p:cNvPr>
          <p:cNvSpPr>
            <a:spLocks noGrp="1"/>
          </p:cNvSpPr>
          <p:nvPr>
            <p:ph type="sldNum" sz="quarter" idx="12"/>
          </p:nvPr>
        </p:nvSpPr>
        <p:spPr/>
        <p:txBody>
          <a:bodyPr/>
          <a:lstStyle/>
          <a:p>
            <a:fld id="{D4A68114-37C0-499E-BFBE-01C969A173B6}" type="slidenum">
              <a:rPr lang="en-US" smtClean="0"/>
              <a:t>14</a:t>
            </a:fld>
            <a:endParaRPr lang="en-US"/>
          </a:p>
        </p:txBody>
      </p:sp>
    </p:spTree>
    <p:extLst>
      <p:ext uri="{BB962C8B-B14F-4D97-AF65-F5344CB8AC3E}">
        <p14:creationId xmlns:p14="http://schemas.microsoft.com/office/powerpoint/2010/main" val="30279049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9B31-6D09-3329-CCDA-8C8257569992}"/>
              </a:ext>
            </a:extLst>
          </p:cNvPr>
          <p:cNvSpPr>
            <a:spLocks noGrp="1"/>
          </p:cNvSpPr>
          <p:nvPr>
            <p:ph type="title"/>
          </p:nvPr>
        </p:nvSpPr>
        <p:spPr>
          <a:xfrm>
            <a:off x="838200" y="365125"/>
            <a:ext cx="10515600" cy="929285"/>
          </a:xfrm>
        </p:spPr>
        <p:txBody>
          <a:bodyPr>
            <a:noAutofit/>
          </a:bodyPr>
          <a:lstStyle/>
          <a:p>
            <a:r>
              <a:rPr lang="en-US" sz="6000" b="1">
                <a:latin typeface="Arial" panose="020B0604020202020204" pitchFamily="34" charset="0"/>
                <a:cs typeface="Arial" panose="020B0604020202020204" pitchFamily="34" charset="0"/>
              </a:rPr>
              <a:t>AOC QEE - TAXSLAYER</a:t>
            </a:r>
          </a:p>
        </p:txBody>
      </p:sp>
      <p:sp>
        <p:nvSpPr>
          <p:cNvPr id="3" name="Content Placeholder 2">
            <a:extLst>
              <a:ext uri="{FF2B5EF4-FFF2-40B4-BE49-F238E27FC236}">
                <a16:creationId xmlns:a16="http://schemas.microsoft.com/office/drawing/2014/main" id="{B3D7366D-7D0D-1F7C-00D9-9A0D9F8F182C}"/>
              </a:ext>
            </a:extLst>
          </p:cNvPr>
          <p:cNvSpPr>
            <a:spLocks noGrp="1"/>
          </p:cNvSpPr>
          <p:nvPr>
            <p:ph idx="1"/>
          </p:nvPr>
        </p:nvSpPr>
        <p:spPr>
          <a:xfrm>
            <a:off x="838200" y="1647645"/>
            <a:ext cx="10515600" cy="4845230"/>
          </a:xfrm>
        </p:spPr>
        <p:txBody>
          <a:bodyPr>
            <a:normAutofit fontScale="92500" lnSpcReduction="10000"/>
          </a:bodyPr>
          <a:lstStyle/>
          <a:p>
            <a:r>
              <a:rPr lang="en-US">
                <a:cs typeface="Arial" panose="020B0604020202020204" pitchFamily="34" charset="0"/>
              </a:rPr>
              <a:t>The AOC goes on the return of the taxpayer “claiming” the student.</a:t>
            </a:r>
          </a:p>
          <a:p>
            <a:pPr lvl="1">
              <a:buSzPct val="100000"/>
            </a:pPr>
            <a:r>
              <a:rPr lang="en-US">
                <a:cs typeface="Arial" panose="020B0604020202020204" pitchFamily="34" charset="0"/>
              </a:rPr>
              <a:t>If someone other than the student claims the Child Tax Credit or Other Dependent Credit with respect to the student, that taxpayer will claim the AOC on their return.</a:t>
            </a:r>
          </a:p>
          <a:p>
            <a:pPr lvl="1">
              <a:buSzPct val="100000"/>
            </a:pPr>
            <a:r>
              <a:rPr lang="en-US">
                <a:cs typeface="Arial" panose="020B0604020202020204" pitchFamily="34" charset="0"/>
              </a:rPr>
              <a:t>If no one else claims the student, the AOC goes on the student’s return.</a:t>
            </a:r>
          </a:p>
          <a:p>
            <a:pPr lvl="1">
              <a:buSzPct val="100000"/>
            </a:pPr>
            <a:r>
              <a:rPr lang="en-US">
                <a:cs typeface="Arial" panose="020B0604020202020204" pitchFamily="34" charset="0"/>
              </a:rPr>
              <a:t>Be careful with allowing a student to claim the AOC as it is almost always better for the support provider to claim the credit so long as the support provider satisfies the tests to claim the CTC or ODC.</a:t>
            </a:r>
          </a:p>
          <a:p>
            <a:endParaRPr lang="en-US"/>
          </a:p>
        </p:txBody>
      </p:sp>
      <p:sp>
        <p:nvSpPr>
          <p:cNvPr id="4" name="Slide Number Placeholder 3">
            <a:extLst>
              <a:ext uri="{FF2B5EF4-FFF2-40B4-BE49-F238E27FC236}">
                <a16:creationId xmlns:a16="http://schemas.microsoft.com/office/drawing/2014/main" id="{9B50F9F6-11FE-F0D5-38D1-3DE9B82225EE}"/>
              </a:ext>
            </a:extLst>
          </p:cNvPr>
          <p:cNvSpPr>
            <a:spLocks noGrp="1"/>
          </p:cNvSpPr>
          <p:nvPr>
            <p:ph type="sldNum" sz="quarter" idx="12"/>
          </p:nvPr>
        </p:nvSpPr>
        <p:spPr/>
        <p:txBody>
          <a:bodyPr/>
          <a:lstStyle/>
          <a:p>
            <a:fld id="{6D36B704-9A6D-446D-9E17-A9D89557D4B4}" type="slidenum">
              <a:rPr lang="en-US" smtClean="0"/>
              <a:t>140</a:t>
            </a:fld>
            <a:endParaRPr lang="en-US"/>
          </a:p>
        </p:txBody>
      </p:sp>
    </p:spTree>
    <p:extLst>
      <p:ext uri="{BB962C8B-B14F-4D97-AF65-F5344CB8AC3E}">
        <p14:creationId xmlns:p14="http://schemas.microsoft.com/office/powerpoint/2010/main" val="353617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F8770-F124-DC93-AD8E-11A89EABA207}"/>
              </a:ext>
            </a:extLst>
          </p:cNvPr>
          <p:cNvSpPr>
            <a:spLocks noGrp="1"/>
          </p:cNvSpPr>
          <p:nvPr>
            <p:ph type="title"/>
          </p:nvPr>
        </p:nvSpPr>
        <p:spPr>
          <a:xfrm>
            <a:off x="838200" y="365125"/>
            <a:ext cx="10515600" cy="670045"/>
          </a:xfrm>
        </p:spPr>
        <p:txBody>
          <a:bodyPr>
            <a:noAutofit/>
          </a:bodyPr>
          <a:lstStyle/>
          <a:p>
            <a:r>
              <a:rPr lang="en-US" sz="6000" b="1">
                <a:latin typeface="Arial" panose="020B0604020202020204" pitchFamily="34" charset="0"/>
                <a:cs typeface="Arial" panose="020B0604020202020204" pitchFamily="34" charset="0"/>
              </a:rPr>
              <a:t>SCHOLARSHIP INCOME</a:t>
            </a:r>
          </a:p>
        </p:txBody>
      </p:sp>
      <p:sp>
        <p:nvSpPr>
          <p:cNvPr id="3" name="Content Placeholder 2">
            <a:extLst>
              <a:ext uri="{FF2B5EF4-FFF2-40B4-BE49-F238E27FC236}">
                <a16:creationId xmlns:a16="http://schemas.microsoft.com/office/drawing/2014/main" id="{9DAA51E8-05EF-EA1B-B44E-4FF9CA87ADE9}"/>
              </a:ext>
            </a:extLst>
          </p:cNvPr>
          <p:cNvSpPr>
            <a:spLocks noGrp="1"/>
          </p:cNvSpPr>
          <p:nvPr>
            <p:ph idx="1"/>
          </p:nvPr>
        </p:nvSpPr>
        <p:spPr>
          <a:xfrm>
            <a:off x="838200" y="1199072"/>
            <a:ext cx="10515600" cy="5434641"/>
          </a:xfrm>
        </p:spPr>
        <p:txBody>
          <a:bodyPr>
            <a:normAutofit fontScale="92500" lnSpcReduction="10000"/>
          </a:bodyPr>
          <a:lstStyle/>
          <a:p>
            <a:r>
              <a:rPr lang="en-US" sz="3500" b="1" i="1">
                <a:cs typeface="Arial" panose="020B0604020202020204" pitchFamily="34" charset="0"/>
              </a:rPr>
              <a:t>SCHOLARSHIP INCOME IS ALWAYS THE INCOME OF THE STUDENT!</a:t>
            </a:r>
          </a:p>
          <a:p>
            <a:r>
              <a:rPr lang="en-US">
                <a:cs typeface="Arial" panose="020B0604020202020204" pitchFamily="34" charset="0"/>
              </a:rPr>
              <a:t>As you work through the flowchart and the AOC Workbook, there may be situations where the student has scholarship income, either because the scholarship amount exceeds the QEE or because we have optimized to add scholarship income to the student to increase the AOC.</a:t>
            </a:r>
          </a:p>
          <a:p>
            <a:r>
              <a:rPr lang="en-US">
                <a:cs typeface="Arial" panose="020B0604020202020204" pitchFamily="34" charset="0"/>
              </a:rPr>
              <a:t>Unless you have used the AOC Workbook, be sure to watch out for the Kiddie Tax if the student is under 24 and has a filing requirement.  See Pub, 4012, pp. H-5.</a:t>
            </a:r>
          </a:p>
          <a:p>
            <a:r>
              <a:rPr lang="en-US">
                <a:cs typeface="Arial" panose="020B0604020202020204" pitchFamily="34" charset="0"/>
              </a:rPr>
              <a:t>In TaxSlayer – enter scholarship income in Income/Other Income/Other Compensation/Scholarships and Grants</a:t>
            </a:r>
          </a:p>
        </p:txBody>
      </p:sp>
      <p:sp>
        <p:nvSpPr>
          <p:cNvPr id="4" name="Slide Number Placeholder 3">
            <a:extLst>
              <a:ext uri="{FF2B5EF4-FFF2-40B4-BE49-F238E27FC236}">
                <a16:creationId xmlns:a16="http://schemas.microsoft.com/office/drawing/2014/main" id="{E1D2EEE5-C673-D9EE-8E74-46C09B28B64D}"/>
              </a:ext>
            </a:extLst>
          </p:cNvPr>
          <p:cNvSpPr>
            <a:spLocks noGrp="1"/>
          </p:cNvSpPr>
          <p:nvPr>
            <p:ph type="sldNum" sz="quarter" idx="12"/>
          </p:nvPr>
        </p:nvSpPr>
        <p:spPr/>
        <p:txBody>
          <a:bodyPr/>
          <a:lstStyle/>
          <a:p>
            <a:fld id="{6D36B704-9A6D-446D-9E17-A9D89557D4B4}" type="slidenum">
              <a:rPr lang="en-US" smtClean="0"/>
              <a:t>141</a:t>
            </a:fld>
            <a:endParaRPr lang="en-US"/>
          </a:p>
        </p:txBody>
      </p:sp>
    </p:spTree>
    <p:extLst>
      <p:ext uri="{BB962C8B-B14F-4D97-AF65-F5344CB8AC3E}">
        <p14:creationId xmlns:p14="http://schemas.microsoft.com/office/powerpoint/2010/main" val="145875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39EB-93E8-FB0A-E0CC-559783E9F3BC}"/>
              </a:ext>
            </a:extLst>
          </p:cNvPr>
          <p:cNvSpPr>
            <a:spLocks noGrp="1"/>
          </p:cNvSpPr>
          <p:nvPr>
            <p:ph type="title"/>
          </p:nvPr>
        </p:nvSpPr>
        <p:spPr>
          <a:xfrm>
            <a:off x="838200" y="365125"/>
            <a:ext cx="10515600" cy="851199"/>
          </a:xfrm>
        </p:spPr>
        <p:txBody>
          <a:bodyPr>
            <a:noAutofit/>
          </a:bodyPr>
          <a:lstStyle/>
          <a:p>
            <a:r>
              <a:rPr lang="en-US" sz="6000" b="1">
                <a:latin typeface="Arial" panose="020B0604020202020204" pitchFamily="34" charset="0"/>
                <a:cs typeface="Arial" panose="020B0604020202020204" pitchFamily="34" charset="0"/>
              </a:rPr>
              <a:t>EXAMPLE</a:t>
            </a:r>
          </a:p>
        </p:txBody>
      </p:sp>
      <p:sp>
        <p:nvSpPr>
          <p:cNvPr id="3" name="Content Placeholder 2">
            <a:extLst>
              <a:ext uri="{FF2B5EF4-FFF2-40B4-BE49-F238E27FC236}">
                <a16:creationId xmlns:a16="http://schemas.microsoft.com/office/drawing/2014/main" id="{8CBAC98C-C784-963D-62BE-1E5F03C93A98}"/>
              </a:ext>
            </a:extLst>
          </p:cNvPr>
          <p:cNvSpPr>
            <a:spLocks noGrp="1"/>
          </p:cNvSpPr>
          <p:nvPr>
            <p:ph idx="1"/>
          </p:nvPr>
        </p:nvSpPr>
        <p:spPr>
          <a:xfrm>
            <a:off x="838200" y="1353787"/>
            <a:ext cx="10515600" cy="5367688"/>
          </a:xfrm>
        </p:spPr>
        <p:txBody>
          <a:bodyPr>
            <a:normAutofit fontScale="92500" lnSpcReduction="10000"/>
          </a:bodyPr>
          <a:lstStyle/>
          <a:p>
            <a:r>
              <a:rPr lang="en-US">
                <a:cs typeface="Arial" panose="020B0604020202020204" pitchFamily="34" charset="0"/>
              </a:rPr>
              <a:t>Joe College is a full-time sophomore at UNC-Asheville majoring in Atmospheric Sciences.  His parents provided more than half of his support and he lived with them when not at school.  Joe worked part-time during the summer and earned $7,500, which was less than half of his support.</a:t>
            </a:r>
          </a:p>
          <a:p>
            <a:r>
              <a:rPr lang="en-US">
                <a:cs typeface="Arial" panose="020B0604020202020204" pitchFamily="34" charset="0"/>
              </a:rPr>
              <a:t>Joe has never been convicted of a felony and his parents have claimed the AOC on one prior return.</a:t>
            </a:r>
          </a:p>
          <a:p>
            <a:r>
              <a:rPr lang="en-US">
                <a:cs typeface="Arial" panose="020B0604020202020204" pitchFamily="34" charset="0"/>
              </a:rPr>
              <a:t>He spent $7,000 on room and board, $200 for a parking pass, and $550 on books and supplies that he purchased on the internet.</a:t>
            </a:r>
          </a:p>
          <a:p>
            <a:r>
              <a:rPr lang="en-US">
                <a:cs typeface="Arial" panose="020B0604020202020204" pitchFamily="34" charset="0"/>
              </a:rPr>
              <a:t>The scholarship was a Pell Grant.</a:t>
            </a:r>
          </a:p>
        </p:txBody>
      </p:sp>
      <p:sp>
        <p:nvSpPr>
          <p:cNvPr id="4" name="Slide Number Placeholder 3">
            <a:extLst>
              <a:ext uri="{FF2B5EF4-FFF2-40B4-BE49-F238E27FC236}">
                <a16:creationId xmlns:a16="http://schemas.microsoft.com/office/drawing/2014/main" id="{8570502C-3359-5B2D-8F23-03FA41FC511C}"/>
              </a:ext>
            </a:extLst>
          </p:cNvPr>
          <p:cNvSpPr>
            <a:spLocks noGrp="1"/>
          </p:cNvSpPr>
          <p:nvPr>
            <p:ph type="sldNum" sz="quarter" idx="12"/>
          </p:nvPr>
        </p:nvSpPr>
        <p:spPr/>
        <p:txBody>
          <a:bodyPr/>
          <a:lstStyle/>
          <a:p>
            <a:fld id="{6D36B704-9A6D-446D-9E17-A9D89557D4B4}" type="slidenum">
              <a:rPr lang="en-US" smtClean="0"/>
              <a:t>142</a:t>
            </a:fld>
            <a:endParaRPr lang="en-US"/>
          </a:p>
        </p:txBody>
      </p:sp>
    </p:spTree>
    <p:extLst>
      <p:ext uri="{BB962C8B-B14F-4D97-AF65-F5344CB8AC3E}">
        <p14:creationId xmlns:p14="http://schemas.microsoft.com/office/powerpoint/2010/main" val="223191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39EB-93E8-FB0A-E0CC-559783E9F3BC}"/>
              </a:ext>
            </a:extLst>
          </p:cNvPr>
          <p:cNvSpPr>
            <a:spLocks noGrp="1"/>
          </p:cNvSpPr>
          <p:nvPr>
            <p:ph type="title"/>
          </p:nvPr>
        </p:nvSpPr>
        <p:spPr/>
        <p:txBody>
          <a:bodyPr>
            <a:noAutofit/>
          </a:bodyPr>
          <a:lstStyle/>
          <a:p>
            <a:r>
              <a:rPr lang="en-US" sz="6000" b="1">
                <a:latin typeface="Arial" panose="020B0604020202020204" pitchFamily="34" charset="0"/>
                <a:cs typeface="Arial" panose="020B0604020202020204" pitchFamily="34" charset="0"/>
              </a:rPr>
              <a:t>EXAMPLE</a:t>
            </a:r>
          </a:p>
        </p:txBody>
      </p:sp>
      <p:sp>
        <p:nvSpPr>
          <p:cNvPr id="3" name="Content Placeholder 2">
            <a:extLst>
              <a:ext uri="{FF2B5EF4-FFF2-40B4-BE49-F238E27FC236}">
                <a16:creationId xmlns:a16="http://schemas.microsoft.com/office/drawing/2014/main" id="{8CBAC98C-C784-963D-62BE-1E5F03C93A98}"/>
              </a:ext>
            </a:extLst>
          </p:cNvPr>
          <p:cNvSpPr>
            <a:spLocks noGrp="1"/>
          </p:cNvSpPr>
          <p:nvPr>
            <p:ph idx="1"/>
          </p:nvPr>
        </p:nvSpPr>
        <p:spPr>
          <a:xfrm>
            <a:off x="838200" y="1302588"/>
            <a:ext cx="10515600" cy="4874375"/>
          </a:xfrm>
        </p:spPr>
        <p:txBody>
          <a:bodyPr>
            <a:normAutofit fontScale="85000" lnSpcReduction="20000"/>
          </a:bodyPr>
          <a:lstStyle/>
          <a:p>
            <a:r>
              <a:rPr lang="en-US">
                <a:cs typeface="Arial" panose="020B0604020202020204" pitchFamily="34" charset="0"/>
              </a:rPr>
              <a:t>Joe received the following 1098-T from UNCA.</a:t>
            </a:r>
          </a:p>
          <a:p>
            <a:endParaRPr lang="en-US">
              <a:cs typeface="Arial" panose="020B0604020202020204" pitchFamily="34" charset="0"/>
            </a:endParaRPr>
          </a:p>
          <a:p>
            <a:endParaRPr lang="en-US">
              <a:cs typeface="Arial" panose="020B0604020202020204" pitchFamily="34" charset="0"/>
            </a:endParaRPr>
          </a:p>
          <a:p>
            <a:endParaRPr lang="en-US">
              <a:cs typeface="Arial" panose="020B0604020202020204" pitchFamily="34" charset="0"/>
            </a:endParaRPr>
          </a:p>
          <a:p>
            <a:endParaRPr lang="en-US">
              <a:cs typeface="Arial" panose="020B0604020202020204" pitchFamily="34" charset="0"/>
            </a:endParaRPr>
          </a:p>
          <a:p>
            <a:endParaRPr lang="en-US">
              <a:cs typeface="Arial" panose="020B0604020202020204" pitchFamily="34" charset="0"/>
            </a:endParaRPr>
          </a:p>
          <a:p>
            <a:endParaRPr lang="en-US">
              <a:cs typeface="Arial" panose="020B0604020202020204" pitchFamily="34" charset="0"/>
            </a:endParaRPr>
          </a:p>
          <a:p>
            <a:endParaRPr lang="en-US">
              <a:cs typeface="Arial" panose="020B0604020202020204" pitchFamily="34" charset="0"/>
            </a:endParaRPr>
          </a:p>
          <a:p>
            <a:endParaRPr lang="en-US">
              <a:cs typeface="Arial" panose="020B0604020202020204" pitchFamily="34" charset="0"/>
            </a:endParaRPr>
          </a:p>
          <a:p>
            <a:r>
              <a:rPr lang="en-US">
                <a:cs typeface="Arial" panose="020B0604020202020204" pitchFamily="34" charset="0"/>
              </a:rPr>
              <a:t>Use the flowchart to determine the tax consequences of the 1098-T.</a:t>
            </a:r>
          </a:p>
          <a:p>
            <a:endParaRPr lang="en-US"/>
          </a:p>
        </p:txBody>
      </p:sp>
      <p:sp>
        <p:nvSpPr>
          <p:cNvPr id="4" name="Slide Number Placeholder 3">
            <a:extLst>
              <a:ext uri="{FF2B5EF4-FFF2-40B4-BE49-F238E27FC236}">
                <a16:creationId xmlns:a16="http://schemas.microsoft.com/office/drawing/2014/main" id="{8570502C-3359-5B2D-8F23-03FA41FC511C}"/>
              </a:ext>
            </a:extLst>
          </p:cNvPr>
          <p:cNvSpPr>
            <a:spLocks noGrp="1"/>
          </p:cNvSpPr>
          <p:nvPr>
            <p:ph type="sldNum" sz="quarter" idx="12"/>
          </p:nvPr>
        </p:nvSpPr>
        <p:spPr/>
        <p:txBody>
          <a:bodyPr/>
          <a:lstStyle/>
          <a:p>
            <a:fld id="{6D36B704-9A6D-446D-9E17-A9D89557D4B4}" type="slidenum">
              <a:rPr lang="en-US" smtClean="0"/>
              <a:t>143</a:t>
            </a:fld>
            <a:endParaRPr lang="en-US"/>
          </a:p>
        </p:txBody>
      </p:sp>
      <p:pic>
        <p:nvPicPr>
          <p:cNvPr id="7" name="Picture 6">
            <a:extLst>
              <a:ext uri="{FF2B5EF4-FFF2-40B4-BE49-F238E27FC236}">
                <a16:creationId xmlns:a16="http://schemas.microsoft.com/office/drawing/2014/main" id="{A1281BE2-D5B9-E71C-ABF8-88299DBF525D}"/>
              </a:ext>
            </a:extLst>
          </p:cNvPr>
          <p:cNvPicPr>
            <a:picLocks noChangeAspect="1"/>
          </p:cNvPicPr>
          <p:nvPr/>
        </p:nvPicPr>
        <p:blipFill>
          <a:blip r:embed="rId2"/>
          <a:stretch>
            <a:fillRect/>
          </a:stretch>
        </p:blipFill>
        <p:spPr>
          <a:xfrm>
            <a:off x="2788962" y="1719258"/>
            <a:ext cx="6442673" cy="3499723"/>
          </a:xfrm>
          <a:prstGeom prst="rect">
            <a:avLst/>
          </a:prstGeom>
        </p:spPr>
      </p:pic>
      <p:sp>
        <p:nvSpPr>
          <p:cNvPr id="5" name="Rectangle: Rounded Corners 4">
            <a:extLst>
              <a:ext uri="{FF2B5EF4-FFF2-40B4-BE49-F238E27FC236}">
                <a16:creationId xmlns:a16="http://schemas.microsoft.com/office/drawing/2014/main" id="{80EE9C76-AE48-5D44-7CC5-1435897C2830}"/>
              </a:ext>
            </a:extLst>
          </p:cNvPr>
          <p:cNvSpPr/>
          <p:nvPr/>
        </p:nvSpPr>
        <p:spPr>
          <a:xfrm>
            <a:off x="5641675" y="1940943"/>
            <a:ext cx="1199072" cy="67094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1315F39B-7697-9254-BFF7-89E7CECDDA55}"/>
              </a:ext>
            </a:extLst>
          </p:cNvPr>
          <p:cNvSpPr/>
          <p:nvPr/>
        </p:nvSpPr>
        <p:spPr>
          <a:xfrm>
            <a:off x="6771736" y="3429000"/>
            <a:ext cx="1380226" cy="58228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F0E65CE-ABC4-6C96-D93E-8EC4D6807538}"/>
              </a:ext>
            </a:extLst>
          </p:cNvPr>
          <p:cNvSpPr/>
          <p:nvPr/>
        </p:nvSpPr>
        <p:spPr>
          <a:xfrm>
            <a:off x="4344837" y="4537493"/>
            <a:ext cx="1296838" cy="36231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9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P spid="8" grpId="1"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8AB6F2-DC9D-28F5-650D-AC0AD05E1C48}"/>
              </a:ext>
            </a:extLst>
          </p:cNvPr>
          <p:cNvSpPr>
            <a:spLocks noGrp="1"/>
          </p:cNvSpPr>
          <p:nvPr>
            <p:ph type="sldNum" sz="quarter" idx="12"/>
          </p:nvPr>
        </p:nvSpPr>
        <p:spPr>
          <a:xfrm>
            <a:off x="8584721" y="5873271"/>
            <a:ext cx="2743200" cy="365125"/>
          </a:xfrm>
        </p:spPr>
        <p:txBody>
          <a:bodyPr/>
          <a:lstStyle/>
          <a:p>
            <a:fld id="{6D36B704-9A6D-446D-9E17-A9D89557D4B4}" type="slidenum">
              <a:rPr lang="en-US" smtClean="0"/>
              <a:t>144</a:t>
            </a:fld>
            <a:endParaRPr lang="en-US"/>
          </a:p>
        </p:txBody>
      </p:sp>
      <p:sp>
        <p:nvSpPr>
          <p:cNvPr id="7" name="TextBox 6">
            <a:extLst>
              <a:ext uri="{FF2B5EF4-FFF2-40B4-BE49-F238E27FC236}">
                <a16:creationId xmlns:a16="http://schemas.microsoft.com/office/drawing/2014/main" id="{15461B76-6EA4-A1DD-86D6-9C7A529B621B}"/>
              </a:ext>
            </a:extLst>
          </p:cNvPr>
          <p:cNvSpPr txBox="1"/>
          <p:nvPr/>
        </p:nvSpPr>
        <p:spPr>
          <a:xfrm>
            <a:off x="4674958" y="381284"/>
            <a:ext cx="3053014" cy="646331"/>
          </a:xfrm>
          <a:prstGeom prst="rect">
            <a:avLst/>
          </a:prstGeom>
          <a:noFill/>
        </p:spPr>
        <p:txBody>
          <a:bodyPr wrap="square" rtlCol="0">
            <a:spAutoFit/>
          </a:bodyPr>
          <a:lstStyle/>
          <a:p>
            <a:pPr algn="ctr"/>
            <a:r>
              <a:rPr lang="en-US"/>
              <a:t>Determine if Student Qualifies for AOC or LLC</a:t>
            </a:r>
          </a:p>
        </p:txBody>
      </p:sp>
      <p:sp>
        <p:nvSpPr>
          <p:cNvPr id="8" name="Rectangle 7">
            <a:extLst>
              <a:ext uri="{FF2B5EF4-FFF2-40B4-BE49-F238E27FC236}">
                <a16:creationId xmlns:a16="http://schemas.microsoft.com/office/drawing/2014/main" id="{F3BA285A-B265-DB3B-4703-964C7217B83D}"/>
              </a:ext>
            </a:extLst>
          </p:cNvPr>
          <p:cNvSpPr/>
          <p:nvPr/>
        </p:nvSpPr>
        <p:spPr>
          <a:xfrm>
            <a:off x="4687489" y="395921"/>
            <a:ext cx="3053014"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3BEA0ED-B223-428D-8FB6-106BEE183325}"/>
              </a:ext>
            </a:extLst>
          </p:cNvPr>
          <p:cNvSpPr/>
          <p:nvPr/>
        </p:nvSpPr>
        <p:spPr>
          <a:xfrm>
            <a:off x="2312257" y="1581783"/>
            <a:ext cx="1937084"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10E04B1-DCCB-D817-9737-30849696CF5A}"/>
              </a:ext>
            </a:extLst>
          </p:cNvPr>
          <p:cNvSpPr txBox="1"/>
          <p:nvPr/>
        </p:nvSpPr>
        <p:spPr>
          <a:xfrm>
            <a:off x="2312257" y="1697906"/>
            <a:ext cx="1937084" cy="369332"/>
          </a:xfrm>
          <a:prstGeom prst="rect">
            <a:avLst/>
          </a:prstGeom>
          <a:noFill/>
        </p:spPr>
        <p:txBody>
          <a:bodyPr wrap="square" rtlCol="0">
            <a:spAutoFit/>
          </a:bodyPr>
          <a:lstStyle/>
          <a:p>
            <a:pPr algn="ctr"/>
            <a:r>
              <a:rPr lang="en-US"/>
              <a:t>Determine QEE</a:t>
            </a:r>
          </a:p>
        </p:txBody>
      </p:sp>
      <p:sp>
        <p:nvSpPr>
          <p:cNvPr id="12" name="Rectangle 11">
            <a:extLst>
              <a:ext uri="{FF2B5EF4-FFF2-40B4-BE49-F238E27FC236}">
                <a16:creationId xmlns:a16="http://schemas.microsoft.com/office/drawing/2014/main" id="{84ABBBEC-2902-22FE-1D4A-A1972F773EE0}"/>
              </a:ext>
            </a:extLst>
          </p:cNvPr>
          <p:cNvSpPr/>
          <p:nvPr/>
        </p:nvSpPr>
        <p:spPr>
          <a:xfrm>
            <a:off x="8258861" y="1581783"/>
            <a:ext cx="1937084"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067D627-4664-ECEB-BE68-BA27F47CF362}"/>
              </a:ext>
            </a:extLst>
          </p:cNvPr>
          <p:cNvSpPr txBox="1"/>
          <p:nvPr/>
        </p:nvSpPr>
        <p:spPr>
          <a:xfrm>
            <a:off x="8258861" y="1697906"/>
            <a:ext cx="1937084" cy="369332"/>
          </a:xfrm>
          <a:prstGeom prst="rect">
            <a:avLst/>
          </a:prstGeom>
          <a:noFill/>
        </p:spPr>
        <p:txBody>
          <a:bodyPr wrap="square" rtlCol="0">
            <a:spAutoFit/>
          </a:bodyPr>
          <a:lstStyle/>
          <a:p>
            <a:pPr algn="ctr"/>
            <a:r>
              <a:rPr lang="en-US"/>
              <a:t>Determine QEE</a:t>
            </a:r>
          </a:p>
        </p:txBody>
      </p:sp>
      <p:sp>
        <p:nvSpPr>
          <p:cNvPr id="14" name="Rectangle 13">
            <a:extLst>
              <a:ext uri="{FF2B5EF4-FFF2-40B4-BE49-F238E27FC236}">
                <a16:creationId xmlns:a16="http://schemas.microsoft.com/office/drawing/2014/main" id="{153B99FC-32A5-B3CF-A878-AAA10A4F8C56}"/>
              </a:ext>
            </a:extLst>
          </p:cNvPr>
          <p:cNvSpPr/>
          <p:nvPr/>
        </p:nvSpPr>
        <p:spPr>
          <a:xfrm>
            <a:off x="5249655" y="4894252"/>
            <a:ext cx="2262943" cy="49149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B8F655E-9772-0A44-611A-1A5BF3337D9A}"/>
              </a:ext>
            </a:extLst>
          </p:cNvPr>
          <p:cNvSpPr txBox="1"/>
          <p:nvPr/>
        </p:nvSpPr>
        <p:spPr>
          <a:xfrm>
            <a:off x="5271131" y="4926955"/>
            <a:ext cx="2262943" cy="369332"/>
          </a:xfrm>
          <a:prstGeom prst="rect">
            <a:avLst/>
          </a:prstGeom>
          <a:noFill/>
        </p:spPr>
        <p:txBody>
          <a:bodyPr wrap="square" rtlCol="0">
            <a:spAutoFit/>
          </a:bodyPr>
          <a:lstStyle/>
          <a:p>
            <a:r>
              <a:rPr lang="en-US"/>
              <a:t>Go to AOC Workbook</a:t>
            </a:r>
          </a:p>
        </p:txBody>
      </p:sp>
      <p:sp>
        <p:nvSpPr>
          <p:cNvPr id="16" name="Rectangle 15">
            <a:extLst>
              <a:ext uri="{FF2B5EF4-FFF2-40B4-BE49-F238E27FC236}">
                <a16:creationId xmlns:a16="http://schemas.microsoft.com/office/drawing/2014/main" id="{AD1AA055-2585-3570-5C6B-3FD0936FC77E}"/>
              </a:ext>
            </a:extLst>
          </p:cNvPr>
          <p:cNvSpPr/>
          <p:nvPr/>
        </p:nvSpPr>
        <p:spPr>
          <a:xfrm>
            <a:off x="1630960" y="4866711"/>
            <a:ext cx="2336816" cy="47886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E657566-B893-4B8F-A909-D9A1FBC001F7}"/>
              </a:ext>
            </a:extLst>
          </p:cNvPr>
          <p:cNvSpPr txBox="1"/>
          <p:nvPr/>
        </p:nvSpPr>
        <p:spPr>
          <a:xfrm>
            <a:off x="1641164" y="4894252"/>
            <a:ext cx="2326612" cy="369332"/>
          </a:xfrm>
          <a:prstGeom prst="rect">
            <a:avLst/>
          </a:prstGeom>
          <a:noFill/>
        </p:spPr>
        <p:txBody>
          <a:bodyPr wrap="square" rtlCol="0">
            <a:spAutoFit/>
          </a:bodyPr>
          <a:lstStyle/>
          <a:p>
            <a:pPr algn="ctr"/>
            <a:r>
              <a:rPr lang="en-US"/>
              <a:t>Is QEE ≥ Scholarship?</a:t>
            </a:r>
          </a:p>
        </p:txBody>
      </p:sp>
      <p:sp>
        <p:nvSpPr>
          <p:cNvPr id="18" name="Rectangle 17">
            <a:extLst>
              <a:ext uri="{FF2B5EF4-FFF2-40B4-BE49-F238E27FC236}">
                <a16:creationId xmlns:a16="http://schemas.microsoft.com/office/drawing/2014/main" id="{8670A9CA-45C6-F4D7-1056-4C9AEE051152}"/>
              </a:ext>
            </a:extLst>
          </p:cNvPr>
          <p:cNvSpPr/>
          <p:nvPr/>
        </p:nvSpPr>
        <p:spPr>
          <a:xfrm>
            <a:off x="3280919" y="3781324"/>
            <a:ext cx="2535658"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AD1FE66-2901-C919-66DA-C624E2823914}"/>
              </a:ext>
            </a:extLst>
          </p:cNvPr>
          <p:cNvSpPr txBox="1"/>
          <p:nvPr/>
        </p:nvSpPr>
        <p:spPr>
          <a:xfrm>
            <a:off x="3403177" y="3736605"/>
            <a:ext cx="2262942" cy="646331"/>
          </a:xfrm>
          <a:prstGeom prst="rect">
            <a:avLst/>
          </a:prstGeom>
          <a:noFill/>
        </p:spPr>
        <p:txBody>
          <a:bodyPr wrap="square" rtlCol="0">
            <a:spAutoFit/>
          </a:bodyPr>
          <a:lstStyle/>
          <a:p>
            <a:pPr algn="ctr"/>
            <a:r>
              <a:rPr lang="en-US"/>
              <a:t>Are all Scholarships Restricted?</a:t>
            </a:r>
          </a:p>
        </p:txBody>
      </p:sp>
      <p:sp>
        <p:nvSpPr>
          <p:cNvPr id="20" name="Rectangle 19">
            <a:extLst>
              <a:ext uri="{FF2B5EF4-FFF2-40B4-BE49-F238E27FC236}">
                <a16:creationId xmlns:a16="http://schemas.microsoft.com/office/drawing/2014/main" id="{74BAAA73-C16A-79F3-A87E-589B658F50E2}"/>
              </a:ext>
            </a:extLst>
          </p:cNvPr>
          <p:cNvSpPr/>
          <p:nvPr/>
        </p:nvSpPr>
        <p:spPr>
          <a:xfrm>
            <a:off x="662418" y="3743460"/>
            <a:ext cx="1937084"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B489BB3-3FB9-D1CA-50FA-4838F57A3072}"/>
              </a:ext>
            </a:extLst>
          </p:cNvPr>
          <p:cNvSpPr txBox="1"/>
          <p:nvPr/>
        </p:nvSpPr>
        <p:spPr>
          <a:xfrm>
            <a:off x="638979" y="3715068"/>
            <a:ext cx="1937084" cy="646331"/>
          </a:xfrm>
          <a:prstGeom prst="rect">
            <a:avLst/>
          </a:prstGeom>
          <a:noFill/>
        </p:spPr>
        <p:txBody>
          <a:bodyPr wrap="square" rtlCol="0">
            <a:spAutoFit/>
          </a:bodyPr>
          <a:lstStyle/>
          <a:p>
            <a:pPr algn="ctr"/>
            <a:r>
              <a:rPr lang="en-US"/>
              <a:t>Enter $4,000 as QEE for AOC</a:t>
            </a:r>
          </a:p>
        </p:txBody>
      </p:sp>
      <p:sp>
        <p:nvSpPr>
          <p:cNvPr id="22" name="Rectangle 21">
            <a:extLst>
              <a:ext uri="{FF2B5EF4-FFF2-40B4-BE49-F238E27FC236}">
                <a16:creationId xmlns:a16="http://schemas.microsoft.com/office/drawing/2014/main" id="{FDBA79A3-13FF-352A-08D7-D40D5920E917}"/>
              </a:ext>
            </a:extLst>
          </p:cNvPr>
          <p:cNvSpPr/>
          <p:nvPr/>
        </p:nvSpPr>
        <p:spPr>
          <a:xfrm>
            <a:off x="1874357" y="2578107"/>
            <a:ext cx="2813381" cy="73562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1933606-EBD1-2C96-B4AC-76A0E65EFCD4}"/>
              </a:ext>
            </a:extLst>
          </p:cNvPr>
          <p:cNvSpPr txBox="1"/>
          <p:nvPr/>
        </p:nvSpPr>
        <p:spPr>
          <a:xfrm>
            <a:off x="1881375" y="2580748"/>
            <a:ext cx="2813381" cy="646331"/>
          </a:xfrm>
          <a:prstGeom prst="rect">
            <a:avLst/>
          </a:prstGeom>
          <a:noFill/>
        </p:spPr>
        <p:txBody>
          <a:bodyPr wrap="square" rtlCol="0">
            <a:spAutoFit/>
          </a:bodyPr>
          <a:lstStyle/>
          <a:p>
            <a:pPr algn="ctr"/>
            <a:r>
              <a:rPr lang="en-US"/>
              <a:t>Is QEE minus Scholarship ≥$4,000?</a:t>
            </a:r>
          </a:p>
        </p:txBody>
      </p:sp>
      <p:sp>
        <p:nvSpPr>
          <p:cNvPr id="24" name="Rectangle 23">
            <a:extLst>
              <a:ext uri="{FF2B5EF4-FFF2-40B4-BE49-F238E27FC236}">
                <a16:creationId xmlns:a16="http://schemas.microsoft.com/office/drawing/2014/main" id="{37D36D3F-3009-DDF5-A5B2-160D5FE01571}"/>
              </a:ext>
            </a:extLst>
          </p:cNvPr>
          <p:cNvSpPr/>
          <p:nvPr/>
        </p:nvSpPr>
        <p:spPr>
          <a:xfrm>
            <a:off x="8004192" y="2536470"/>
            <a:ext cx="2460457"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DAFF7E5-88AF-0821-F183-88DAF1F6C73E}"/>
              </a:ext>
            </a:extLst>
          </p:cNvPr>
          <p:cNvSpPr txBox="1"/>
          <p:nvPr/>
        </p:nvSpPr>
        <p:spPr>
          <a:xfrm>
            <a:off x="7997174" y="2640381"/>
            <a:ext cx="2460457" cy="369332"/>
          </a:xfrm>
          <a:prstGeom prst="rect">
            <a:avLst/>
          </a:prstGeom>
          <a:noFill/>
        </p:spPr>
        <p:txBody>
          <a:bodyPr wrap="square" rtlCol="0">
            <a:spAutoFit/>
          </a:bodyPr>
          <a:lstStyle/>
          <a:p>
            <a:pPr algn="ctr"/>
            <a:r>
              <a:rPr lang="en-US"/>
              <a:t>Is QEE &gt; Scholarship?</a:t>
            </a:r>
          </a:p>
        </p:txBody>
      </p:sp>
      <p:sp>
        <p:nvSpPr>
          <p:cNvPr id="26" name="Rectangle 25">
            <a:extLst>
              <a:ext uri="{FF2B5EF4-FFF2-40B4-BE49-F238E27FC236}">
                <a16:creationId xmlns:a16="http://schemas.microsoft.com/office/drawing/2014/main" id="{AD57B0A8-1D3B-FDAF-4CA6-0EC07049171B}"/>
              </a:ext>
            </a:extLst>
          </p:cNvPr>
          <p:cNvSpPr/>
          <p:nvPr/>
        </p:nvSpPr>
        <p:spPr>
          <a:xfrm>
            <a:off x="6771961" y="3791946"/>
            <a:ext cx="1937084"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55C1B57-C7CE-3FBB-DE40-7F5789F59A58}"/>
              </a:ext>
            </a:extLst>
          </p:cNvPr>
          <p:cNvSpPr txBox="1"/>
          <p:nvPr/>
        </p:nvSpPr>
        <p:spPr>
          <a:xfrm>
            <a:off x="6795400" y="3769570"/>
            <a:ext cx="1937084" cy="646331"/>
          </a:xfrm>
          <a:prstGeom prst="rect">
            <a:avLst/>
          </a:prstGeom>
          <a:noFill/>
        </p:spPr>
        <p:txBody>
          <a:bodyPr wrap="square" rtlCol="0">
            <a:spAutoFit/>
          </a:bodyPr>
          <a:lstStyle/>
          <a:p>
            <a:pPr algn="ctr"/>
            <a:r>
              <a:rPr lang="en-US"/>
              <a:t>Difference is QEE for LLC</a:t>
            </a:r>
          </a:p>
        </p:txBody>
      </p:sp>
      <p:sp>
        <p:nvSpPr>
          <p:cNvPr id="28" name="Rectangle 27">
            <a:extLst>
              <a:ext uri="{FF2B5EF4-FFF2-40B4-BE49-F238E27FC236}">
                <a16:creationId xmlns:a16="http://schemas.microsoft.com/office/drawing/2014/main" id="{C671153A-9482-51D2-49DE-7A80DB4FE576}"/>
              </a:ext>
            </a:extLst>
          </p:cNvPr>
          <p:cNvSpPr/>
          <p:nvPr/>
        </p:nvSpPr>
        <p:spPr>
          <a:xfrm>
            <a:off x="9458141" y="3778678"/>
            <a:ext cx="2244889" cy="60157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8A8C783A-1264-5990-5791-FDD0FEBD2A05}"/>
              </a:ext>
            </a:extLst>
          </p:cNvPr>
          <p:cNvSpPr txBox="1"/>
          <p:nvPr/>
        </p:nvSpPr>
        <p:spPr>
          <a:xfrm>
            <a:off x="9503558" y="3727897"/>
            <a:ext cx="2220828" cy="646331"/>
          </a:xfrm>
          <a:prstGeom prst="rect">
            <a:avLst/>
          </a:prstGeom>
          <a:noFill/>
        </p:spPr>
        <p:txBody>
          <a:bodyPr wrap="square" rtlCol="0">
            <a:spAutoFit/>
          </a:bodyPr>
          <a:lstStyle/>
          <a:p>
            <a:pPr algn="ctr"/>
            <a:r>
              <a:rPr lang="en-US"/>
              <a:t>Difference is Scholarship Income</a:t>
            </a:r>
          </a:p>
        </p:txBody>
      </p:sp>
      <p:cxnSp>
        <p:nvCxnSpPr>
          <p:cNvPr id="33" name="Straight Connector 32">
            <a:extLst>
              <a:ext uri="{FF2B5EF4-FFF2-40B4-BE49-F238E27FC236}">
                <a16:creationId xmlns:a16="http://schemas.microsoft.com/office/drawing/2014/main" id="{E6FAA3E0-4383-8158-3A21-D68D3FEA664B}"/>
              </a:ext>
            </a:extLst>
          </p:cNvPr>
          <p:cNvCxnSpPr>
            <a:cxnSpLocks/>
            <a:stCxn id="8" idx="2"/>
            <a:endCxn id="10" idx="0"/>
          </p:cNvCxnSpPr>
          <p:nvPr/>
        </p:nvCxnSpPr>
        <p:spPr>
          <a:xfrm flipH="1">
            <a:off x="3280799" y="997500"/>
            <a:ext cx="2933197" cy="5842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FE10203-760F-6ABE-D779-D18000BF6885}"/>
              </a:ext>
            </a:extLst>
          </p:cNvPr>
          <p:cNvCxnSpPr>
            <a:cxnSpLocks/>
            <a:stCxn id="8" idx="2"/>
            <a:endCxn id="12" idx="0"/>
          </p:cNvCxnSpPr>
          <p:nvPr/>
        </p:nvCxnSpPr>
        <p:spPr>
          <a:xfrm>
            <a:off x="6213996" y="997500"/>
            <a:ext cx="3013407" cy="5842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1342448-9708-4FBB-08CC-6F4E8C747D93}"/>
              </a:ext>
            </a:extLst>
          </p:cNvPr>
          <p:cNvCxnSpPr>
            <a:cxnSpLocks/>
            <a:stCxn id="10" idx="2"/>
            <a:endCxn id="22" idx="0"/>
          </p:cNvCxnSpPr>
          <p:nvPr/>
        </p:nvCxnSpPr>
        <p:spPr>
          <a:xfrm>
            <a:off x="3280799" y="2183362"/>
            <a:ext cx="249" cy="3947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B68111F-D02F-F615-0098-0CCBBAB23405}"/>
              </a:ext>
            </a:extLst>
          </p:cNvPr>
          <p:cNvCxnSpPr>
            <a:cxnSpLocks/>
            <a:stCxn id="12" idx="2"/>
            <a:endCxn id="24" idx="0"/>
          </p:cNvCxnSpPr>
          <p:nvPr/>
        </p:nvCxnSpPr>
        <p:spPr>
          <a:xfrm>
            <a:off x="9227403" y="2183362"/>
            <a:ext cx="7018" cy="3531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0139396-D634-DB28-E395-10B4B6E8678A}"/>
              </a:ext>
            </a:extLst>
          </p:cNvPr>
          <p:cNvCxnSpPr>
            <a:cxnSpLocks/>
            <a:stCxn id="22" idx="2"/>
            <a:endCxn id="20" idx="0"/>
          </p:cNvCxnSpPr>
          <p:nvPr/>
        </p:nvCxnSpPr>
        <p:spPr>
          <a:xfrm flipH="1">
            <a:off x="1630960" y="3313734"/>
            <a:ext cx="1650088" cy="4297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1423F32-852F-0900-AC79-9B05AE43B61C}"/>
              </a:ext>
            </a:extLst>
          </p:cNvPr>
          <p:cNvCxnSpPr>
            <a:cxnSpLocks/>
            <a:stCxn id="22" idx="2"/>
            <a:endCxn id="18" idx="0"/>
          </p:cNvCxnSpPr>
          <p:nvPr/>
        </p:nvCxnSpPr>
        <p:spPr>
          <a:xfrm>
            <a:off x="3281048" y="3313734"/>
            <a:ext cx="1267700" cy="4675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947ACEC-3681-147B-D4E6-28D67F96FF3A}"/>
              </a:ext>
            </a:extLst>
          </p:cNvPr>
          <p:cNvCxnSpPr>
            <a:cxnSpLocks/>
            <a:stCxn id="18" idx="2"/>
            <a:endCxn id="16" idx="0"/>
          </p:cNvCxnSpPr>
          <p:nvPr/>
        </p:nvCxnSpPr>
        <p:spPr>
          <a:xfrm flipH="1">
            <a:off x="2799368" y="4382903"/>
            <a:ext cx="1749380" cy="4838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D6BF47C-34F9-2DEF-97AF-EC89C71EEC95}"/>
              </a:ext>
            </a:extLst>
          </p:cNvPr>
          <p:cNvCxnSpPr>
            <a:cxnSpLocks/>
            <a:stCxn id="24" idx="2"/>
            <a:endCxn id="28" idx="0"/>
          </p:cNvCxnSpPr>
          <p:nvPr/>
        </p:nvCxnSpPr>
        <p:spPr>
          <a:xfrm>
            <a:off x="9234421" y="3138049"/>
            <a:ext cx="1346165" cy="6406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1A619E0-618C-5695-59CE-B7529384BF32}"/>
              </a:ext>
            </a:extLst>
          </p:cNvPr>
          <p:cNvCxnSpPr>
            <a:cxnSpLocks/>
            <a:stCxn id="24" idx="2"/>
            <a:endCxn id="26" idx="0"/>
          </p:cNvCxnSpPr>
          <p:nvPr/>
        </p:nvCxnSpPr>
        <p:spPr>
          <a:xfrm flipH="1">
            <a:off x="7740503" y="3138049"/>
            <a:ext cx="1493918" cy="6538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D3A55E7-2F43-08C2-6D3B-90468566B9C6}"/>
              </a:ext>
            </a:extLst>
          </p:cNvPr>
          <p:cNvCxnSpPr>
            <a:cxnSpLocks/>
            <a:stCxn id="18" idx="2"/>
            <a:endCxn id="14" idx="0"/>
          </p:cNvCxnSpPr>
          <p:nvPr/>
        </p:nvCxnSpPr>
        <p:spPr>
          <a:xfrm>
            <a:off x="4548748" y="4382903"/>
            <a:ext cx="1832379" cy="5113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A56BC162-F129-905A-16C1-78A8E66872F0}"/>
              </a:ext>
            </a:extLst>
          </p:cNvPr>
          <p:cNvSpPr txBox="1"/>
          <p:nvPr/>
        </p:nvSpPr>
        <p:spPr>
          <a:xfrm>
            <a:off x="1425992" y="3340411"/>
            <a:ext cx="794084" cy="369332"/>
          </a:xfrm>
          <a:prstGeom prst="rect">
            <a:avLst/>
          </a:prstGeom>
          <a:noFill/>
        </p:spPr>
        <p:txBody>
          <a:bodyPr wrap="square" rtlCol="0">
            <a:spAutoFit/>
          </a:bodyPr>
          <a:lstStyle/>
          <a:p>
            <a:r>
              <a:rPr lang="en-US" b="1"/>
              <a:t>YES</a:t>
            </a:r>
          </a:p>
        </p:txBody>
      </p:sp>
      <p:sp>
        <p:nvSpPr>
          <p:cNvPr id="88" name="TextBox 87">
            <a:extLst>
              <a:ext uri="{FF2B5EF4-FFF2-40B4-BE49-F238E27FC236}">
                <a16:creationId xmlns:a16="http://schemas.microsoft.com/office/drawing/2014/main" id="{3D60C3F8-11B3-5D4D-D616-D5E8C37DD683}"/>
              </a:ext>
            </a:extLst>
          </p:cNvPr>
          <p:cNvSpPr txBox="1"/>
          <p:nvPr/>
        </p:nvSpPr>
        <p:spPr>
          <a:xfrm>
            <a:off x="8844714" y="1045295"/>
            <a:ext cx="1062789" cy="523220"/>
          </a:xfrm>
          <a:prstGeom prst="rect">
            <a:avLst/>
          </a:prstGeom>
          <a:noFill/>
        </p:spPr>
        <p:txBody>
          <a:bodyPr wrap="square" rtlCol="0">
            <a:spAutoFit/>
          </a:bodyPr>
          <a:lstStyle/>
          <a:p>
            <a:r>
              <a:rPr lang="en-US" sz="2800" b="1"/>
              <a:t>LLC</a:t>
            </a:r>
          </a:p>
        </p:txBody>
      </p:sp>
      <p:sp>
        <p:nvSpPr>
          <p:cNvPr id="108" name="TextBox 107">
            <a:extLst>
              <a:ext uri="{FF2B5EF4-FFF2-40B4-BE49-F238E27FC236}">
                <a16:creationId xmlns:a16="http://schemas.microsoft.com/office/drawing/2014/main" id="{1B57DCB5-3716-90D5-49E9-1C217EFE7B24}"/>
              </a:ext>
            </a:extLst>
          </p:cNvPr>
          <p:cNvSpPr txBox="1"/>
          <p:nvPr/>
        </p:nvSpPr>
        <p:spPr>
          <a:xfrm>
            <a:off x="4264500" y="3393547"/>
            <a:ext cx="794084" cy="369332"/>
          </a:xfrm>
          <a:prstGeom prst="rect">
            <a:avLst/>
          </a:prstGeom>
          <a:noFill/>
        </p:spPr>
        <p:txBody>
          <a:bodyPr wrap="square" rtlCol="0">
            <a:spAutoFit/>
          </a:bodyPr>
          <a:lstStyle/>
          <a:p>
            <a:r>
              <a:rPr lang="en-US" b="1"/>
              <a:t>NO</a:t>
            </a:r>
          </a:p>
        </p:txBody>
      </p:sp>
      <p:sp>
        <p:nvSpPr>
          <p:cNvPr id="109" name="TextBox 108">
            <a:extLst>
              <a:ext uri="{FF2B5EF4-FFF2-40B4-BE49-F238E27FC236}">
                <a16:creationId xmlns:a16="http://schemas.microsoft.com/office/drawing/2014/main" id="{255D201E-5B6A-75B3-B411-6CEB5A899F64}"/>
              </a:ext>
            </a:extLst>
          </p:cNvPr>
          <p:cNvSpPr txBox="1"/>
          <p:nvPr/>
        </p:nvSpPr>
        <p:spPr>
          <a:xfrm>
            <a:off x="7464777" y="3364553"/>
            <a:ext cx="794084" cy="369332"/>
          </a:xfrm>
          <a:prstGeom prst="rect">
            <a:avLst/>
          </a:prstGeom>
          <a:noFill/>
        </p:spPr>
        <p:txBody>
          <a:bodyPr wrap="square" rtlCol="0">
            <a:spAutoFit/>
          </a:bodyPr>
          <a:lstStyle/>
          <a:p>
            <a:r>
              <a:rPr lang="en-US" b="1"/>
              <a:t>YES</a:t>
            </a:r>
          </a:p>
        </p:txBody>
      </p:sp>
      <p:sp>
        <p:nvSpPr>
          <p:cNvPr id="116" name="TextBox 115">
            <a:extLst>
              <a:ext uri="{FF2B5EF4-FFF2-40B4-BE49-F238E27FC236}">
                <a16:creationId xmlns:a16="http://schemas.microsoft.com/office/drawing/2014/main" id="{EEC645C8-99D0-35C2-A8CA-CE5ACB03D763}"/>
              </a:ext>
            </a:extLst>
          </p:cNvPr>
          <p:cNvSpPr txBox="1"/>
          <p:nvPr/>
        </p:nvSpPr>
        <p:spPr>
          <a:xfrm>
            <a:off x="10333430" y="3344293"/>
            <a:ext cx="794084" cy="369332"/>
          </a:xfrm>
          <a:prstGeom prst="rect">
            <a:avLst/>
          </a:prstGeom>
          <a:noFill/>
        </p:spPr>
        <p:txBody>
          <a:bodyPr wrap="square" rtlCol="0">
            <a:spAutoFit/>
          </a:bodyPr>
          <a:lstStyle/>
          <a:p>
            <a:r>
              <a:rPr lang="en-US" b="1"/>
              <a:t>NO</a:t>
            </a:r>
          </a:p>
        </p:txBody>
      </p:sp>
      <p:sp>
        <p:nvSpPr>
          <p:cNvPr id="119" name="TextBox 118">
            <a:extLst>
              <a:ext uri="{FF2B5EF4-FFF2-40B4-BE49-F238E27FC236}">
                <a16:creationId xmlns:a16="http://schemas.microsoft.com/office/drawing/2014/main" id="{653B3DA1-78B1-3C52-0F08-939747527ED9}"/>
              </a:ext>
            </a:extLst>
          </p:cNvPr>
          <p:cNvSpPr txBox="1"/>
          <p:nvPr/>
        </p:nvSpPr>
        <p:spPr>
          <a:xfrm>
            <a:off x="2617915" y="4440259"/>
            <a:ext cx="794084" cy="369332"/>
          </a:xfrm>
          <a:prstGeom prst="rect">
            <a:avLst/>
          </a:prstGeom>
          <a:noFill/>
        </p:spPr>
        <p:txBody>
          <a:bodyPr wrap="square" rtlCol="0">
            <a:spAutoFit/>
          </a:bodyPr>
          <a:lstStyle/>
          <a:p>
            <a:r>
              <a:rPr lang="en-US" b="1"/>
              <a:t>YES</a:t>
            </a:r>
          </a:p>
        </p:txBody>
      </p:sp>
      <p:sp>
        <p:nvSpPr>
          <p:cNvPr id="136" name="TextBox 135">
            <a:extLst>
              <a:ext uri="{FF2B5EF4-FFF2-40B4-BE49-F238E27FC236}">
                <a16:creationId xmlns:a16="http://schemas.microsoft.com/office/drawing/2014/main" id="{6AD2E940-6212-BD05-2D16-65F899BDBEDA}"/>
              </a:ext>
            </a:extLst>
          </p:cNvPr>
          <p:cNvSpPr txBox="1"/>
          <p:nvPr/>
        </p:nvSpPr>
        <p:spPr>
          <a:xfrm>
            <a:off x="5984084" y="4459777"/>
            <a:ext cx="794084" cy="369332"/>
          </a:xfrm>
          <a:prstGeom prst="rect">
            <a:avLst/>
          </a:prstGeom>
          <a:noFill/>
        </p:spPr>
        <p:txBody>
          <a:bodyPr wrap="square" rtlCol="0">
            <a:spAutoFit/>
          </a:bodyPr>
          <a:lstStyle/>
          <a:p>
            <a:r>
              <a:rPr lang="en-US" b="1"/>
              <a:t>NO</a:t>
            </a:r>
          </a:p>
        </p:txBody>
      </p:sp>
      <p:sp>
        <p:nvSpPr>
          <p:cNvPr id="139" name="TextBox 138">
            <a:extLst>
              <a:ext uri="{FF2B5EF4-FFF2-40B4-BE49-F238E27FC236}">
                <a16:creationId xmlns:a16="http://schemas.microsoft.com/office/drawing/2014/main" id="{6712670C-349C-E2D1-762D-0689ABB8F00D}"/>
              </a:ext>
            </a:extLst>
          </p:cNvPr>
          <p:cNvSpPr txBox="1"/>
          <p:nvPr/>
        </p:nvSpPr>
        <p:spPr>
          <a:xfrm>
            <a:off x="2912839" y="1018563"/>
            <a:ext cx="1190619" cy="523220"/>
          </a:xfrm>
          <a:prstGeom prst="rect">
            <a:avLst/>
          </a:prstGeom>
          <a:noFill/>
        </p:spPr>
        <p:txBody>
          <a:bodyPr wrap="square" rtlCol="0">
            <a:spAutoFit/>
          </a:bodyPr>
          <a:lstStyle/>
          <a:p>
            <a:r>
              <a:rPr lang="en-US" sz="2800" b="1"/>
              <a:t>AOC</a:t>
            </a:r>
          </a:p>
        </p:txBody>
      </p:sp>
      <p:sp>
        <p:nvSpPr>
          <p:cNvPr id="6" name="Rectangle 5">
            <a:extLst>
              <a:ext uri="{FF2B5EF4-FFF2-40B4-BE49-F238E27FC236}">
                <a16:creationId xmlns:a16="http://schemas.microsoft.com/office/drawing/2014/main" id="{FEDE4FE3-C354-54E2-C2CD-B4C6CFEC3F95}"/>
              </a:ext>
            </a:extLst>
          </p:cNvPr>
          <p:cNvSpPr/>
          <p:nvPr/>
        </p:nvSpPr>
        <p:spPr>
          <a:xfrm>
            <a:off x="2912839" y="5811276"/>
            <a:ext cx="2336816" cy="74390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6768BA1-37CB-8C09-3CD4-ADEF2BD1F637}"/>
              </a:ext>
            </a:extLst>
          </p:cNvPr>
          <p:cNvSpPr/>
          <p:nvPr/>
        </p:nvSpPr>
        <p:spPr>
          <a:xfrm>
            <a:off x="273132" y="5801811"/>
            <a:ext cx="2426093" cy="75336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C108AD55-6E7F-3D01-0F75-2E0F7204D4AB}"/>
              </a:ext>
            </a:extLst>
          </p:cNvPr>
          <p:cNvCxnSpPr>
            <a:cxnSpLocks/>
            <a:stCxn id="16" idx="2"/>
            <a:endCxn id="9" idx="0"/>
          </p:cNvCxnSpPr>
          <p:nvPr/>
        </p:nvCxnSpPr>
        <p:spPr>
          <a:xfrm flipH="1">
            <a:off x="1486179" y="5345571"/>
            <a:ext cx="1313189" cy="456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9014483-A88E-C330-203E-77A9006040B7}"/>
              </a:ext>
            </a:extLst>
          </p:cNvPr>
          <p:cNvCxnSpPr>
            <a:cxnSpLocks/>
            <a:stCxn id="16" idx="2"/>
            <a:endCxn id="6" idx="0"/>
          </p:cNvCxnSpPr>
          <p:nvPr/>
        </p:nvCxnSpPr>
        <p:spPr>
          <a:xfrm>
            <a:off x="2799368" y="5345571"/>
            <a:ext cx="1281879" cy="4657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A9DFCC8-B4CF-5B61-179A-9DAC48629651}"/>
              </a:ext>
            </a:extLst>
          </p:cNvPr>
          <p:cNvSpPr txBox="1"/>
          <p:nvPr/>
        </p:nvSpPr>
        <p:spPr>
          <a:xfrm>
            <a:off x="1141451" y="5416543"/>
            <a:ext cx="794084" cy="369332"/>
          </a:xfrm>
          <a:prstGeom prst="rect">
            <a:avLst/>
          </a:prstGeom>
          <a:noFill/>
        </p:spPr>
        <p:txBody>
          <a:bodyPr wrap="square" rtlCol="0">
            <a:spAutoFit/>
          </a:bodyPr>
          <a:lstStyle/>
          <a:p>
            <a:r>
              <a:rPr lang="en-US" b="1"/>
              <a:t>YES</a:t>
            </a:r>
          </a:p>
        </p:txBody>
      </p:sp>
      <p:sp>
        <p:nvSpPr>
          <p:cNvPr id="34" name="TextBox 33">
            <a:extLst>
              <a:ext uri="{FF2B5EF4-FFF2-40B4-BE49-F238E27FC236}">
                <a16:creationId xmlns:a16="http://schemas.microsoft.com/office/drawing/2014/main" id="{3973CC28-99A0-A28E-A572-70BB85B8D212}"/>
              </a:ext>
            </a:extLst>
          </p:cNvPr>
          <p:cNvSpPr txBox="1"/>
          <p:nvPr/>
        </p:nvSpPr>
        <p:spPr>
          <a:xfrm>
            <a:off x="3754664" y="5399564"/>
            <a:ext cx="794084" cy="369332"/>
          </a:xfrm>
          <a:prstGeom prst="rect">
            <a:avLst/>
          </a:prstGeom>
          <a:noFill/>
        </p:spPr>
        <p:txBody>
          <a:bodyPr wrap="square" rtlCol="0">
            <a:spAutoFit/>
          </a:bodyPr>
          <a:lstStyle/>
          <a:p>
            <a:r>
              <a:rPr lang="en-US" b="1"/>
              <a:t>NO</a:t>
            </a:r>
          </a:p>
        </p:txBody>
      </p:sp>
      <p:sp>
        <p:nvSpPr>
          <p:cNvPr id="41" name="TextBox 40">
            <a:extLst>
              <a:ext uri="{FF2B5EF4-FFF2-40B4-BE49-F238E27FC236}">
                <a16:creationId xmlns:a16="http://schemas.microsoft.com/office/drawing/2014/main" id="{BF5B7E86-CE3C-4972-B4E4-63EDFD2826F9}"/>
              </a:ext>
            </a:extLst>
          </p:cNvPr>
          <p:cNvSpPr txBox="1"/>
          <p:nvPr/>
        </p:nvSpPr>
        <p:spPr>
          <a:xfrm>
            <a:off x="273132" y="5833683"/>
            <a:ext cx="2426093" cy="646331"/>
          </a:xfrm>
          <a:prstGeom prst="rect">
            <a:avLst/>
          </a:prstGeom>
          <a:noFill/>
        </p:spPr>
        <p:txBody>
          <a:bodyPr wrap="square" rtlCol="0">
            <a:spAutoFit/>
          </a:bodyPr>
          <a:lstStyle/>
          <a:p>
            <a:pPr algn="ctr"/>
            <a:r>
              <a:rPr lang="en-US"/>
              <a:t>QEE minus Scholarship is QEE for AOC</a:t>
            </a:r>
          </a:p>
        </p:txBody>
      </p:sp>
      <p:sp>
        <p:nvSpPr>
          <p:cNvPr id="46" name="TextBox 45">
            <a:extLst>
              <a:ext uri="{FF2B5EF4-FFF2-40B4-BE49-F238E27FC236}">
                <a16:creationId xmlns:a16="http://schemas.microsoft.com/office/drawing/2014/main" id="{9F504206-4547-B6DB-D07F-ABF1CE5DA50C}"/>
              </a:ext>
            </a:extLst>
          </p:cNvPr>
          <p:cNvSpPr txBox="1"/>
          <p:nvPr/>
        </p:nvSpPr>
        <p:spPr>
          <a:xfrm>
            <a:off x="2865166" y="5830385"/>
            <a:ext cx="2426093" cy="646331"/>
          </a:xfrm>
          <a:prstGeom prst="rect">
            <a:avLst/>
          </a:prstGeom>
          <a:noFill/>
        </p:spPr>
        <p:txBody>
          <a:bodyPr wrap="square" rtlCol="0">
            <a:spAutoFit/>
          </a:bodyPr>
          <a:lstStyle/>
          <a:p>
            <a:pPr algn="ctr"/>
            <a:r>
              <a:rPr lang="en-US"/>
              <a:t>Scholarship minus QEE is Scholarship Income</a:t>
            </a:r>
          </a:p>
        </p:txBody>
      </p:sp>
    </p:spTree>
    <p:extLst>
      <p:ext uri="{BB962C8B-B14F-4D97-AF65-F5344CB8AC3E}">
        <p14:creationId xmlns:p14="http://schemas.microsoft.com/office/powerpoint/2010/main" val="256521907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59817F-DE41-336C-63DB-82C06A7E5A3D}"/>
              </a:ext>
            </a:extLst>
          </p:cNvPr>
          <p:cNvSpPr>
            <a:spLocks noGrp="1"/>
          </p:cNvSpPr>
          <p:nvPr>
            <p:ph idx="1"/>
          </p:nvPr>
        </p:nvSpPr>
        <p:spPr>
          <a:xfrm>
            <a:off x="838200" y="362310"/>
            <a:ext cx="10515600" cy="6090248"/>
          </a:xfrm>
        </p:spPr>
        <p:txBody>
          <a:bodyPr>
            <a:normAutofit fontScale="92500" lnSpcReduction="10000"/>
          </a:bodyPr>
          <a:lstStyle/>
          <a:p>
            <a:pPr marL="514350" indent="-514350">
              <a:buFont typeface="+mj-lt"/>
              <a:buAutoNum type="arabicPeriod"/>
            </a:pPr>
            <a:r>
              <a:rPr lang="en-US">
                <a:cs typeface="Arial" panose="020B0604020202020204" pitchFamily="34" charset="0"/>
              </a:rPr>
              <a:t>AOC vs. LLC – Joe qualifies for the AOC as he is full-time, in a degree program, has only claimed the AOC one year, has not completed the first 4 years of post-secondary education, and has not been convicted of a drug felony.</a:t>
            </a:r>
          </a:p>
          <a:p>
            <a:pPr marL="514350" indent="-514350">
              <a:buFont typeface="+mj-lt"/>
              <a:buAutoNum type="arabicPeriod"/>
            </a:pPr>
            <a:r>
              <a:rPr lang="en-US">
                <a:cs typeface="Arial" panose="020B0604020202020204" pitchFamily="34" charset="0"/>
              </a:rPr>
              <a:t>QEE Calculation (no 529 Distributions to worry about)</a:t>
            </a:r>
          </a:p>
          <a:p>
            <a:pPr marL="914400" lvl="2" indent="0">
              <a:buNone/>
            </a:pPr>
            <a:r>
              <a:rPr lang="en-US">
                <a:cs typeface="Arial" panose="020B0604020202020204" pitchFamily="34" charset="0"/>
              </a:rPr>
              <a:t>1098-T, Box 1   $8,000</a:t>
            </a:r>
          </a:p>
          <a:p>
            <a:pPr marL="914400" lvl="2" indent="0">
              <a:buNone/>
            </a:pPr>
            <a:r>
              <a:rPr lang="en-US">
                <a:cs typeface="Arial" panose="020B0604020202020204" pitchFamily="34" charset="0"/>
              </a:rPr>
              <a:t>Books  	         </a:t>
            </a:r>
            <a:r>
              <a:rPr lang="en-US" u="sng">
                <a:cs typeface="Arial" panose="020B0604020202020204" pitchFamily="34" charset="0"/>
              </a:rPr>
              <a:t>   +550</a:t>
            </a:r>
          </a:p>
          <a:p>
            <a:pPr marL="914400" lvl="2" indent="0">
              <a:buNone/>
            </a:pPr>
            <a:r>
              <a:rPr lang="en-US">
                <a:cs typeface="Arial" panose="020B0604020202020204" pitchFamily="34" charset="0"/>
              </a:rPr>
              <a:t>Total			$8,550</a:t>
            </a:r>
          </a:p>
          <a:p>
            <a:pPr marL="512064" indent="-512064">
              <a:buFont typeface="+mj-lt"/>
              <a:buAutoNum type="arabicPeriod"/>
            </a:pPr>
            <a:r>
              <a:rPr lang="en-US">
                <a:cs typeface="Arial" panose="020B0604020202020204" pitchFamily="34" charset="0"/>
              </a:rPr>
              <a:t>QEE = $8,550 and Scholarship = $7,500, so we must keep going down the flowchart since QEE doesn’t exceed the scholarship by at least $4,000.</a:t>
            </a:r>
          </a:p>
          <a:p>
            <a:pPr marL="514350" indent="-514350">
              <a:buAutoNum type="arabicPeriod" startAt="4"/>
            </a:pPr>
            <a:r>
              <a:rPr lang="en-US">
                <a:cs typeface="Arial" panose="020B0604020202020204" pitchFamily="34" charset="0"/>
              </a:rPr>
              <a:t>Pell Grants are not restricted scholarships.</a:t>
            </a:r>
          </a:p>
          <a:p>
            <a:pPr marL="514350" indent="-514350">
              <a:buAutoNum type="arabicPeriod" startAt="4"/>
            </a:pPr>
            <a:r>
              <a:rPr lang="en-US">
                <a:cs typeface="Arial" panose="020B0604020202020204" pitchFamily="34" charset="0"/>
              </a:rPr>
              <a:t>So, we need to go to the AOC Workbook.</a:t>
            </a:r>
          </a:p>
        </p:txBody>
      </p:sp>
      <p:sp>
        <p:nvSpPr>
          <p:cNvPr id="4" name="Slide Number Placeholder 3">
            <a:extLst>
              <a:ext uri="{FF2B5EF4-FFF2-40B4-BE49-F238E27FC236}">
                <a16:creationId xmlns:a16="http://schemas.microsoft.com/office/drawing/2014/main" id="{300A4E22-B692-DDBE-62A2-F0F4B25E5BCD}"/>
              </a:ext>
            </a:extLst>
          </p:cNvPr>
          <p:cNvSpPr>
            <a:spLocks noGrp="1"/>
          </p:cNvSpPr>
          <p:nvPr>
            <p:ph type="sldNum" sz="quarter" idx="12"/>
          </p:nvPr>
        </p:nvSpPr>
        <p:spPr/>
        <p:txBody>
          <a:bodyPr/>
          <a:lstStyle/>
          <a:p>
            <a:fld id="{6D36B704-9A6D-446D-9E17-A9D89557D4B4}" type="slidenum">
              <a:rPr lang="en-US" smtClean="0"/>
              <a:t>145</a:t>
            </a:fld>
            <a:endParaRPr lang="en-US"/>
          </a:p>
        </p:txBody>
      </p:sp>
    </p:spTree>
    <p:extLst>
      <p:ext uri="{BB962C8B-B14F-4D97-AF65-F5344CB8AC3E}">
        <p14:creationId xmlns:p14="http://schemas.microsoft.com/office/powerpoint/2010/main" val="74409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46C888-A03A-F465-0612-82FE77E4A5CB}"/>
              </a:ext>
            </a:extLst>
          </p:cNvPr>
          <p:cNvSpPr>
            <a:spLocks noGrp="1"/>
          </p:cNvSpPr>
          <p:nvPr>
            <p:ph type="sldNum" sz="quarter" idx="12"/>
          </p:nvPr>
        </p:nvSpPr>
        <p:spPr/>
        <p:txBody>
          <a:bodyPr/>
          <a:lstStyle/>
          <a:p>
            <a:fld id="{6D36B704-9A6D-446D-9E17-A9D89557D4B4}" type="slidenum">
              <a:rPr lang="en-US" smtClean="0"/>
              <a:t>146</a:t>
            </a:fld>
            <a:endParaRPr lang="en-US"/>
          </a:p>
        </p:txBody>
      </p:sp>
      <p:pic>
        <p:nvPicPr>
          <p:cNvPr id="6" name="Picture 5">
            <a:extLst>
              <a:ext uri="{FF2B5EF4-FFF2-40B4-BE49-F238E27FC236}">
                <a16:creationId xmlns:a16="http://schemas.microsoft.com/office/drawing/2014/main" id="{3949E5B5-10CD-8A69-0E7D-1E028BA6BEFB}"/>
              </a:ext>
            </a:extLst>
          </p:cNvPr>
          <p:cNvPicPr>
            <a:picLocks noChangeAspect="1"/>
          </p:cNvPicPr>
          <p:nvPr/>
        </p:nvPicPr>
        <p:blipFill>
          <a:blip r:embed="rId2"/>
          <a:stretch>
            <a:fillRect/>
          </a:stretch>
        </p:blipFill>
        <p:spPr>
          <a:xfrm>
            <a:off x="459041" y="868128"/>
            <a:ext cx="11226278" cy="4487643"/>
          </a:xfrm>
          <a:prstGeom prst="rect">
            <a:avLst/>
          </a:prstGeom>
        </p:spPr>
      </p:pic>
      <p:sp>
        <p:nvSpPr>
          <p:cNvPr id="3" name="Rectangle: Rounded Corners 2">
            <a:extLst>
              <a:ext uri="{FF2B5EF4-FFF2-40B4-BE49-F238E27FC236}">
                <a16:creationId xmlns:a16="http://schemas.microsoft.com/office/drawing/2014/main" id="{0392078F-C513-3FCD-4DF8-A0733F4C1157}"/>
              </a:ext>
            </a:extLst>
          </p:cNvPr>
          <p:cNvSpPr/>
          <p:nvPr/>
        </p:nvSpPr>
        <p:spPr>
          <a:xfrm>
            <a:off x="8073924" y="868188"/>
            <a:ext cx="1372001" cy="32225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D4CE1CC-CCC3-F818-CE40-E8395F09A710}"/>
              </a:ext>
            </a:extLst>
          </p:cNvPr>
          <p:cNvSpPr/>
          <p:nvPr/>
        </p:nvSpPr>
        <p:spPr>
          <a:xfrm>
            <a:off x="8004798" y="2191024"/>
            <a:ext cx="1441128" cy="32225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BC8BC34C-068A-9D82-FFB6-E3CEA5CA2457}"/>
              </a:ext>
            </a:extLst>
          </p:cNvPr>
          <p:cNvSpPr/>
          <p:nvPr/>
        </p:nvSpPr>
        <p:spPr>
          <a:xfrm>
            <a:off x="8073924" y="1132690"/>
            <a:ext cx="1372001" cy="322258"/>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A48A29B-BEA9-8CB6-5CD1-6FA126259EBE}"/>
              </a:ext>
            </a:extLst>
          </p:cNvPr>
          <p:cNvSpPr/>
          <p:nvPr/>
        </p:nvSpPr>
        <p:spPr>
          <a:xfrm>
            <a:off x="9721971" y="3217653"/>
            <a:ext cx="1963348" cy="103517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969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5" grpId="1" animBg="1"/>
      <p:bldP spid="7"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CA2C8C-F686-E41C-6B93-790194985AAF}"/>
              </a:ext>
            </a:extLst>
          </p:cNvPr>
          <p:cNvSpPr>
            <a:spLocks noGrp="1"/>
          </p:cNvSpPr>
          <p:nvPr>
            <p:ph type="sldNum" sz="quarter" idx="12"/>
          </p:nvPr>
        </p:nvSpPr>
        <p:spPr/>
        <p:txBody>
          <a:bodyPr/>
          <a:lstStyle/>
          <a:p>
            <a:fld id="{D4A68114-37C0-499E-BFBE-01C969A173B6}" type="slidenum">
              <a:rPr lang="en-US" smtClean="0"/>
              <a:t>147</a:t>
            </a:fld>
            <a:endParaRPr lang="en-US"/>
          </a:p>
        </p:txBody>
      </p:sp>
      <p:pic>
        <p:nvPicPr>
          <p:cNvPr id="4" name="Picture 3">
            <a:extLst>
              <a:ext uri="{FF2B5EF4-FFF2-40B4-BE49-F238E27FC236}">
                <a16:creationId xmlns:a16="http://schemas.microsoft.com/office/drawing/2014/main" id="{C62264BB-B8BC-9410-B883-E3EFAACF2B2A}"/>
              </a:ext>
            </a:extLst>
          </p:cNvPr>
          <p:cNvPicPr>
            <a:picLocks noChangeAspect="1"/>
          </p:cNvPicPr>
          <p:nvPr/>
        </p:nvPicPr>
        <p:blipFill>
          <a:blip r:embed="rId2"/>
          <a:stretch>
            <a:fillRect/>
          </a:stretch>
        </p:blipFill>
        <p:spPr>
          <a:xfrm>
            <a:off x="369763" y="1294409"/>
            <a:ext cx="11351181" cy="4231421"/>
          </a:xfrm>
          <a:prstGeom prst="rect">
            <a:avLst/>
          </a:prstGeom>
        </p:spPr>
      </p:pic>
      <p:sp>
        <p:nvSpPr>
          <p:cNvPr id="3" name="Rectangle: Rounded Corners 2">
            <a:extLst>
              <a:ext uri="{FF2B5EF4-FFF2-40B4-BE49-F238E27FC236}">
                <a16:creationId xmlns:a16="http://schemas.microsoft.com/office/drawing/2014/main" id="{66EF671E-FC3C-5E01-DAF6-92B95D5D1BE4}"/>
              </a:ext>
            </a:extLst>
          </p:cNvPr>
          <p:cNvSpPr/>
          <p:nvPr/>
        </p:nvSpPr>
        <p:spPr>
          <a:xfrm>
            <a:off x="7858665" y="1818004"/>
            <a:ext cx="1587258" cy="129486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FA4BC63-830F-03F6-21F0-3433C5920E76}"/>
              </a:ext>
            </a:extLst>
          </p:cNvPr>
          <p:cNvSpPr/>
          <p:nvPr/>
        </p:nvSpPr>
        <p:spPr>
          <a:xfrm>
            <a:off x="7858666" y="3071007"/>
            <a:ext cx="1587258" cy="322258"/>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5A8D66B-54E7-C520-758D-87B15AA37706}"/>
              </a:ext>
            </a:extLst>
          </p:cNvPr>
          <p:cNvSpPr/>
          <p:nvPr/>
        </p:nvSpPr>
        <p:spPr>
          <a:xfrm>
            <a:off x="7858665" y="3370591"/>
            <a:ext cx="1587259" cy="322258"/>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B38559A-E8A6-3F27-C30E-E028C784D431}"/>
              </a:ext>
            </a:extLst>
          </p:cNvPr>
          <p:cNvSpPr/>
          <p:nvPr/>
        </p:nvSpPr>
        <p:spPr>
          <a:xfrm>
            <a:off x="7877356" y="3692849"/>
            <a:ext cx="1568567" cy="741128"/>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93F98E8-D53D-EDC6-FBBE-B839A87ECA55}"/>
              </a:ext>
            </a:extLst>
          </p:cNvPr>
          <p:cNvSpPr/>
          <p:nvPr/>
        </p:nvSpPr>
        <p:spPr>
          <a:xfrm>
            <a:off x="7858665" y="4945852"/>
            <a:ext cx="1587258" cy="322258"/>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90CC5ED-1400-F6D1-DFC3-19843431A7BE}"/>
              </a:ext>
            </a:extLst>
          </p:cNvPr>
          <p:cNvSpPr/>
          <p:nvPr/>
        </p:nvSpPr>
        <p:spPr>
          <a:xfrm>
            <a:off x="9385139" y="4425640"/>
            <a:ext cx="2335805" cy="322258"/>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997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8" grpId="0" animBg="1"/>
      <p:bldP spid="9" grpId="0" animBg="1"/>
      <p:bldP spid="9" grpId="1"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46C888-A03A-F465-0612-82FE77E4A5CB}"/>
              </a:ext>
            </a:extLst>
          </p:cNvPr>
          <p:cNvSpPr>
            <a:spLocks noGrp="1"/>
          </p:cNvSpPr>
          <p:nvPr>
            <p:ph type="sldNum" sz="quarter" idx="12"/>
          </p:nvPr>
        </p:nvSpPr>
        <p:spPr/>
        <p:txBody>
          <a:bodyPr/>
          <a:lstStyle/>
          <a:p>
            <a:fld id="{6D36B704-9A6D-446D-9E17-A9D89557D4B4}" type="slidenum">
              <a:rPr lang="en-US" smtClean="0"/>
              <a:t>148</a:t>
            </a:fld>
            <a:endParaRPr lang="en-US"/>
          </a:p>
        </p:txBody>
      </p:sp>
      <p:sp>
        <p:nvSpPr>
          <p:cNvPr id="15" name="TextBox 14">
            <a:extLst>
              <a:ext uri="{FF2B5EF4-FFF2-40B4-BE49-F238E27FC236}">
                <a16:creationId xmlns:a16="http://schemas.microsoft.com/office/drawing/2014/main" id="{216CE6AB-10FE-EFFE-26B1-7F758B0D7594}"/>
              </a:ext>
            </a:extLst>
          </p:cNvPr>
          <p:cNvSpPr txBox="1"/>
          <p:nvPr/>
        </p:nvSpPr>
        <p:spPr>
          <a:xfrm>
            <a:off x="888521" y="4209691"/>
            <a:ext cx="10351698" cy="1815882"/>
          </a:xfrm>
          <a:prstGeom prst="rect">
            <a:avLst/>
          </a:prstGeom>
          <a:noFill/>
        </p:spPr>
        <p:txBody>
          <a:bodyPr wrap="square" rtlCol="0">
            <a:spAutoFit/>
          </a:bodyPr>
          <a:lstStyle/>
          <a:p>
            <a:r>
              <a:rPr lang="en-US" sz="2800">
                <a:solidFill>
                  <a:srgbClr val="FF0000"/>
                </a:solidFill>
              </a:rPr>
              <a:t>REMEMBER – When you use the AOC Workbook, you do NOT need to complete the “Grants” input or the “Other Qualifying Expenses” input, as the Workbook has already netted all the numbers out to the amount of QEE that qualifies for the AOC.</a:t>
            </a:r>
          </a:p>
        </p:txBody>
      </p:sp>
      <p:pic>
        <p:nvPicPr>
          <p:cNvPr id="4" name="Picture 3">
            <a:extLst>
              <a:ext uri="{FF2B5EF4-FFF2-40B4-BE49-F238E27FC236}">
                <a16:creationId xmlns:a16="http://schemas.microsoft.com/office/drawing/2014/main" id="{C50BEF04-E29C-8E90-A5B5-AA2B817B4F04}"/>
              </a:ext>
            </a:extLst>
          </p:cNvPr>
          <p:cNvPicPr>
            <a:picLocks noChangeAspect="1"/>
          </p:cNvPicPr>
          <p:nvPr/>
        </p:nvPicPr>
        <p:blipFill>
          <a:blip r:embed="rId2"/>
          <a:stretch>
            <a:fillRect/>
          </a:stretch>
        </p:blipFill>
        <p:spPr>
          <a:xfrm>
            <a:off x="512696" y="1964754"/>
            <a:ext cx="11166607" cy="1977272"/>
          </a:xfrm>
          <a:prstGeom prst="rect">
            <a:avLst/>
          </a:prstGeom>
        </p:spPr>
      </p:pic>
      <p:sp>
        <p:nvSpPr>
          <p:cNvPr id="5" name="Rectangle: Rounded Corners 4">
            <a:extLst>
              <a:ext uri="{FF2B5EF4-FFF2-40B4-BE49-F238E27FC236}">
                <a16:creationId xmlns:a16="http://schemas.microsoft.com/office/drawing/2014/main" id="{0DC7C3C7-9D2E-0528-7514-D7FA1C743696}"/>
              </a:ext>
            </a:extLst>
          </p:cNvPr>
          <p:cNvSpPr/>
          <p:nvPr/>
        </p:nvSpPr>
        <p:spPr>
          <a:xfrm>
            <a:off x="512696" y="2781197"/>
            <a:ext cx="4142431" cy="34438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12BC53D-14BB-65B9-F8A0-5A5782680503}"/>
              </a:ext>
            </a:extLst>
          </p:cNvPr>
          <p:cNvSpPr/>
          <p:nvPr/>
        </p:nvSpPr>
        <p:spPr>
          <a:xfrm>
            <a:off x="9638065" y="2156664"/>
            <a:ext cx="1868941" cy="45590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1E8776E-C689-3FA0-2817-916C3EEF11C5}"/>
              </a:ext>
            </a:extLst>
          </p:cNvPr>
          <p:cNvSpPr/>
          <p:nvPr/>
        </p:nvSpPr>
        <p:spPr>
          <a:xfrm>
            <a:off x="9638065" y="2708043"/>
            <a:ext cx="2041238" cy="417539"/>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FAD1A00-5C90-D6DB-0323-0ECBEE37304F}"/>
              </a:ext>
            </a:extLst>
          </p:cNvPr>
          <p:cNvSpPr/>
          <p:nvPr/>
        </p:nvSpPr>
        <p:spPr>
          <a:xfrm>
            <a:off x="9638065" y="3247589"/>
            <a:ext cx="2041238" cy="417539"/>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E7DDA6F-B8E9-0D1D-CA38-B8D3EE5204FF}"/>
              </a:ext>
            </a:extLst>
          </p:cNvPr>
          <p:cNvSpPr/>
          <p:nvPr/>
        </p:nvSpPr>
        <p:spPr>
          <a:xfrm>
            <a:off x="9638065" y="3524487"/>
            <a:ext cx="2041238" cy="417539"/>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369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5" grpId="0" animBg="1"/>
      <p:bldP spid="5" grpId="1" animBg="1"/>
      <p:bldP spid="6" grpId="0" animBg="1"/>
      <p:bldP spid="6" grpId="1" animBg="1"/>
      <p:bldP spid="7" grpId="0" animBg="1"/>
      <p:bldP spid="7" grpId="1" animBg="1"/>
      <p:bldP spid="8" grpId="0" animBg="1"/>
      <p:bldP spid="8" grpId="1" animBg="1"/>
      <p:bldP spid="9"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C815C-4FA0-545F-F0B3-E0D69F35D19F}"/>
              </a:ext>
            </a:extLst>
          </p:cNvPr>
          <p:cNvSpPr>
            <a:spLocks noGrp="1"/>
          </p:cNvSpPr>
          <p:nvPr>
            <p:ph idx="1"/>
          </p:nvPr>
        </p:nvSpPr>
        <p:spPr>
          <a:xfrm>
            <a:off x="838200" y="293298"/>
            <a:ext cx="10515600" cy="6357668"/>
          </a:xfrm>
        </p:spPr>
        <p:txBody>
          <a:bodyPr>
            <a:normAutofit fontScale="92500" lnSpcReduction="10000"/>
          </a:bodyPr>
          <a:lstStyle/>
          <a:p>
            <a:r>
              <a:rPr lang="en-US">
                <a:cs typeface="Arial" panose="020B0604020202020204" pitchFamily="34" charset="0"/>
              </a:rPr>
              <a:t>Assume the same facts except that Joe earned $11,000 in his summer job.</a:t>
            </a:r>
          </a:p>
          <a:p>
            <a:endParaRPr lang="en-US">
              <a:cs typeface="Arial" panose="020B0604020202020204" pitchFamily="34" charset="0"/>
            </a:endParaRPr>
          </a:p>
          <a:p>
            <a:endParaRPr lang="en-US">
              <a:cs typeface="Arial" panose="020B0604020202020204" pitchFamily="34" charset="0"/>
            </a:endParaRPr>
          </a:p>
          <a:p>
            <a:pPr marL="457200" lvl="1" indent="0">
              <a:buNone/>
            </a:pPr>
            <a:r>
              <a:rPr lang="en-US">
                <a:cs typeface="Arial" panose="020B0604020202020204" pitchFamily="34" charset="0"/>
              </a:rPr>
              <a:t>This shows how the Workbook avoids the Kiddie Tax by limiting his total income to $13,850 ($11,000 earned + $2,850 scholarship income).</a:t>
            </a:r>
          </a:p>
          <a:p>
            <a:r>
              <a:rPr lang="en-US">
                <a:cs typeface="Arial" panose="020B0604020202020204" pitchFamily="34" charset="0"/>
              </a:rPr>
              <a:t>What if his income was $12,000?</a:t>
            </a:r>
          </a:p>
          <a:p>
            <a:endParaRPr lang="en-US">
              <a:cs typeface="Arial" panose="020B0604020202020204" pitchFamily="34" charset="0"/>
            </a:endParaRPr>
          </a:p>
          <a:p>
            <a:endParaRPr lang="en-US">
              <a:cs typeface="Arial" panose="020B0604020202020204" pitchFamily="34" charset="0"/>
            </a:endParaRPr>
          </a:p>
          <a:p>
            <a:pPr marL="457200" lvl="1" indent="0">
              <a:buNone/>
            </a:pPr>
            <a:r>
              <a:rPr lang="en-US">
                <a:cs typeface="Arial" panose="020B0604020202020204" pitchFamily="34" charset="0"/>
              </a:rPr>
              <a:t>This shows how the Workbook avoids the Kiddie Tax by limiting his unearned income (including scholarship income) to $2,500.</a:t>
            </a:r>
          </a:p>
          <a:p>
            <a:endParaRPr lang="en-US"/>
          </a:p>
        </p:txBody>
      </p:sp>
      <p:sp>
        <p:nvSpPr>
          <p:cNvPr id="4" name="Slide Number Placeholder 3">
            <a:extLst>
              <a:ext uri="{FF2B5EF4-FFF2-40B4-BE49-F238E27FC236}">
                <a16:creationId xmlns:a16="http://schemas.microsoft.com/office/drawing/2014/main" id="{5BF4ADA0-5417-08CF-F6CB-5A73B2246CBA}"/>
              </a:ext>
            </a:extLst>
          </p:cNvPr>
          <p:cNvSpPr>
            <a:spLocks noGrp="1"/>
          </p:cNvSpPr>
          <p:nvPr>
            <p:ph type="sldNum" sz="quarter" idx="12"/>
          </p:nvPr>
        </p:nvSpPr>
        <p:spPr/>
        <p:txBody>
          <a:bodyPr/>
          <a:lstStyle/>
          <a:p>
            <a:fld id="{6D36B704-9A6D-446D-9E17-A9D89557D4B4}" type="slidenum">
              <a:rPr lang="en-US" smtClean="0"/>
              <a:t>149</a:t>
            </a:fld>
            <a:endParaRPr lang="en-US"/>
          </a:p>
        </p:txBody>
      </p:sp>
      <p:pic>
        <p:nvPicPr>
          <p:cNvPr id="5" name="Picture 4">
            <a:extLst>
              <a:ext uri="{FF2B5EF4-FFF2-40B4-BE49-F238E27FC236}">
                <a16:creationId xmlns:a16="http://schemas.microsoft.com/office/drawing/2014/main" id="{02764F6C-B69A-2A88-C4A6-677B36F0DA22}"/>
              </a:ext>
            </a:extLst>
          </p:cNvPr>
          <p:cNvPicPr>
            <a:picLocks noChangeAspect="1"/>
          </p:cNvPicPr>
          <p:nvPr/>
        </p:nvPicPr>
        <p:blipFill>
          <a:blip r:embed="rId2"/>
          <a:stretch>
            <a:fillRect/>
          </a:stretch>
        </p:blipFill>
        <p:spPr>
          <a:xfrm>
            <a:off x="2361679" y="1168208"/>
            <a:ext cx="7133041" cy="1051376"/>
          </a:xfrm>
          <a:prstGeom prst="rect">
            <a:avLst/>
          </a:prstGeom>
        </p:spPr>
      </p:pic>
      <p:pic>
        <p:nvPicPr>
          <p:cNvPr id="9" name="Picture 8">
            <a:extLst>
              <a:ext uri="{FF2B5EF4-FFF2-40B4-BE49-F238E27FC236}">
                <a16:creationId xmlns:a16="http://schemas.microsoft.com/office/drawing/2014/main" id="{F32337DB-523C-8028-D497-D95AD3C920E4}"/>
              </a:ext>
            </a:extLst>
          </p:cNvPr>
          <p:cNvPicPr>
            <a:picLocks noChangeAspect="1"/>
          </p:cNvPicPr>
          <p:nvPr/>
        </p:nvPicPr>
        <p:blipFill>
          <a:blip r:embed="rId3"/>
          <a:stretch>
            <a:fillRect/>
          </a:stretch>
        </p:blipFill>
        <p:spPr>
          <a:xfrm>
            <a:off x="2424023" y="3966841"/>
            <a:ext cx="7070697" cy="1089878"/>
          </a:xfrm>
          <a:prstGeom prst="rect">
            <a:avLst/>
          </a:prstGeom>
        </p:spPr>
      </p:pic>
    </p:spTree>
    <p:extLst>
      <p:ext uri="{BB962C8B-B14F-4D97-AF65-F5344CB8AC3E}">
        <p14:creationId xmlns:p14="http://schemas.microsoft.com/office/powerpoint/2010/main" val="254779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D54AF-D0FB-F1A4-43FB-145CFD70B72C}"/>
              </a:ext>
            </a:extLst>
          </p:cNvPr>
          <p:cNvSpPr>
            <a:spLocks noGrp="1"/>
          </p:cNvSpPr>
          <p:nvPr>
            <p:ph type="title"/>
          </p:nvPr>
        </p:nvSpPr>
        <p:spPr/>
        <p:txBody>
          <a:bodyPr/>
          <a:lstStyle/>
          <a:p>
            <a:r>
              <a:rPr lang="en-US"/>
              <a:t>EXCEPTIONS TO 10% TAX</a:t>
            </a:r>
          </a:p>
        </p:txBody>
      </p:sp>
      <p:sp>
        <p:nvSpPr>
          <p:cNvPr id="3" name="Content Placeholder 2">
            <a:extLst>
              <a:ext uri="{FF2B5EF4-FFF2-40B4-BE49-F238E27FC236}">
                <a16:creationId xmlns:a16="http://schemas.microsoft.com/office/drawing/2014/main" id="{B3BD8456-A278-5546-9165-283EB9FBDF4E}"/>
              </a:ext>
            </a:extLst>
          </p:cNvPr>
          <p:cNvSpPr>
            <a:spLocks noGrp="1"/>
          </p:cNvSpPr>
          <p:nvPr>
            <p:ph idx="1"/>
          </p:nvPr>
        </p:nvSpPr>
        <p:spPr>
          <a:xfrm>
            <a:off x="838200" y="2001328"/>
            <a:ext cx="10515600" cy="4577602"/>
          </a:xfrm>
        </p:spPr>
        <p:txBody>
          <a:bodyPr>
            <a:normAutofit/>
          </a:bodyPr>
          <a:lstStyle/>
          <a:p>
            <a:pPr>
              <a:lnSpc>
                <a:spcPct val="80000"/>
              </a:lnSpc>
            </a:pPr>
            <a:r>
              <a:rPr lang="en-US"/>
              <a:t>Emergency Expenses – An exception is provided for distributions used for emergency expenses, which are unforeseeable or immediate financial needs relating to personal or family emergency expenses.  Only one distribution is permissible per year of up to $1,000, and a taxpayer has the option to repay the distribution within 3 years.  No further emergency distributions are permissible during the 3-year repayment period unless repayment occurs.  Effective beginning in </a:t>
            </a:r>
            <a:r>
              <a:rPr lang="en-US" u="sng"/>
              <a:t>2024</a:t>
            </a:r>
            <a:r>
              <a:rPr lang="en-US"/>
              <a:t>. </a:t>
            </a:r>
          </a:p>
        </p:txBody>
      </p:sp>
      <p:sp>
        <p:nvSpPr>
          <p:cNvPr id="4" name="Slide Number Placeholder 3">
            <a:extLst>
              <a:ext uri="{FF2B5EF4-FFF2-40B4-BE49-F238E27FC236}">
                <a16:creationId xmlns:a16="http://schemas.microsoft.com/office/drawing/2014/main" id="{D0130916-D9E2-3FDA-EA94-400ECECDA15E}"/>
              </a:ext>
            </a:extLst>
          </p:cNvPr>
          <p:cNvSpPr>
            <a:spLocks noGrp="1"/>
          </p:cNvSpPr>
          <p:nvPr>
            <p:ph type="sldNum" sz="quarter" idx="12"/>
          </p:nvPr>
        </p:nvSpPr>
        <p:spPr/>
        <p:txBody>
          <a:bodyPr/>
          <a:lstStyle/>
          <a:p>
            <a:fld id="{D4A68114-37C0-499E-BFBE-01C969A173B6}" type="slidenum">
              <a:rPr lang="en-US" smtClean="0"/>
              <a:t>15</a:t>
            </a:fld>
            <a:endParaRPr lang="en-US"/>
          </a:p>
        </p:txBody>
      </p:sp>
    </p:spTree>
    <p:extLst>
      <p:ext uri="{BB962C8B-B14F-4D97-AF65-F5344CB8AC3E}">
        <p14:creationId xmlns:p14="http://schemas.microsoft.com/office/powerpoint/2010/main" val="147570733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00C3-A8EB-104E-BD72-086A938F9D24}"/>
              </a:ext>
            </a:extLst>
          </p:cNvPr>
          <p:cNvSpPr>
            <a:spLocks noGrp="1"/>
          </p:cNvSpPr>
          <p:nvPr>
            <p:ph type="title"/>
          </p:nvPr>
        </p:nvSpPr>
        <p:spPr/>
        <p:txBody>
          <a:bodyPr/>
          <a:lstStyle/>
          <a:p>
            <a:r>
              <a:rPr lang="en-US"/>
              <a:t>EDUCATION CALCULATOR</a:t>
            </a:r>
          </a:p>
        </p:txBody>
      </p:sp>
      <p:sp>
        <p:nvSpPr>
          <p:cNvPr id="3" name="Content Placeholder 2">
            <a:extLst>
              <a:ext uri="{FF2B5EF4-FFF2-40B4-BE49-F238E27FC236}">
                <a16:creationId xmlns:a16="http://schemas.microsoft.com/office/drawing/2014/main" id="{9245585E-45AF-3016-2A85-A19DC0F28C86}"/>
              </a:ext>
            </a:extLst>
          </p:cNvPr>
          <p:cNvSpPr>
            <a:spLocks noGrp="1"/>
          </p:cNvSpPr>
          <p:nvPr>
            <p:ph idx="1"/>
          </p:nvPr>
        </p:nvSpPr>
        <p:spPr/>
        <p:txBody>
          <a:bodyPr/>
          <a:lstStyle/>
          <a:p>
            <a:pPr>
              <a:lnSpc>
                <a:spcPct val="80000"/>
              </a:lnSpc>
            </a:pPr>
            <a:r>
              <a:rPr lang="en-US"/>
              <a:t>If your situation is more complex than the AOC Workbook is designed to handle, there is another tool available at </a:t>
            </a:r>
            <a:r>
              <a:rPr lang="en-US">
                <a:hlinkClick r:id="rId2"/>
              </a:rPr>
              <a:t>www.cotaxaide.org/tools</a:t>
            </a:r>
            <a:r>
              <a:rPr lang="en-US"/>
              <a:t> - the Education Benefits Calculator.</a:t>
            </a:r>
          </a:p>
          <a:p>
            <a:pPr>
              <a:lnSpc>
                <a:spcPct val="80000"/>
              </a:lnSpc>
            </a:pPr>
            <a:r>
              <a:rPr lang="en-US"/>
              <a:t>This is a far more comprehensive tool than the Workbook, but that comes with complexity.  Be sure to watch the video tour (top left of the first page of the calculator) before attempting to use it.</a:t>
            </a:r>
          </a:p>
        </p:txBody>
      </p:sp>
      <p:sp>
        <p:nvSpPr>
          <p:cNvPr id="4" name="Slide Number Placeholder 3">
            <a:extLst>
              <a:ext uri="{FF2B5EF4-FFF2-40B4-BE49-F238E27FC236}">
                <a16:creationId xmlns:a16="http://schemas.microsoft.com/office/drawing/2014/main" id="{CBDCF4FA-2ACD-19C3-CBC7-609A30126BDB}"/>
              </a:ext>
            </a:extLst>
          </p:cNvPr>
          <p:cNvSpPr>
            <a:spLocks noGrp="1"/>
          </p:cNvSpPr>
          <p:nvPr>
            <p:ph type="sldNum" sz="quarter" idx="12"/>
          </p:nvPr>
        </p:nvSpPr>
        <p:spPr/>
        <p:txBody>
          <a:bodyPr/>
          <a:lstStyle/>
          <a:p>
            <a:fld id="{D4A68114-37C0-499E-BFBE-01C969A173B6}" type="slidenum">
              <a:rPr lang="en-US" smtClean="0"/>
              <a:t>150</a:t>
            </a:fld>
            <a:endParaRPr lang="en-US"/>
          </a:p>
        </p:txBody>
      </p:sp>
    </p:spTree>
    <p:extLst>
      <p:ext uri="{BB962C8B-B14F-4D97-AF65-F5344CB8AC3E}">
        <p14:creationId xmlns:p14="http://schemas.microsoft.com/office/powerpoint/2010/main" val="383153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 name="Title 1">
            <a:extLst>
              <a:ext uri="{FF2B5EF4-FFF2-40B4-BE49-F238E27FC236}">
                <a16:creationId xmlns:a16="http://schemas.microsoft.com/office/drawing/2014/main" id="{BA89977E-627E-97AB-A70F-33502504FB31}"/>
              </a:ext>
            </a:extLst>
          </p:cNvPr>
          <p:cNvSpPr>
            <a:spLocks noGrp="1"/>
          </p:cNvSpPr>
          <p:nvPr>
            <p:ph type="title"/>
          </p:nvPr>
        </p:nvSpPr>
        <p:spPr>
          <a:xfrm>
            <a:off x="1932903" y="949325"/>
            <a:ext cx="8071706" cy="2387600"/>
          </a:xfrm>
        </p:spPr>
        <p:txBody>
          <a:bodyPr vert="horz" lIns="91440" tIns="45720" rIns="91440" bIns="45720" rtlCol="0" anchor="b">
            <a:normAutofit/>
          </a:bodyPr>
          <a:lstStyle/>
          <a:p>
            <a:r>
              <a:rPr lang="en-US" sz="4100" b="1" kern="1200">
                <a:solidFill>
                  <a:schemeClr val="bg1"/>
                </a:solidFill>
                <a:latin typeface="+mj-lt"/>
                <a:ea typeface="+mj-ea"/>
                <a:cs typeface="+mj-cs"/>
              </a:rPr>
              <a:t>NC EXEMPTIONS FOR BAILEY AND UNIFORMED SERVICES RETIREMENT BENEFITS</a:t>
            </a:r>
          </a:p>
        </p:txBody>
      </p:sp>
      <p:cxnSp>
        <p:nvCxnSpPr>
          <p:cNvPr id="12" name="Straight Connector 11">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6CB25A89-691E-674B-8AE9-4346463D1A0F}"/>
              </a:ext>
            </a:extLst>
          </p:cNvPr>
          <p:cNvSpPr>
            <a:spLocks noGrp="1"/>
          </p:cNvSpPr>
          <p:nvPr>
            <p:ph type="sldNum" sz="quarter" idx="12"/>
          </p:nvPr>
        </p:nvSpPr>
        <p:spPr>
          <a:xfrm>
            <a:off x="9224794" y="6356350"/>
            <a:ext cx="1779493" cy="365125"/>
          </a:xfrm>
        </p:spPr>
        <p:txBody>
          <a:bodyPr vert="horz" lIns="91440" tIns="45720" rIns="91440" bIns="45720" rtlCol="0" anchor="ctr">
            <a:normAutofit/>
          </a:bodyPr>
          <a:lstStyle/>
          <a:p>
            <a:pPr>
              <a:spcAft>
                <a:spcPts val="600"/>
              </a:spcAft>
            </a:pPr>
            <a:fld id="{D4A68114-37C0-499E-BFBE-01C969A173B6}" type="slidenum">
              <a:rPr lang="en-US">
                <a:solidFill>
                  <a:schemeClr val="bg1">
                    <a:lumMod val="50000"/>
                  </a:schemeClr>
                </a:solidFill>
              </a:rPr>
              <a:pPr>
                <a:spcAft>
                  <a:spcPts val="600"/>
                </a:spcAft>
              </a:pPr>
              <a:t>151</a:t>
            </a:fld>
            <a:endParaRPr lang="en-US">
              <a:solidFill>
                <a:schemeClr val="bg1">
                  <a:lumMod val="50000"/>
                </a:schemeClr>
              </a:solidFill>
            </a:endParaRPr>
          </a:p>
        </p:txBody>
      </p:sp>
    </p:spTree>
    <p:extLst>
      <p:ext uri="{BB962C8B-B14F-4D97-AF65-F5344CB8AC3E}">
        <p14:creationId xmlns:p14="http://schemas.microsoft.com/office/powerpoint/2010/main" val="262199667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FA11A-9C42-4D27-942D-1DFD3FBF2F30}"/>
              </a:ext>
            </a:extLst>
          </p:cNvPr>
          <p:cNvSpPr>
            <a:spLocks noGrp="1"/>
          </p:cNvSpPr>
          <p:nvPr>
            <p:ph type="title"/>
          </p:nvPr>
        </p:nvSpPr>
        <p:spPr/>
        <p:txBody>
          <a:bodyPr/>
          <a:lstStyle/>
          <a:p>
            <a:r>
              <a:rPr lang="en-US"/>
              <a:t>BAILEY</a:t>
            </a:r>
          </a:p>
        </p:txBody>
      </p:sp>
      <p:sp>
        <p:nvSpPr>
          <p:cNvPr id="3" name="Content Placeholder 2">
            <a:extLst>
              <a:ext uri="{FF2B5EF4-FFF2-40B4-BE49-F238E27FC236}">
                <a16:creationId xmlns:a16="http://schemas.microsoft.com/office/drawing/2014/main" id="{3ED5B8A3-C31C-420F-B263-071DB8BDA037}"/>
              </a:ext>
            </a:extLst>
          </p:cNvPr>
          <p:cNvSpPr>
            <a:spLocks noGrp="1"/>
          </p:cNvSpPr>
          <p:nvPr>
            <p:ph idx="1"/>
          </p:nvPr>
        </p:nvSpPr>
        <p:spPr>
          <a:xfrm>
            <a:off x="838200" y="1674420"/>
            <a:ext cx="10515600" cy="4545225"/>
          </a:xfrm>
        </p:spPr>
        <p:txBody>
          <a:bodyPr>
            <a:normAutofit fontScale="92500" lnSpcReduction="10000"/>
          </a:bodyPr>
          <a:lstStyle/>
          <a:p>
            <a:pPr marL="0" indent="0">
              <a:buNone/>
            </a:pPr>
            <a:r>
              <a:rPr lang="en-US"/>
              <a:t>NC may not tax certain retirement benefits received by retirees of the State of NC and its local governments or by retirees of the United States government, including military, if the retiree was vested in the plan as of August 12, 1989.</a:t>
            </a:r>
          </a:p>
          <a:p>
            <a:r>
              <a:rPr lang="en-US"/>
              <a:t>Arose out of a series of court cases involving federal retirees who were taxed on pension benefits when state retirees were exempt from state tax on their pensions.  The U.S. Supreme Court found this unconstitutional.</a:t>
            </a:r>
          </a:p>
          <a:p>
            <a:r>
              <a:rPr lang="en-US"/>
              <a:t>In N.C., effective August 12, 1989, the law was changed so that all state and federal retirees were treated the same.</a:t>
            </a:r>
          </a:p>
          <a:p>
            <a:pPr marL="971550" lvl="1" indent="-514350">
              <a:buFont typeface="+mj-lt"/>
              <a:buAutoNum type="arabicPeriod" startAt="2"/>
            </a:pPr>
            <a:endParaRPr lang="en-US"/>
          </a:p>
          <a:p>
            <a:pPr marL="0" indent="0">
              <a:buNone/>
            </a:pPr>
            <a:endParaRPr lang="en-US"/>
          </a:p>
          <a:p>
            <a:pPr marL="971550" lvl="1" indent="-514350">
              <a:buFont typeface="+mj-lt"/>
              <a:buAutoNum type="arabicPeriod"/>
            </a:pPr>
            <a:endParaRPr lang="en-US"/>
          </a:p>
        </p:txBody>
      </p:sp>
      <p:sp>
        <p:nvSpPr>
          <p:cNvPr id="4" name="Slide Number Placeholder 3">
            <a:extLst>
              <a:ext uri="{FF2B5EF4-FFF2-40B4-BE49-F238E27FC236}">
                <a16:creationId xmlns:a16="http://schemas.microsoft.com/office/drawing/2014/main" id="{0CC90F79-2E6D-4D30-8AA9-8049CB3BC042}"/>
              </a:ext>
            </a:extLst>
          </p:cNvPr>
          <p:cNvSpPr>
            <a:spLocks noGrp="1"/>
          </p:cNvSpPr>
          <p:nvPr>
            <p:ph type="sldNum" sz="quarter" idx="12"/>
          </p:nvPr>
        </p:nvSpPr>
        <p:spPr/>
        <p:txBody>
          <a:bodyPr/>
          <a:lstStyle/>
          <a:p>
            <a:fld id="{0620F19E-84A1-4AF0-A7FE-54DC844E89A2}" type="slidenum">
              <a:rPr lang="en-US" smtClean="0"/>
              <a:t>152</a:t>
            </a:fld>
            <a:endParaRPr lang="en-US"/>
          </a:p>
        </p:txBody>
      </p:sp>
    </p:spTree>
    <p:extLst>
      <p:ext uri="{BB962C8B-B14F-4D97-AF65-F5344CB8AC3E}">
        <p14:creationId xmlns:p14="http://schemas.microsoft.com/office/powerpoint/2010/main" val="25606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FA11A-9C42-4D27-942D-1DFD3FBF2F30}"/>
              </a:ext>
            </a:extLst>
          </p:cNvPr>
          <p:cNvSpPr>
            <a:spLocks noGrp="1"/>
          </p:cNvSpPr>
          <p:nvPr>
            <p:ph type="title"/>
          </p:nvPr>
        </p:nvSpPr>
        <p:spPr>
          <a:xfrm>
            <a:off x="838200" y="365125"/>
            <a:ext cx="10515600" cy="739056"/>
          </a:xfrm>
        </p:spPr>
        <p:txBody>
          <a:bodyPr/>
          <a:lstStyle/>
          <a:p>
            <a:r>
              <a:rPr lang="en-US"/>
              <a:t>BAILEY</a:t>
            </a:r>
          </a:p>
        </p:txBody>
      </p:sp>
      <p:sp>
        <p:nvSpPr>
          <p:cNvPr id="3" name="Content Placeholder 2">
            <a:extLst>
              <a:ext uri="{FF2B5EF4-FFF2-40B4-BE49-F238E27FC236}">
                <a16:creationId xmlns:a16="http://schemas.microsoft.com/office/drawing/2014/main" id="{3ED5B8A3-C31C-420F-B263-071DB8BDA037}"/>
              </a:ext>
            </a:extLst>
          </p:cNvPr>
          <p:cNvSpPr>
            <a:spLocks noGrp="1"/>
          </p:cNvSpPr>
          <p:nvPr>
            <p:ph idx="1"/>
          </p:nvPr>
        </p:nvSpPr>
        <p:spPr>
          <a:xfrm>
            <a:off x="838200" y="1104181"/>
            <a:ext cx="10515600" cy="5617294"/>
          </a:xfrm>
        </p:spPr>
        <p:txBody>
          <a:bodyPr>
            <a:normAutofit fontScale="85000" lnSpcReduction="20000"/>
          </a:bodyPr>
          <a:lstStyle/>
          <a:p>
            <a:pPr marL="0" indent="0">
              <a:lnSpc>
                <a:spcPct val="100000"/>
              </a:lnSpc>
              <a:buNone/>
            </a:pPr>
            <a:r>
              <a:rPr lang="en-US"/>
              <a:t>Issues to be addressed in determining whether retirement distributions are taxable by NC in light of Bailey:</a:t>
            </a:r>
          </a:p>
          <a:p>
            <a:pPr marL="971550" lvl="1" indent="-514350">
              <a:lnSpc>
                <a:spcPct val="100000"/>
              </a:lnSpc>
              <a:buFont typeface="+mj-lt"/>
              <a:buAutoNum type="arabicPeriod"/>
            </a:pPr>
            <a:r>
              <a:rPr lang="en-US"/>
              <a:t>Is the plan a “Qualifying Plan”?</a:t>
            </a:r>
          </a:p>
          <a:p>
            <a:pPr marL="971550" lvl="1" indent="-514350">
              <a:lnSpc>
                <a:spcPct val="100000"/>
              </a:lnSpc>
              <a:buFont typeface="+mj-lt"/>
              <a:buAutoNum type="arabicPeriod"/>
            </a:pPr>
            <a:r>
              <a:rPr lang="en-US"/>
              <a:t>Was the retiree vested as of August 12, 1989?</a:t>
            </a:r>
          </a:p>
          <a:p>
            <a:pPr marL="971550" lvl="1" indent="-514350">
              <a:lnSpc>
                <a:spcPct val="100000"/>
              </a:lnSpc>
              <a:buFont typeface="+mj-lt"/>
              <a:buAutoNum type="arabicPeriod"/>
            </a:pPr>
            <a:r>
              <a:rPr lang="en-US"/>
              <a:t>Are pre-retirement distributions or distributions to beneficiaries and former spouses covered by the exemption?</a:t>
            </a:r>
          </a:p>
          <a:p>
            <a:pPr marL="971550" lvl="1" indent="-514350">
              <a:lnSpc>
                <a:spcPct val="100000"/>
              </a:lnSpc>
              <a:buFont typeface="+mj-lt"/>
              <a:buAutoNum type="arabicPeriod"/>
            </a:pPr>
            <a:r>
              <a:rPr lang="en-US"/>
              <a:t>Are amounts rolled into a Bailey Qualifying Plan covered by the exemption?</a:t>
            </a:r>
          </a:p>
          <a:p>
            <a:pPr marL="971550" lvl="1" indent="-514350">
              <a:lnSpc>
                <a:spcPct val="100000"/>
              </a:lnSpc>
              <a:buFont typeface="+mj-lt"/>
              <a:buAutoNum type="arabicPeriod"/>
            </a:pPr>
            <a:r>
              <a:rPr lang="en-US"/>
              <a:t>Are amounts rolled out of a Bailey Qualifying Plan still eligible for the exemption?</a:t>
            </a:r>
          </a:p>
          <a:p>
            <a:pPr marL="971550" lvl="1" indent="-514350">
              <a:lnSpc>
                <a:spcPct val="100000"/>
              </a:lnSpc>
              <a:buFont typeface="+mj-lt"/>
              <a:buAutoNum type="arabicPeriod"/>
            </a:pPr>
            <a:r>
              <a:rPr lang="en-US"/>
              <a:t>How are amounts rolled from a Bailey Qualifying Plan to a Roth IRA treated for NC income tax purposes?</a:t>
            </a:r>
          </a:p>
          <a:p>
            <a:pPr marL="0" indent="0">
              <a:buNone/>
            </a:pPr>
            <a:endParaRPr lang="en-US"/>
          </a:p>
          <a:p>
            <a:pPr marL="971550" lvl="1" indent="-514350">
              <a:buFont typeface="+mj-lt"/>
              <a:buAutoNum type="arabicPeriod"/>
            </a:pPr>
            <a:endParaRPr lang="en-US"/>
          </a:p>
        </p:txBody>
      </p:sp>
      <p:sp>
        <p:nvSpPr>
          <p:cNvPr id="4" name="Slide Number Placeholder 3">
            <a:extLst>
              <a:ext uri="{FF2B5EF4-FFF2-40B4-BE49-F238E27FC236}">
                <a16:creationId xmlns:a16="http://schemas.microsoft.com/office/drawing/2014/main" id="{0CC90F79-2E6D-4D30-8AA9-8049CB3BC042}"/>
              </a:ext>
            </a:extLst>
          </p:cNvPr>
          <p:cNvSpPr>
            <a:spLocks noGrp="1"/>
          </p:cNvSpPr>
          <p:nvPr>
            <p:ph type="sldNum" sz="quarter" idx="12"/>
          </p:nvPr>
        </p:nvSpPr>
        <p:spPr/>
        <p:txBody>
          <a:bodyPr/>
          <a:lstStyle/>
          <a:p>
            <a:fld id="{0620F19E-84A1-4AF0-A7FE-54DC844E89A2}" type="slidenum">
              <a:rPr lang="en-US" smtClean="0"/>
              <a:t>153</a:t>
            </a:fld>
            <a:endParaRPr lang="en-US"/>
          </a:p>
        </p:txBody>
      </p:sp>
    </p:spTree>
    <p:extLst>
      <p:ext uri="{BB962C8B-B14F-4D97-AF65-F5344CB8AC3E}">
        <p14:creationId xmlns:p14="http://schemas.microsoft.com/office/powerpoint/2010/main" val="269072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FA11A-9C42-4D27-942D-1DFD3FBF2F30}"/>
              </a:ext>
            </a:extLst>
          </p:cNvPr>
          <p:cNvSpPr>
            <a:spLocks noGrp="1"/>
          </p:cNvSpPr>
          <p:nvPr>
            <p:ph type="title"/>
          </p:nvPr>
        </p:nvSpPr>
        <p:spPr/>
        <p:txBody>
          <a:bodyPr/>
          <a:lstStyle/>
          <a:p>
            <a:r>
              <a:rPr lang="en-US"/>
              <a:t>BAILEY – Qualifying Plans</a:t>
            </a:r>
          </a:p>
        </p:txBody>
      </p:sp>
      <p:sp>
        <p:nvSpPr>
          <p:cNvPr id="3" name="Content Placeholder 2">
            <a:extLst>
              <a:ext uri="{FF2B5EF4-FFF2-40B4-BE49-F238E27FC236}">
                <a16:creationId xmlns:a16="http://schemas.microsoft.com/office/drawing/2014/main" id="{3ED5B8A3-C31C-420F-B263-071DB8BDA037}"/>
              </a:ext>
            </a:extLst>
          </p:cNvPr>
          <p:cNvSpPr>
            <a:spLocks noGrp="1"/>
          </p:cNvSpPr>
          <p:nvPr>
            <p:ph idx="1"/>
          </p:nvPr>
        </p:nvSpPr>
        <p:spPr>
          <a:xfrm>
            <a:off x="838200" y="1690688"/>
            <a:ext cx="10515600" cy="4665662"/>
          </a:xfrm>
        </p:spPr>
        <p:txBody>
          <a:bodyPr>
            <a:normAutofit fontScale="92500"/>
          </a:bodyPr>
          <a:lstStyle/>
          <a:p>
            <a:pPr marL="0" indent="0">
              <a:buNone/>
            </a:pPr>
            <a:r>
              <a:rPr lang="en-US"/>
              <a:t>Qualifying State and Local Plans</a:t>
            </a:r>
          </a:p>
          <a:p>
            <a:pPr lvl="1">
              <a:lnSpc>
                <a:spcPct val="80000"/>
              </a:lnSpc>
            </a:pPr>
            <a:r>
              <a:rPr lang="en-US"/>
              <a:t>The list is extensive and can be found starting at page 44 of </a:t>
            </a:r>
            <a:r>
              <a:rPr lang="en-US">
                <a:hlinkClick r:id="rId2"/>
              </a:rPr>
              <a:t>www.ncdor.gov/2022-personal-taxes-bulletin/open</a:t>
            </a:r>
            <a:r>
              <a:rPr lang="en-US"/>
              <a:t> </a:t>
            </a:r>
          </a:p>
          <a:p>
            <a:pPr lvl="1"/>
            <a:r>
              <a:rPr lang="en-US"/>
              <a:t>The list includes the following State and Local plans:</a:t>
            </a:r>
          </a:p>
          <a:p>
            <a:pPr lvl="2"/>
            <a:r>
              <a:rPr lang="en-US" sz="2200"/>
              <a:t>NC Teachers’ and State Employees’ Retirement Plan (the “TSERS”)</a:t>
            </a:r>
          </a:p>
          <a:p>
            <a:pPr lvl="2"/>
            <a:r>
              <a:rPr lang="en-US" sz="2200"/>
              <a:t>NC Local Government Employees’ Retirement Plan</a:t>
            </a:r>
          </a:p>
          <a:p>
            <a:pPr lvl="2"/>
            <a:r>
              <a:rPr lang="en-US" sz="2200"/>
              <a:t>NC Supplemental Retirement Income Plan (the state’s 401(k) plan)</a:t>
            </a:r>
          </a:p>
          <a:p>
            <a:pPr lvl="2"/>
            <a:r>
              <a:rPr lang="en-US" sz="2200"/>
              <a:t>NC Deferred Compensation Plan (the state’s section 457 plan)</a:t>
            </a:r>
          </a:p>
          <a:p>
            <a:pPr lvl="2"/>
            <a:r>
              <a:rPr lang="en-US" sz="2200"/>
              <a:t>Optional Retirement Program (a plan for employees of the University of North Carolina system that they may elect to participate in rather than the TSERS)</a:t>
            </a:r>
          </a:p>
          <a:p>
            <a:pPr lvl="2"/>
            <a:r>
              <a:rPr lang="en-US" sz="2200"/>
              <a:t>And many more</a:t>
            </a:r>
          </a:p>
          <a:p>
            <a:pPr marL="0" indent="0">
              <a:buNone/>
            </a:pPr>
            <a:endParaRPr lang="en-US"/>
          </a:p>
          <a:p>
            <a:pPr marL="971550" lvl="1" indent="-514350">
              <a:buFont typeface="+mj-lt"/>
              <a:buAutoNum type="arabicPeriod"/>
            </a:pPr>
            <a:endParaRPr lang="en-US"/>
          </a:p>
        </p:txBody>
      </p:sp>
      <p:sp>
        <p:nvSpPr>
          <p:cNvPr id="4" name="Slide Number Placeholder 3">
            <a:extLst>
              <a:ext uri="{FF2B5EF4-FFF2-40B4-BE49-F238E27FC236}">
                <a16:creationId xmlns:a16="http://schemas.microsoft.com/office/drawing/2014/main" id="{0CC90F79-2E6D-4D30-8AA9-8049CB3BC042}"/>
              </a:ext>
            </a:extLst>
          </p:cNvPr>
          <p:cNvSpPr>
            <a:spLocks noGrp="1"/>
          </p:cNvSpPr>
          <p:nvPr>
            <p:ph type="sldNum" sz="quarter" idx="12"/>
          </p:nvPr>
        </p:nvSpPr>
        <p:spPr/>
        <p:txBody>
          <a:bodyPr/>
          <a:lstStyle/>
          <a:p>
            <a:fld id="{0620F19E-84A1-4AF0-A7FE-54DC844E89A2}" type="slidenum">
              <a:rPr lang="en-US" smtClean="0"/>
              <a:t>154</a:t>
            </a:fld>
            <a:endParaRPr lang="en-US"/>
          </a:p>
        </p:txBody>
      </p:sp>
    </p:spTree>
    <p:extLst>
      <p:ext uri="{BB962C8B-B14F-4D97-AF65-F5344CB8AC3E}">
        <p14:creationId xmlns:p14="http://schemas.microsoft.com/office/powerpoint/2010/main" val="264382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FA11A-9C42-4D27-942D-1DFD3FBF2F30}"/>
              </a:ext>
            </a:extLst>
          </p:cNvPr>
          <p:cNvSpPr>
            <a:spLocks noGrp="1"/>
          </p:cNvSpPr>
          <p:nvPr>
            <p:ph type="title"/>
          </p:nvPr>
        </p:nvSpPr>
        <p:spPr/>
        <p:txBody>
          <a:bodyPr/>
          <a:lstStyle/>
          <a:p>
            <a:r>
              <a:rPr lang="en-US"/>
              <a:t>BAILEY – Qualifying Plans</a:t>
            </a:r>
          </a:p>
        </p:txBody>
      </p:sp>
      <p:sp>
        <p:nvSpPr>
          <p:cNvPr id="3" name="Content Placeholder 2">
            <a:extLst>
              <a:ext uri="{FF2B5EF4-FFF2-40B4-BE49-F238E27FC236}">
                <a16:creationId xmlns:a16="http://schemas.microsoft.com/office/drawing/2014/main" id="{3ED5B8A3-C31C-420F-B263-071DB8BDA037}"/>
              </a:ext>
            </a:extLst>
          </p:cNvPr>
          <p:cNvSpPr>
            <a:spLocks noGrp="1"/>
          </p:cNvSpPr>
          <p:nvPr>
            <p:ph idx="1"/>
          </p:nvPr>
        </p:nvSpPr>
        <p:spPr>
          <a:xfrm>
            <a:off x="838200" y="1690688"/>
            <a:ext cx="10515600" cy="4665662"/>
          </a:xfrm>
        </p:spPr>
        <p:txBody>
          <a:bodyPr>
            <a:normAutofit fontScale="92500" lnSpcReduction="10000"/>
          </a:bodyPr>
          <a:lstStyle/>
          <a:p>
            <a:pPr marL="0" indent="0">
              <a:buNone/>
            </a:pPr>
            <a:r>
              <a:rPr lang="en-US"/>
              <a:t>What State and Local plans are not included?</a:t>
            </a:r>
          </a:p>
          <a:p>
            <a:pPr lvl="1"/>
            <a:r>
              <a:rPr lang="en-US"/>
              <a:t>Plans of </a:t>
            </a:r>
            <a:r>
              <a:rPr lang="en-US" u="sng"/>
              <a:t>other states</a:t>
            </a:r>
            <a:r>
              <a:rPr lang="en-US"/>
              <a:t> or of other local governments located outside of N.C.</a:t>
            </a:r>
          </a:p>
          <a:p>
            <a:pPr lvl="1"/>
            <a:r>
              <a:rPr lang="en-US"/>
              <a:t>Section 403(b) plans of the state or of a local government (these are tax-sheltered annuity plans that mostly cover teachers and exempt organization employees).</a:t>
            </a:r>
          </a:p>
          <a:p>
            <a:pPr lvl="1"/>
            <a:r>
              <a:rPr lang="en-US"/>
              <a:t>401(k) plans and 457 plans (a kind of nonqualified deferred compensation plan) other than the NC Supplemental Retirement Income Plan and the NC Deferred Compensation Plan.</a:t>
            </a:r>
          </a:p>
          <a:p>
            <a:pPr marL="0" indent="0">
              <a:buNone/>
            </a:pPr>
            <a:endParaRPr lang="en-US" sz="2400"/>
          </a:p>
          <a:p>
            <a:pPr marL="971550" lvl="1" indent="-514350">
              <a:buFont typeface="+mj-lt"/>
              <a:buAutoNum type="arabicPeriod"/>
            </a:pPr>
            <a:endParaRPr lang="en-US"/>
          </a:p>
        </p:txBody>
      </p:sp>
      <p:sp>
        <p:nvSpPr>
          <p:cNvPr id="4" name="Slide Number Placeholder 3">
            <a:extLst>
              <a:ext uri="{FF2B5EF4-FFF2-40B4-BE49-F238E27FC236}">
                <a16:creationId xmlns:a16="http://schemas.microsoft.com/office/drawing/2014/main" id="{0CC90F79-2E6D-4D30-8AA9-8049CB3BC042}"/>
              </a:ext>
            </a:extLst>
          </p:cNvPr>
          <p:cNvSpPr>
            <a:spLocks noGrp="1"/>
          </p:cNvSpPr>
          <p:nvPr>
            <p:ph type="sldNum" sz="quarter" idx="12"/>
          </p:nvPr>
        </p:nvSpPr>
        <p:spPr/>
        <p:txBody>
          <a:bodyPr/>
          <a:lstStyle/>
          <a:p>
            <a:fld id="{0620F19E-84A1-4AF0-A7FE-54DC844E89A2}" type="slidenum">
              <a:rPr lang="en-US" smtClean="0"/>
              <a:t>155</a:t>
            </a:fld>
            <a:endParaRPr lang="en-US"/>
          </a:p>
        </p:txBody>
      </p:sp>
    </p:spTree>
    <p:extLst>
      <p:ext uri="{BB962C8B-B14F-4D97-AF65-F5344CB8AC3E}">
        <p14:creationId xmlns:p14="http://schemas.microsoft.com/office/powerpoint/2010/main" val="265594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FA11A-9C42-4D27-942D-1DFD3FBF2F30}"/>
              </a:ext>
            </a:extLst>
          </p:cNvPr>
          <p:cNvSpPr>
            <a:spLocks noGrp="1"/>
          </p:cNvSpPr>
          <p:nvPr>
            <p:ph type="title"/>
          </p:nvPr>
        </p:nvSpPr>
        <p:spPr/>
        <p:txBody>
          <a:bodyPr/>
          <a:lstStyle/>
          <a:p>
            <a:r>
              <a:rPr lang="en-US"/>
              <a:t>BAILEY – Qualifying Plans</a:t>
            </a:r>
          </a:p>
        </p:txBody>
      </p:sp>
      <p:sp>
        <p:nvSpPr>
          <p:cNvPr id="3" name="Content Placeholder 2">
            <a:extLst>
              <a:ext uri="{FF2B5EF4-FFF2-40B4-BE49-F238E27FC236}">
                <a16:creationId xmlns:a16="http://schemas.microsoft.com/office/drawing/2014/main" id="{3ED5B8A3-C31C-420F-B263-071DB8BDA037}"/>
              </a:ext>
            </a:extLst>
          </p:cNvPr>
          <p:cNvSpPr>
            <a:spLocks noGrp="1"/>
          </p:cNvSpPr>
          <p:nvPr>
            <p:ph idx="1"/>
          </p:nvPr>
        </p:nvSpPr>
        <p:spPr>
          <a:xfrm>
            <a:off x="838200" y="1862356"/>
            <a:ext cx="10515600" cy="4493994"/>
          </a:xfrm>
        </p:spPr>
        <p:txBody>
          <a:bodyPr>
            <a:normAutofit lnSpcReduction="10000"/>
          </a:bodyPr>
          <a:lstStyle/>
          <a:p>
            <a:pPr marL="0" indent="0">
              <a:buNone/>
            </a:pPr>
            <a:r>
              <a:rPr lang="en-US"/>
              <a:t>Qualifying Federal Plans</a:t>
            </a:r>
          </a:p>
          <a:p>
            <a:pPr lvl="1"/>
            <a:r>
              <a:rPr lang="en-US"/>
              <a:t>The list is extensive and can be found following the list of NC plans in the Personal Income Taxes Bulletin previously cited. </a:t>
            </a:r>
          </a:p>
          <a:p>
            <a:pPr lvl="1"/>
            <a:r>
              <a:rPr lang="en-US"/>
              <a:t>The list includes the following Federal plans:</a:t>
            </a:r>
          </a:p>
          <a:p>
            <a:pPr lvl="2"/>
            <a:r>
              <a:rPr lang="en-US" sz="2200"/>
              <a:t>Federal Civil Service Retirement System</a:t>
            </a:r>
          </a:p>
          <a:p>
            <a:pPr lvl="2"/>
            <a:r>
              <a:rPr lang="en-US" sz="2200"/>
              <a:t>Federal Employees’ Retirement System</a:t>
            </a:r>
          </a:p>
          <a:p>
            <a:pPr lvl="2"/>
            <a:r>
              <a:rPr lang="en-US" sz="2200"/>
              <a:t>Thrift Savings Plan </a:t>
            </a:r>
          </a:p>
          <a:p>
            <a:pPr lvl="2"/>
            <a:r>
              <a:rPr lang="en-US" sz="2200"/>
              <a:t>Military plans, such as the Military Retirement System</a:t>
            </a:r>
          </a:p>
          <a:p>
            <a:pPr lvl="2"/>
            <a:r>
              <a:rPr lang="en-US" sz="2200"/>
              <a:t>And many more</a:t>
            </a:r>
          </a:p>
          <a:p>
            <a:pPr marL="0" indent="0">
              <a:buNone/>
            </a:pPr>
            <a:endParaRPr lang="en-US"/>
          </a:p>
          <a:p>
            <a:pPr marL="971550" lvl="1" indent="-514350">
              <a:buFont typeface="+mj-lt"/>
              <a:buAutoNum type="arabicPeriod"/>
            </a:pPr>
            <a:endParaRPr lang="en-US"/>
          </a:p>
        </p:txBody>
      </p:sp>
      <p:sp>
        <p:nvSpPr>
          <p:cNvPr id="4" name="Slide Number Placeholder 3">
            <a:extLst>
              <a:ext uri="{FF2B5EF4-FFF2-40B4-BE49-F238E27FC236}">
                <a16:creationId xmlns:a16="http://schemas.microsoft.com/office/drawing/2014/main" id="{0CC90F79-2E6D-4D30-8AA9-8049CB3BC042}"/>
              </a:ext>
            </a:extLst>
          </p:cNvPr>
          <p:cNvSpPr>
            <a:spLocks noGrp="1"/>
          </p:cNvSpPr>
          <p:nvPr>
            <p:ph type="sldNum" sz="quarter" idx="12"/>
          </p:nvPr>
        </p:nvSpPr>
        <p:spPr/>
        <p:txBody>
          <a:bodyPr/>
          <a:lstStyle/>
          <a:p>
            <a:fld id="{0620F19E-84A1-4AF0-A7FE-54DC844E89A2}" type="slidenum">
              <a:rPr lang="en-US" smtClean="0"/>
              <a:t>156</a:t>
            </a:fld>
            <a:endParaRPr lang="en-US"/>
          </a:p>
        </p:txBody>
      </p:sp>
    </p:spTree>
    <p:extLst>
      <p:ext uri="{BB962C8B-B14F-4D97-AF65-F5344CB8AC3E}">
        <p14:creationId xmlns:p14="http://schemas.microsoft.com/office/powerpoint/2010/main" val="344415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FA11A-9C42-4D27-942D-1DFD3FBF2F30}"/>
              </a:ext>
            </a:extLst>
          </p:cNvPr>
          <p:cNvSpPr>
            <a:spLocks noGrp="1"/>
          </p:cNvSpPr>
          <p:nvPr>
            <p:ph type="title"/>
          </p:nvPr>
        </p:nvSpPr>
        <p:spPr/>
        <p:txBody>
          <a:bodyPr/>
          <a:lstStyle/>
          <a:p>
            <a:r>
              <a:rPr lang="en-US"/>
              <a:t>BAILEY – Vesting Test</a:t>
            </a:r>
          </a:p>
        </p:txBody>
      </p:sp>
      <p:sp>
        <p:nvSpPr>
          <p:cNvPr id="3" name="Content Placeholder 2">
            <a:extLst>
              <a:ext uri="{FF2B5EF4-FFF2-40B4-BE49-F238E27FC236}">
                <a16:creationId xmlns:a16="http://schemas.microsoft.com/office/drawing/2014/main" id="{3ED5B8A3-C31C-420F-B263-071DB8BDA037}"/>
              </a:ext>
            </a:extLst>
          </p:cNvPr>
          <p:cNvSpPr>
            <a:spLocks noGrp="1"/>
          </p:cNvSpPr>
          <p:nvPr>
            <p:ph idx="1"/>
          </p:nvPr>
        </p:nvSpPr>
        <p:spPr>
          <a:xfrm>
            <a:off x="838200" y="2018580"/>
            <a:ext cx="10515600" cy="4337769"/>
          </a:xfrm>
        </p:spPr>
        <p:txBody>
          <a:bodyPr>
            <a:normAutofit/>
          </a:bodyPr>
          <a:lstStyle/>
          <a:p>
            <a:pPr>
              <a:lnSpc>
                <a:spcPct val="80000"/>
              </a:lnSpc>
            </a:pPr>
            <a:r>
              <a:rPr lang="en-US"/>
              <a:t>In general, a retiree was vested in a Qualifying Plan if he/she had five or more years of creditable service as of August 12, 1989.</a:t>
            </a:r>
          </a:p>
          <a:p>
            <a:pPr>
              <a:lnSpc>
                <a:spcPct val="80000"/>
              </a:lnSpc>
            </a:pPr>
            <a:r>
              <a:rPr lang="en-US"/>
              <a:t>If a vested employee left the Qualifying Plan and then comes back after August 12, 1989, the entire benefit is treated as vested so long as the retiree did not withdraw his/her contributions to the Qualifying Plan before returning to covered employment.</a:t>
            </a:r>
          </a:p>
          <a:p>
            <a:pPr marL="0" indent="0">
              <a:buNone/>
            </a:pPr>
            <a:endParaRPr lang="en-US"/>
          </a:p>
          <a:p>
            <a:pPr marL="971550" lvl="1" indent="-514350">
              <a:buFont typeface="+mj-lt"/>
              <a:buAutoNum type="arabicPeriod"/>
            </a:pPr>
            <a:endParaRPr lang="en-US"/>
          </a:p>
        </p:txBody>
      </p:sp>
      <p:sp>
        <p:nvSpPr>
          <p:cNvPr id="4" name="Slide Number Placeholder 3">
            <a:extLst>
              <a:ext uri="{FF2B5EF4-FFF2-40B4-BE49-F238E27FC236}">
                <a16:creationId xmlns:a16="http://schemas.microsoft.com/office/drawing/2014/main" id="{0CC90F79-2E6D-4D30-8AA9-8049CB3BC042}"/>
              </a:ext>
            </a:extLst>
          </p:cNvPr>
          <p:cNvSpPr>
            <a:spLocks noGrp="1"/>
          </p:cNvSpPr>
          <p:nvPr>
            <p:ph type="sldNum" sz="quarter" idx="12"/>
          </p:nvPr>
        </p:nvSpPr>
        <p:spPr/>
        <p:txBody>
          <a:bodyPr/>
          <a:lstStyle/>
          <a:p>
            <a:fld id="{0620F19E-84A1-4AF0-A7FE-54DC844E89A2}" type="slidenum">
              <a:rPr lang="en-US" smtClean="0"/>
              <a:t>157</a:t>
            </a:fld>
            <a:endParaRPr lang="en-US"/>
          </a:p>
        </p:txBody>
      </p:sp>
    </p:spTree>
    <p:extLst>
      <p:ext uri="{BB962C8B-B14F-4D97-AF65-F5344CB8AC3E}">
        <p14:creationId xmlns:p14="http://schemas.microsoft.com/office/powerpoint/2010/main" val="110938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FA11A-9C42-4D27-942D-1DFD3FBF2F30}"/>
              </a:ext>
            </a:extLst>
          </p:cNvPr>
          <p:cNvSpPr>
            <a:spLocks noGrp="1"/>
          </p:cNvSpPr>
          <p:nvPr>
            <p:ph type="title"/>
          </p:nvPr>
        </p:nvSpPr>
        <p:spPr>
          <a:xfrm>
            <a:off x="838200" y="365125"/>
            <a:ext cx="10515600" cy="885705"/>
          </a:xfrm>
        </p:spPr>
        <p:txBody>
          <a:bodyPr/>
          <a:lstStyle/>
          <a:p>
            <a:r>
              <a:rPr lang="en-US"/>
              <a:t>BAILEY – Vesting Test</a:t>
            </a:r>
          </a:p>
        </p:txBody>
      </p:sp>
      <p:sp>
        <p:nvSpPr>
          <p:cNvPr id="3" name="Content Placeholder 2">
            <a:extLst>
              <a:ext uri="{FF2B5EF4-FFF2-40B4-BE49-F238E27FC236}">
                <a16:creationId xmlns:a16="http://schemas.microsoft.com/office/drawing/2014/main" id="{3ED5B8A3-C31C-420F-B263-071DB8BDA037}"/>
              </a:ext>
            </a:extLst>
          </p:cNvPr>
          <p:cNvSpPr>
            <a:spLocks noGrp="1"/>
          </p:cNvSpPr>
          <p:nvPr>
            <p:ph idx="1"/>
          </p:nvPr>
        </p:nvSpPr>
        <p:spPr>
          <a:xfrm>
            <a:off x="838200" y="1250830"/>
            <a:ext cx="10515600" cy="5607171"/>
          </a:xfrm>
        </p:spPr>
        <p:txBody>
          <a:bodyPr>
            <a:noAutofit/>
          </a:bodyPr>
          <a:lstStyle/>
          <a:p>
            <a:pPr marL="0" indent="0">
              <a:buNone/>
            </a:pPr>
            <a:r>
              <a:rPr lang="en-US" sz="2400"/>
              <a:t>There are many exceptions to the 5-years of creditable service rule, which are plan specific.  Here are a couple (there are more in the Directives cited later):</a:t>
            </a:r>
          </a:p>
          <a:p>
            <a:pPr lvl="1"/>
            <a:r>
              <a:rPr lang="en-US" sz="2400"/>
              <a:t>NC Supplemental Retirement Income Plan and Deferred Compensation Plan – The retiree is treated as being vested on August 12, 1989, if he/she contributed to the plan by August 12, 1989.</a:t>
            </a:r>
          </a:p>
          <a:p>
            <a:pPr lvl="1"/>
            <a:r>
              <a:rPr lang="en-US" sz="2400"/>
              <a:t>Federal Thrift Savings Plan – 3 pieces</a:t>
            </a:r>
          </a:p>
          <a:p>
            <a:pPr marL="1371600" lvl="2" indent="-457200">
              <a:buFont typeface="+mj-lt"/>
              <a:buAutoNum type="arabicPeriod"/>
            </a:pPr>
            <a:r>
              <a:rPr lang="en-US" sz="2400"/>
              <a:t>Employee contributions – retiree made first employee contribution by August 12, 1989</a:t>
            </a:r>
          </a:p>
          <a:p>
            <a:pPr marL="1371600" lvl="2" indent="-457200">
              <a:buFont typeface="+mj-lt"/>
              <a:buAutoNum type="arabicPeriod"/>
            </a:pPr>
            <a:r>
              <a:rPr lang="en-US" sz="2400"/>
              <a:t>Employer matching contribution – same as Employee contribution</a:t>
            </a:r>
          </a:p>
          <a:p>
            <a:pPr marL="1371600" lvl="2" indent="-457200">
              <a:buFont typeface="+mj-lt"/>
              <a:buAutoNum type="arabicPeriod"/>
            </a:pPr>
            <a:r>
              <a:rPr lang="en-US" sz="2400"/>
              <a:t>Employer fixed percentage component – retiree had at least three years of service as of August 12, 1989</a:t>
            </a:r>
          </a:p>
          <a:p>
            <a:pPr marL="914400" lvl="2" indent="0">
              <a:buNone/>
            </a:pPr>
            <a:r>
              <a:rPr lang="en-US" sz="2400"/>
              <a:t>If you have this situation, see </a:t>
            </a:r>
            <a:r>
              <a:rPr lang="en-US" sz="2400">
                <a:hlinkClick r:id="rId2"/>
              </a:rPr>
              <a:t>https://www.dor.state.nc.us/practitioner/individual/directives/pd-99-2.html</a:t>
            </a:r>
            <a:r>
              <a:rPr lang="en-US" sz="2400"/>
              <a:t> </a:t>
            </a:r>
          </a:p>
          <a:p>
            <a:pPr marL="914400" lvl="2" indent="0">
              <a:buNone/>
            </a:pPr>
            <a:r>
              <a:rPr lang="en-US" sz="2400"/>
              <a:t>Good luck getting the detail you would need to do this correctly.</a:t>
            </a:r>
          </a:p>
        </p:txBody>
      </p:sp>
      <p:sp>
        <p:nvSpPr>
          <p:cNvPr id="4" name="Slide Number Placeholder 3">
            <a:extLst>
              <a:ext uri="{FF2B5EF4-FFF2-40B4-BE49-F238E27FC236}">
                <a16:creationId xmlns:a16="http://schemas.microsoft.com/office/drawing/2014/main" id="{0CC90F79-2E6D-4D30-8AA9-8049CB3BC042}"/>
              </a:ext>
            </a:extLst>
          </p:cNvPr>
          <p:cNvSpPr>
            <a:spLocks noGrp="1"/>
          </p:cNvSpPr>
          <p:nvPr>
            <p:ph type="sldNum" sz="quarter" idx="12"/>
          </p:nvPr>
        </p:nvSpPr>
        <p:spPr/>
        <p:txBody>
          <a:bodyPr/>
          <a:lstStyle/>
          <a:p>
            <a:fld id="{0620F19E-84A1-4AF0-A7FE-54DC844E89A2}" type="slidenum">
              <a:rPr lang="en-US" smtClean="0"/>
              <a:t>158</a:t>
            </a:fld>
            <a:endParaRPr lang="en-US"/>
          </a:p>
        </p:txBody>
      </p:sp>
    </p:spTree>
    <p:extLst>
      <p:ext uri="{BB962C8B-B14F-4D97-AF65-F5344CB8AC3E}">
        <p14:creationId xmlns:p14="http://schemas.microsoft.com/office/powerpoint/2010/main" val="8752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FA11A-9C42-4D27-942D-1DFD3FBF2F30}"/>
              </a:ext>
            </a:extLst>
          </p:cNvPr>
          <p:cNvSpPr>
            <a:spLocks noGrp="1"/>
          </p:cNvSpPr>
          <p:nvPr>
            <p:ph type="title"/>
          </p:nvPr>
        </p:nvSpPr>
        <p:spPr>
          <a:xfrm>
            <a:off x="469783" y="365125"/>
            <a:ext cx="11148969" cy="1309296"/>
          </a:xfrm>
        </p:spPr>
        <p:txBody>
          <a:bodyPr/>
          <a:lstStyle/>
          <a:p>
            <a:r>
              <a:rPr lang="en-US"/>
              <a:t>BAILEY – </a:t>
            </a:r>
            <a:r>
              <a:rPr lang="en-US" sz="4800"/>
              <a:t>Qualifying Distributions</a:t>
            </a:r>
          </a:p>
        </p:txBody>
      </p:sp>
      <p:sp>
        <p:nvSpPr>
          <p:cNvPr id="3" name="Content Placeholder 2">
            <a:extLst>
              <a:ext uri="{FF2B5EF4-FFF2-40B4-BE49-F238E27FC236}">
                <a16:creationId xmlns:a16="http://schemas.microsoft.com/office/drawing/2014/main" id="{3ED5B8A3-C31C-420F-B263-071DB8BDA037}"/>
              </a:ext>
            </a:extLst>
          </p:cNvPr>
          <p:cNvSpPr>
            <a:spLocks noGrp="1"/>
          </p:cNvSpPr>
          <p:nvPr>
            <p:ph idx="1"/>
          </p:nvPr>
        </p:nvSpPr>
        <p:spPr>
          <a:xfrm>
            <a:off x="838200" y="1915064"/>
            <a:ext cx="10515600" cy="4441286"/>
          </a:xfrm>
        </p:spPr>
        <p:txBody>
          <a:bodyPr>
            <a:normAutofit/>
          </a:bodyPr>
          <a:lstStyle/>
          <a:p>
            <a:pPr marL="0" indent="0">
              <a:lnSpc>
                <a:spcPct val="80000"/>
              </a:lnSpc>
              <a:buNone/>
            </a:pPr>
            <a:r>
              <a:rPr lang="en-US"/>
              <a:t>Retirement distributions to a retiree qualify.  </a:t>
            </a:r>
          </a:p>
          <a:p>
            <a:pPr marL="0" indent="0">
              <a:lnSpc>
                <a:spcPct val="80000"/>
              </a:lnSpc>
              <a:buNone/>
            </a:pPr>
            <a:r>
              <a:rPr lang="en-US"/>
              <a:t>The following distributions have also been found to qualify for the exclusion from a Qualifying Plan:</a:t>
            </a:r>
          </a:p>
          <a:p>
            <a:pPr marL="971550" lvl="1" indent="-514350">
              <a:lnSpc>
                <a:spcPct val="80000"/>
              </a:lnSpc>
              <a:buFont typeface="+mj-lt"/>
              <a:buAutoNum type="arabicPeriod"/>
            </a:pPr>
            <a:r>
              <a:rPr lang="en-US" sz="2800"/>
              <a:t>Distributions after terminating employment but prior to reaching retirement age;</a:t>
            </a:r>
          </a:p>
          <a:p>
            <a:pPr marL="971550" lvl="1" indent="-514350">
              <a:lnSpc>
                <a:spcPct val="80000"/>
              </a:lnSpc>
              <a:buFont typeface="+mj-lt"/>
              <a:buAutoNum type="arabicPeriod"/>
            </a:pPr>
            <a:r>
              <a:rPr lang="en-US" sz="2800"/>
              <a:t>Distributions to beneficiaries upon the death of the participant without regard to whether the participant had reached retirement age; and</a:t>
            </a:r>
          </a:p>
          <a:p>
            <a:pPr marL="971550" lvl="1" indent="-514350">
              <a:lnSpc>
                <a:spcPct val="80000"/>
              </a:lnSpc>
              <a:buFont typeface="+mj-lt"/>
              <a:buAutoNum type="arabicPeriod"/>
            </a:pPr>
            <a:r>
              <a:rPr lang="en-US" sz="2800"/>
              <a:t>Distribution paid to a former spouse under an equitable distribution order or a Qualified Domestic Relations Order.</a:t>
            </a:r>
          </a:p>
          <a:p>
            <a:pPr marL="0" indent="0">
              <a:buNone/>
            </a:pPr>
            <a:endParaRPr lang="en-US" sz="2400"/>
          </a:p>
          <a:p>
            <a:pPr marL="971550" lvl="1" indent="-514350">
              <a:buFont typeface="+mj-lt"/>
              <a:buAutoNum type="arabicPeriod"/>
            </a:pPr>
            <a:endParaRPr lang="en-US"/>
          </a:p>
        </p:txBody>
      </p:sp>
      <p:sp>
        <p:nvSpPr>
          <p:cNvPr id="4" name="Slide Number Placeholder 3">
            <a:extLst>
              <a:ext uri="{FF2B5EF4-FFF2-40B4-BE49-F238E27FC236}">
                <a16:creationId xmlns:a16="http://schemas.microsoft.com/office/drawing/2014/main" id="{0CC90F79-2E6D-4D30-8AA9-8049CB3BC042}"/>
              </a:ext>
            </a:extLst>
          </p:cNvPr>
          <p:cNvSpPr>
            <a:spLocks noGrp="1"/>
          </p:cNvSpPr>
          <p:nvPr>
            <p:ph type="sldNum" sz="quarter" idx="12"/>
          </p:nvPr>
        </p:nvSpPr>
        <p:spPr/>
        <p:txBody>
          <a:bodyPr/>
          <a:lstStyle/>
          <a:p>
            <a:fld id="{0620F19E-84A1-4AF0-A7FE-54DC844E89A2}" type="slidenum">
              <a:rPr lang="en-US" smtClean="0"/>
              <a:t>159</a:t>
            </a:fld>
            <a:endParaRPr lang="en-US"/>
          </a:p>
        </p:txBody>
      </p:sp>
    </p:spTree>
    <p:extLst>
      <p:ext uri="{BB962C8B-B14F-4D97-AF65-F5344CB8AC3E}">
        <p14:creationId xmlns:p14="http://schemas.microsoft.com/office/powerpoint/2010/main" val="226494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E7621-0B7F-6E0B-8F1D-FBCA644C5140}"/>
              </a:ext>
            </a:extLst>
          </p:cNvPr>
          <p:cNvSpPr>
            <a:spLocks noGrp="1"/>
          </p:cNvSpPr>
          <p:nvPr>
            <p:ph type="title"/>
          </p:nvPr>
        </p:nvSpPr>
        <p:spPr/>
        <p:txBody>
          <a:bodyPr/>
          <a:lstStyle/>
          <a:p>
            <a:r>
              <a:rPr lang="en-US"/>
              <a:t>OTHER CHANGES</a:t>
            </a:r>
          </a:p>
        </p:txBody>
      </p:sp>
      <p:sp>
        <p:nvSpPr>
          <p:cNvPr id="3" name="Content Placeholder 2">
            <a:extLst>
              <a:ext uri="{FF2B5EF4-FFF2-40B4-BE49-F238E27FC236}">
                <a16:creationId xmlns:a16="http://schemas.microsoft.com/office/drawing/2014/main" id="{F87F3269-91DF-4D85-9926-C7BC95FE7F33}"/>
              </a:ext>
            </a:extLst>
          </p:cNvPr>
          <p:cNvSpPr>
            <a:spLocks noGrp="1"/>
          </p:cNvSpPr>
          <p:nvPr>
            <p:ph idx="1"/>
          </p:nvPr>
        </p:nvSpPr>
        <p:spPr>
          <a:xfrm>
            <a:off x="838200" y="1759789"/>
            <a:ext cx="10515600" cy="4417174"/>
          </a:xfrm>
        </p:spPr>
        <p:txBody>
          <a:bodyPr>
            <a:normAutofit/>
          </a:bodyPr>
          <a:lstStyle/>
          <a:p>
            <a:pPr>
              <a:lnSpc>
                <a:spcPct val="80000"/>
              </a:lnSpc>
            </a:pPr>
            <a:r>
              <a:rPr lang="en-US"/>
              <a:t>Section 529 Plans for Education Expenses – Starting in 2024, any amounts remaining in a 529 Plan that has been in existence for 15 years may be rolled over into a Roth IRA.  The rollover is subject to both the normal annual contribution limits for contributions to Roth IRAs and to a lifetime limit of $35,000.</a:t>
            </a:r>
          </a:p>
          <a:p>
            <a:pPr>
              <a:lnSpc>
                <a:spcPct val="80000"/>
              </a:lnSpc>
            </a:pPr>
            <a:r>
              <a:rPr lang="en-US"/>
              <a:t>The $1,000 additional contribution for IRAs for taxpayers over age 50 will now be indexed for inflation.</a:t>
            </a:r>
          </a:p>
          <a:p>
            <a:endParaRPr lang="en-US"/>
          </a:p>
        </p:txBody>
      </p:sp>
      <p:sp>
        <p:nvSpPr>
          <p:cNvPr id="4" name="Slide Number Placeholder 3">
            <a:extLst>
              <a:ext uri="{FF2B5EF4-FFF2-40B4-BE49-F238E27FC236}">
                <a16:creationId xmlns:a16="http://schemas.microsoft.com/office/drawing/2014/main" id="{9402A0DF-C44C-7A43-95EF-A19CBF9FE901}"/>
              </a:ext>
            </a:extLst>
          </p:cNvPr>
          <p:cNvSpPr>
            <a:spLocks noGrp="1"/>
          </p:cNvSpPr>
          <p:nvPr>
            <p:ph type="sldNum" sz="quarter" idx="12"/>
          </p:nvPr>
        </p:nvSpPr>
        <p:spPr/>
        <p:txBody>
          <a:bodyPr/>
          <a:lstStyle/>
          <a:p>
            <a:fld id="{D4A68114-37C0-499E-BFBE-01C969A173B6}" type="slidenum">
              <a:rPr lang="en-US" smtClean="0"/>
              <a:t>16</a:t>
            </a:fld>
            <a:endParaRPr lang="en-US"/>
          </a:p>
        </p:txBody>
      </p:sp>
    </p:spTree>
    <p:extLst>
      <p:ext uri="{BB962C8B-B14F-4D97-AF65-F5344CB8AC3E}">
        <p14:creationId xmlns:p14="http://schemas.microsoft.com/office/powerpoint/2010/main" val="381450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FA11A-9C42-4D27-942D-1DFD3FBF2F30}"/>
              </a:ext>
            </a:extLst>
          </p:cNvPr>
          <p:cNvSpPr>
            <a:spLocks noGrp="1"/>
          </p:cNvSpPr>
          <p:nvPr>
            <p:ph type="title"/>
          </p:nvPr>
        </p:nvSpPr>
        <p:spPr/>
        <p:txBody>
          <a:bodyPr/>
          <a:lstStyle/>
          <a:p>
            <a:r>
              <a:rPr lang="en-US"/>
              <a:t>BAILEY – Rollovers</a:t>
            </a:r>
          </a:p>
        </p:txBody>
      </p:sp>
      <p:sp>
        <p:nvSpPr>
          <p:cNvPr id="3" name="Content Placeholder 2">
            <a:extLst>
              <a:ext uri="{FF2B5EF4-FFF2-40B4-BE49-F238E27FC236}">
                <a16:creationId xmlns:a16="http://schemas.microsoft.com/office/drawing/2014/main" id="{3ED5B8A3-C31C-420F-B263-071DB8BDA037}"/>
              </a:ext>
            </a:extLst>
          </p:cNvPr>
          <p:cNvSpPr>
            <a:spLocks noGrp="1"/>
          </p:cNvSpPr>
          <p:nvPr>
            <p:ph idx="1"/>
          </p:nvPr>
        </p:nvSpPr>
        <p:spPr>
          <a:xfrm>
            <a:off x="838200" y="1803632"/>
            <a:ext cx="10515600" cy="4689243"/>
          </a:xfrm>
        </p:spPr>
        <p:txBody>
          <a:bodyPr>
            <a:normAutofit fontScale="85000" lnSpcReduction="20000"/>
          </a:bodyPr>
          <a:lstStyle/>
          <a:p>
            <a:pPr>
              <a:lnSpc>
                <a:spcPct val="100000"/>
              </a:lnSpc>
            </a:pPr>
            <a:r>
              <a:rPr lang="en-US"/>
              <a:t>Amounts rolled out of a Bailey Qualifying Plan retain their exempt status only if rolled into another Bailey Qualifying Plan.</a:t>
            </a:r>
          </a:p>
          <a:p>
            <a:pPr>
              <a:lnSpc>
                <a:spcPct val="100000"/>
              </a:lnSpc>
            </a:pPr>
            <a:r>
              <a:rPr lang="en-US"/>
              <a:t>Amounts rolled out of a Bailey Qualifying Plan do not retain their exempt status if rolled into any other kind of plan, including an IRA.</a:t>
            </a:r>
          </a:p>
          <a:p>
            <a:pPr>
              <a:lnSpc>
                <a:spcPct val="100000"/>
              </a:lnSpc>
            </a:pPr>
            <a:r>
              <a:rPr lang="en-US"/>
              <a:t>Amounts rolled into a Bailey Qualifying Plan qualify for the exemption, even if rolled from a nonqualifying plan!</a:t>
            </a:r>
          </a:p>
          <a:p>
            <a:pPr>
              <a:lnSpc>
                <a:spcPct val="100000"/>
              </a:lnSpc>
            </a:pPr>
            <a:r>
              <a:rPr lang="en-US"/>
              <a:t>Amounts rolled out of a Qualifying Plan and into a Roth IRA which are taxable for Federal purposes are exempt from tax when rolled over for NC income tax purposes.</a:t>
            </a:r>
          </a:p>
        </p:txBody>
      </p:sp>
      <p:sp>
        <p:nvSpPr>
          <p:cNvPr id="4" name="Slide Number Placeholder 3">
            <a:extLst>
              <a:ext uri="{FF2B5EF4-FFF2-40B4-BE49-F238E27FC236}">
                <a16:creationId xmlns:a16="http://schemas.microsoft.com/office/drawing/2014/main" id="{0CC90F79-2E6D-4D30-8AA9-8049CB3BC042}"/>
              </a:ext>
            </a:extLst>
          </p:cNvPr>
          <p:cNvSpPr>
            <a:spLocks noGrp="1"/>
          </p:cNvSpPr>
          <p:nvPr>
            <p:ph type="sldNum" sz="quarter" idx="12"/>
          </p:nvPr>
        </p:nvSpPr>
        <p:spPr/>
        <p:txBody>
          <a:bodyPr/>
          <a:lstStyle/>
          <a:p>
            <a:fld id="{0620F19E-84A1-4AF0-A7FE-54DC844E89A2}" type="slidenum">
              <a:rPr lang="en-US" smtClean="0"/>
              <a:t>160</a:t>
            </a:fld>
            <a:endParaRPr lang="en-US"/>
          </a:p>
        </p:txBody>
      </p:sp>
    </p:spTree>
    <p:extLst>
      <p:ext uri="{BB962C8B-B14F-4D97-AF65-F5344CB8AC3E}">
        <p14:creationId xmlns:p14="http://schemas.microsoft.com/office/powerpoint/2010/main" val="154857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FA11A-9C42-4D27-942D-1DFD3FBF2F30}"/>
              </a:ext>
            </a:extLst>
          </p:cNvPr>
          <p:cNvSpPr>
            <a:spLocks noGrp="1"/>
          </p:cNvSpPr>
          <p:nvPr>
            <p:ph type="title"/>
          </p:nvPr>
        </p:nvSpPr>
        <p:spPr/>
        <p:txBody>
          <a:bodyPr/>
          <a:lstStyle/>
          <a:p>
            <a:r>
              <a:rPr lang="en-US"/>
              <a:t>BAILEY – More Information</a:t>
            </a:r>
          </a:p>
        </p:txBody>
      </p:sp>
      <p:sp>
        <p:nvSpPr>
          <p:cNvPr id="3" name="Content Placeholder 2">
            <a:extLst>
              <a:ext uri="{FF2B5EF4-FFF2-40B4-BE49-F238E27FC236}">
                <a16:creationId xmlns:a16="http://schemas.microsoft.com/office/drawing/2014/main" id="{3ED5B8A3-C31C-420F-B263-071DB8BDA037}"/>
              </a:ext>
            </a:extLst>
          </p:cNvPr>
          <p:cNvSpPr>
            <a:spLocks noGrp="1"/>
          </p:cNvSpPr>
          <p:nvPr>
            <p:ph idx="1"/>
          </p:nvPr>
        </p:nvSpPr>
        <p:spPr>
          <a:xfrm>
            <a:off x="838200" y="1690687"/>
            <a:ext cx="10515600" cy="5030787"/>
          </a:xfrm>
        </p:spPr>
        <p:txBody>
          <a:bodyPr>
            <a:normAutofit fontScale="85000" lnSpcReduction="20000"/>
          </a:bodyPr>
          <a:lstStyle/>
          <a:p>
            <a:pPr marL="0" indent="0">
              <a:buNone/>
            </a:pPr>
            <a:r>
              <a:rPr lang="en-US"/>
              <a:t>The following provide more detail about the Bailey rules:</a:t>
            </a:r>
          </a:p>
          <a:p>
            <a:pPr marL="514350" indent="-514350">
              <a:buFont typeface="+mj-lt"/>
              <a:buAutoNum type="arabicPeriod"/>
            </a:pPr>
            <a:r>
              <a:rPr lang="en-US"/>
              <a:t>Directive PD-99-1 </a:t>
            </a:r>
            <a:r>
              <a:rPr lang="en-US" sz="2600">
                <a:hlinkClick r:id="rId2"/>
              </a:rPr>
              <a:t>https://www.dor.state.nc.us/practitioner/individual/directives/pd-99-1.html</a:t>
            </a:r>
            <a:r>
              <a:rPr lang="en-US" sz="2600"/>
              <a:t> </a:t>
            </a:r>
          </a:p>
          <a:p>
            <a:pPr marL="514350" indent="-514350">
              <a:buFont typeface="+mj-lt"/>
              <a:buAutoNum type="arabicPeriod"/>
            </a:pPr>
            <a:r>
              <a:rPr lang="en-US"/>
              <a:t>Directive PD-99-2 </a:t>
            </a:r>
            <a:r>
              <a:rPr lang="en-US" sz="2600">
                <a:hlinkClick r:id="rId3"/>
              </a:rPr>
              <a:t>https://www.dor.state.nc.us/practitioner/individual/directives/pd-99-2.html</a:t>
            </a:r>
            <a:endParaRPr lang="en-US" sz="2600"/>
          </a:p>
          <a:p>
            <a:pPr marL="514350" indent="-514350">
              <a:buFont typeface="+mj-lt"/>
              <a:buAutoNum type="arabicPeriod"/>
            </a:pPr>
            <a:r>
              <a:rPr lang="en-US"/>
              <a:t>Directive PD-00-1  </a:t>
            </a:r>
            <a:r>
              <a:rPr lang="en-US" sz="2600">
                <a:hlinkClick r:id="rId4"/>
              </a:rPr>
              <a:t>https://www.dor.state.nc.us/practitioner/individual/directives/pd-00-1.html</a:t>
            </a:r>
            <a:r>
              <a:rPr lang="en-US" sz="2600"/>
              <a:t> </a:t>
            </a:r>
          </a:p>
          <a:p>
            <a:pPr marL="514350" indent="-514350">
              <a:buFont typeface="+mj-lt"/>
              <a:buAutoNum type="arabicPeriod"/>
            </a:pPr>
            <a:r>
              <a:rPr lang="en-US"/>
              <a:t>Directive PD-03-1  </a:t>
            </a:r>
            <a:r>
              <a:rPr lang="en-US" sz="2600">
                <a:hlinkClick r:id="rId5"/>
              </a:rPr>
              <a:t>https://www.dor.state.nc.us/practitioner/individual/directives/PD-03-1.pdf</a:t>
            </a:r>
            <a:r>
              <a:rPr lang="en-US" sz="2600"/>
              <a:t> </a:t>
            </a:r>
          </a:p>
          <a:p>
            <a:pPr marL="514350" indent="-514350">
              <a:buFont typeface="+mj-lt"/>
              <a:buAutoNum type="arabicPeriod"/>
            </a:pPr>
            <a:r>
              <a:rPr lang="en-US"/>
              <a:t>Directive PD-04-1  </a:t>
            </a:r>
            <a:r>
              <a:rPr lang="en-US" sz="2600">
                <a:hlinkClick r:id="rId6"/>
              </a:rPr>
              <a:t>https://www.dor.state.nc.us/practitioner/individual/directives/PD-04-1.pdf</a:t>
            </a:r>
            <a:endParaRPr lang="en-US" sz="2600"/>
          </a:p>
          <a:p>
            <a:pPr marL="514350" indent="-514350">
              <a:buFont typeface="+mj-lt"/>
              <a:buAutoNum type="arabicPeriod"/>
            </a:pPr>
            <a:r>
              <a:rPr lang="en-US"/>
              <a:t>Directive PD-14-1  </a:t>
            </a:r>
            <a:r>
              <a:rPr lang="en-US" sz="2600">
                <a:hlinkClick r:id="rId7"/>
              </a:rPr>
              <a:t>https://www.dor.state.nc.us/practitioner/individual/directives/pd-14-1.pdf</a:t>
            </a:r>
            <a:r>
              <a:rPr lang="en-US" sz="2600"/>
              <a:t> </a:t>
            </a:r>
          </a:p>
          <a:p>
            <a:pPr marL="514350" indent="-514350">
              <a:buFont typeface="+mj-lt"/>
              <a:buAutoNum type="arabicPeriod"/>
            </a:pPr>
            <a:endParaRPr lang="en-US"/>
          </a:p>
        </p:txBody>
      </p:sp>
      <p:sp>
        <p:nvSpPr>
          <p:cNvPr id="4" name="Slide Number Placeholder 3">
            <a:extLst>
              <a:ext uri="{FF2B5EF4-FFF2-40B4-BE49-F238E27FC236}">
                <a16:creationId xmlns:a16="http://schemas.microsoft.com/office/drawing/2014/main" id="{0CC90F79-2E6D-4D30-8AA9-8049CB3BC042}"/>
              </a:ext>
            </a:extLst>
          </p:cNvPr>
          <p:cNvSpPr>
            <a:spLocks noGrp="1"/>
          </p:cNvSpPr>
          <p:nvPr>
            <p:ph type="sldNum" sz="quarter" idx="12"/>
          </p:nvPr>
        </p:nvSpPr>
        <p:spPr/>
        <p:txBody>
          <a:bodyPr/>
          <a:lstStyle/>
          <a:p>
            <a:fld id="{0620F19E-84A1-4AF0-A7FE-54DC844E89A2}" type="slidenum">
              <a:rPr lang="en-US" smtClean="0"/>
              <a:t>161</a:t>
            </a:fld>
            <a:endParaRPr lang="en-US"/>
          </a:p>
        </p:txBody>
      </p:sp>
    </p:spTree>
    <p:extLst>
      <p:ext uri="{BB962C8B-B14F-4D97-AF65-F5344CB8AC3E}">
        <p14:creationId xmlns:p14="http://schemas.microsoft.com/office/powerpoint/2010/main" val="262712040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FA11A-9C42-4D27-942D-1DFD3FBF2F30}"/>
              </a:ext>
            </a:extLst>
          </p:cNvPr>
          <p:cNvSpPr>
            <a:spLocks noGrp="1"/>
          </p:cNvSpPr>
          <p:nvPr>
            <p:ph type="title"/>
          </p:nvPr>
        </p:nvSpPr>
        <p:spPr/>
        <p:txBody>
          <a:bodyPr>
            <a:noAutofit/>
          </a:bodyPr>
          <a:lstStyle/>
          <a:p>
            <a:r>
              <a:rPr lang="en-US"/>
              <a:t>BAILEY</a:t>
            </a:r>
          </a:p>
        </p:txBody>
      </p:sp>
      <p:sp>
        <p:nvSpPr>
          <p:cNvPr id="3" name="Content Placeholder 2">
            <a:extLst>
              <a:ext uri="{FF2B5EF4-FFF2-40B4-BE49-F238E27FC236}">
                <a16:creationId xmlns:a16="http://schemas.microsoft.com/office/drawing/2014/main" id="{3ED5B8A3-C31C-420F-B263-071DB8BDA037}"/>
              </a:ext>
            </a:extLst>
          </p:cNvPr>
          <p:cNvSpPr>
            <a:spLocks noGrp="1"/>
          </p:cNvSpPr>
          <p:nvPr>
            <p:ph idx="1"/>
          </p:nvPr>
        </p:nvSpPr>
        <p:spPr>
          <a:xfrm>
            <a:off x="838200" y="1552755"/>
            <a:ext cx="10515600" cy="5098211"/>
          </a:xfrm>
        </p:spPr>
        <p:txBody>
          <a:bodyPr>
            <a:normAutofit fontScale="77500" lnSpcReduction="20000"/>
          </a:bodyPr>
          <a:lstStyle/>
          <a:p>
            <a:pPr>
              <a:lnSpc>
                <a:spcPct val="100000"/>
              </a:lnSpc>
            </a:pPr>
            <a:r>
              <a:rPr lang="en-US"/>
              <a:t>So how do you know if a distribution is covered by the Bailey exemption?</a:t>
            </a:r>
          </a:p>
          <a:p>
            <a:pPr lvl="1">
              <a:lnSpc>
                <a:spcPct val="100000"/>
              </a:lnSpc>
            </a:pPr>
            <a:r>
              <a:rPr lang="en-US"/>
              <a:t>Ask lots of questions!</a:t>
            </a:r>
          </a:p>
          <a:p>
            <a:pPr lvl="1">
              <a:lnSpc>
                <a:spcPct val="100000"/>
              </a:lnSpc>
            </a:pPr>
            <a:r>
              <a:rPr lang="en-US"/>
              <a:t>Look for “Vested as of August 12, 1989” on the Form 1099-R’s issued by the State.  If a Form 1099-R is issued by the state, does not have this language, but the taxpayer insists they qualify, try to get them to call the State.  We’ve found that when the language wasn’t there, they didn’t qualify (with one possible exception).</a:t>
            </a:r>
          </a:p>
          <a:p>
            <a:pPr>
              <a:lnSpc>
                <a:spcPct val="100000"/>
              </a:lnSpc>
            </a:pPr>
            <a:r>
              <a:rPr lang="en-US"/>
              <a:t>How do you reflect the Bailey exemption in TaxSlayer?</a:t>
            </a:r>
          </a:p>
          <a:p>
            <a:pPr lvl="1">
              <a:lnSpc>
                <a:spcPct val="100000"/>
              </a:lnSpc>
            </a:pPr>
            <a:r>
              <a:rPr lang="en-US"/>
              <a:t>In the State section, go to Subtractions from Income and enter the amount that qualifies for the exemption in the box provided for Bailey exemptions (which should not exceed the </a:t>
            </a:r>
            <a:r>
              <a:rPr lang="en-US" u="sng"/>
              <a:t>taxable portion</a:t>
            </a:r>
            <a:r>
              <a:rPr lang="en-US"/>
              <a:t> of the distribution on the Federal return).</a:t>
            </a:r>
          </a:p>
        </p:txBody>
      </p:sp>
      <p:sp>
        <p:nvSpPr>
          <p:cNvPr id="4" name="Slide Number Placeholder 3">
            <a:extLst>
              <a:ext uri="{FF2B5EF4-FFF2-40B4-BE49-F238E27FC236}">
                <a16:creationId xmlns:a16="http://schemas.microsoft.com/office/drawing/2014/main" id="{0CC90F79-2E6D-4D30-8AA9-8049CB3BC042}"/>
              </a:ext>
            </a:extLst>
          </p:cNvPr>
          <p:cNvSpPr>
            <a:spLocks noGrp="1"/>
          </p:cNvSpPr>
          <p:nvPr>
            <p:ph type="sldNum" sz="quarter" idx="12"/>
          </p:nvPr>
        </p:nvSpPr>
        <p:spPr/>
        <p:txBody>
          <a:bodyPr/>
          <a:lstStyle/>
          <a:p>
            <a:fld id="{0620F19E-84A1-4AF0-A7FE-54DC844E89A2}" type="slidenum">
              <a:rPr lang="en-US" smtClean="0"/>
              <a:t>162</a:t>
            </a:fld>
            <a:endParaRPr lang="en-US"/>
          </a:p>
        </p:txBody>
      </p:sp>
    </p:spTree>
    <p:extLst>
      <p:ext uri="{BB962C8B-B14F-4D97-AF65-F5344CB8AC3E}">
        <p14:creationId xmlns:p14="http://schemas.microsoft.com/office/powerpoint/2010/main" val="229638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53877-9E54-978F-1675-33786404EED3}"/>
              </a:ext>
            </a:extLst>
          </p:cNvPr>
          <p:cNvSpPr>
            <a:spLocks noGrp="1"/>
          </p:cNvSpPr>
          <p:nvPr>
            <p:ph type="title"/>
          </p:nvPr>
        </p:nvSpPr>
        <p:spPr/>
        <p:txBody>
          <a:bodyPr>
            <a:normAutofit fontScale="90000"/>
          </a:bodyPr>
          <a:lstStyle/>
          <a:p>
            <a:r>
              <a:rPr lang="en-US"/>
              <a:t>UNIFORMED SERVICES RETIREMENT BENEFITS</a:t>
            </a:r>
          </a:p>
        </p:txBody>
      </p:sp>
      <p:sp>
        <p:nvSpPr>
          <p:cNvPr id="3" name="Content Placeholder 2">
            <a:extLst>
              <a:ext uri="{FF2B5EF4-FFF2-40B4-BE49-F238E27FC236}">
                <a16:creationId xmlns:a16="http://schemas.microsoft.com/office/drawing/2014/main" id="{6339D07B-938F-561B-F115-F93985BB710C}"/>
              </a:ext>
            </a:extLst>
          </p:cNvPr>
          <p:cNvSpPr>
            <a:spLocks noGrp="1"/>
          </p:cNvSpPr>
          <p:nvPr>
            <p:ph idx="1"/>
          </p:nvPr>
        </p:nvSpPr>
        <p:spPr>
          <a:xfrm>
            <a:off x="838200" y="1761688"/>
            <a:ext cx="10515600" cy="5096311"/>
          </a:xfrm>
        </p:spPr>
        <p:txBody>
          <a:bodyPr>
            <a:normAutofit lnSpcReduction="10000"/>
          </a:bodyPr>
          <a:lstStyle/>
          <a:p>
            <a:pPr>
              <a:lnSpc>
                <a:spcPct val="80000"/>
              </a:lnSpc>
            </a:pPr>
            <a:r>
              <a:rPr lang="en-US" sz="3300"/>
              <a:t>Beginning in 2021, NC exempts from NC taxable income benefits paid by certain retirement plans to members of the military and their survivors.  </a:t>
            </a:r>
          </a:p>
          <a:p>
            <a:pPr>
              <a:lnSpc>
                <a:spcPct val="80000"/>
              </a:lnSpc>
            </a:pPr>
            <a:r>
              <a:rPr lang="en-US" sz="3300"/>
              <a:t>This exemption was expanded in 2022 to include the commissioned corps of the National Oceanic and Atmospheric Administration (NOAA) or the U.S. Public Health Service (USPHS).  I will refer to the military and commissioned corps of NOAA and USPHS as “Uniformed Services”.</a:t>
            </a:r>
          </a:p>
          <a:p>
            <a:pPr>
              <a:lnSpc>
                <a:spcPct val="80000"/>
              </a:lnSpc>
            </a:pPr>
            <a:r>
              <a:rPr lang="en-US" sz="3300"/>
              <a:t>To qualify the participant must have had at least 20 years of service in the Uniformed Services or have been medically retired.</a:t>
            </a:r>
          </a:p>
        </p:txBody>
      </p:sp>
      <p:sp>
        <p:nvSpPr>
          <p:cNvPr id="4" name="Slide Number Placeholder 3">
            <a:extLst>
              <a:ext uri="{FF2B5EF4-FFF2-40B4-BE49-F238E27FC236}">
                <a16:creationId xmlns:a16="http://schemas.microsoft.com/office/drawing/2014/main" id="{AF89B24B-1E61-A627-B628-FE9BA09F4474}"/>
              </a:ext>
            </a:extLst>
          </p:cNvPr>
          <p:cNvSpPr>
            <a:spLocks noGrp="1"/>
          </p:cNvSpPr>
          <p:nvPr>
            <p:ph type="sldNum" sz="quarter" idx="12"/>
          </p:nvPr>
        </p:nvSpPr>
        <p:spPr/>
        <p:txBody>
          <a:bodyPr/>
          <a:lstStyle/>
          <a:p>
            <a:fld id="{3A98EE3D-8CD1-4C3F-BD1C-C98C9596463C}" type="slidenum">
              <a:rPr lang="en-US" smtClean="0"/>
              <a:t>163</a:t>
            </a:fld>
            <a:endParaRPr lang="en-US"/>
          </a:p>
        </p:txBody>
      </p:sp>
    </p:spTree>
    <p:custDataLst>
      <p:tags r:id="rId1"/>
    </p:custDataLst>
    <p:extLst>
      <p:ext uri="{BB962C8B-B14F-4D97-AF65-F5344CB8AC3E}">
        <p14:creationId xmlns:p14="http://schemas.microsoft.com/office/powerpoint/2010/main" val="171149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3"/>
            <a:ext cx="10515600" cy="1141504"/>
          </a:xfrm>
        </p:spPr>
        <p:txBody>
          <a:bodyPr>
            <a:normAutofit/>
          </a:bodyPr>
          <a:lstStyle/>
          <a:p>
            <a:r>
              <a:rPr lang="en-US" sz="5400"/>
              <a:t>UNIFORMED SERVICES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264597"/>
            <a:ext cx="10515600" cy="4912367"/>
          </a:xfrm>
        </p:spPr>
        <p:txBody>
          <a:bodyPr>
            <a:noAutofit/>
          </a:bodyPr>
          <a:lstStyle/>
          <a:p>
            <a:pPr marL="0" indent="0">
              <a:lnSpc>
                <a:spcPct val="80000"/>
              </a:lnSpc>
              <a:buNone/>
            </a:pPr>
            <a:r>
              <a:rPr lang="en-US" sz="3300"/>
              <a:t>The payments covered are:</a:t>
            </a:r>
          </a:p>
          <a:p>
            <a:pPr>
              <a:lnSpc>
                <a:spcPct val="80000"/>
              </a:lnSpc>
            </a:pPr>
            <a:r>
              <a:rPr lang="en-US" sz="3200"/>
              <a:t>Normal retirement payments for service in the Uniformed Services where the service member served at least 20 years;</a:t>
            </a:r>
          </a:p>
          <a:p>
            <a:pPr>
              <a:lnSpc>
                <a:spcPct val="80000"/>
              </a:lnSpc>
            </a:pPr>
            <a:r>
              <a:rPr lang="en-US" sz="3200"/>
              <a:t>Disability Retirement payments to service members who were medically retired (this benefit is through the Department of Defense and not the VA – VA Benefits and certain DoD benefits are already nontaxable and thus a 1099-R would not be received for these); and </a:t>
            </a:r>
          </a:p>
          <a:p>
            <a:pPr>
              <a:lnSpc>
                <a:spcPct val="80000"/>
              </a:lnSpc>
            </a:pPr>
            <a:r>
              <a:rPr lang="en-US" sz="3200"/>
              <a:t>Benefits paid under the Survivor Benefit Plan attributable to service of a retired member of the Uniformed Services who served at least 20 years or was medically retired.</a:t>
            </a:r>
          </a:p>
          <a:p>
            <a:pPr lvl="1">
              <a:buClr>
                <a:schemeClr val="accent1"/>
              </a:buClr>
            </a:pPr>
            <a:endParaRPr lang="en-US" sz="280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pPr>
            <a:endParaRPr lang="en-US">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164</a:t>
            </a:fld>
            <a:endParaRPr lang="en-US"/>
          </a:p>
        </p:txBody>
      </p:sp>
    </p:spTree>
    <p:extLst>
      <p:ext uri="{BB962C8B-B14F-4D97-AF65-F5344CB8AC3E}">
        <p14:creationId xmlns:p14="http://schemas.microsoft.com/office/powerpoint/2010/main" val="50260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a:t>UNIFORMED SERVICES</a:t>
            </a:r>
            <a:endParaRPr lang="en-US" sz="5400" b="1">
              <a:latin typeface="Yu Gothic UI Semibold" panose="020B0700000000000000" pitchFamily="34" charset="-128"/>
              <a:ea typeface="Yu Gothic UI Semibold" panose="020B0700000000000000" pitchFamily="34" charset="-128"/>
            </a:endParaRP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635369"/>
            <a:ext cx="10515600" cy="4541596"/>
          </a:xfrm>
        </p:spPr>
        <p:txBody>
          <a:bodyPr>
            <a:noAutofit/>
          </a:bodyPr>
          <a:lstStyle/>
          <a:p>
            <a:pPr>
              <a:lnSpc>
                <a:spcPct val="80000"/>
              </a:lnSpc>
            </a:pPr>
            <a:r>
              <a:rPr lang="en-US">
                <a:latin typeface="Times New Roman" panose="02020603050405020304" pitchFamily="18" charset="0"/>
                <a:ea typeface="Yu Gothic UI Semibold" panose="020B0700000000000000" pitchFamily="34" charset="-128"/>
                <a:cs typeface="Times New Roman" panose="02020603050405020304" pitchFamily="18" charset="0"/>
              </a:rPr>
              <a:t>These benefits generally will appear on a Form 1099-R issued by DFAS (Defense Finance Accounting Service). </a:t>
            </a:r>
          </a:p>
          <a:p>
            <a:pPr>
              <a:lnSpc>
                <a:spcPct val="80000"/>
              </a:lnSpc>
            </a:pPr>
            <a:r>
              <a:rPr lang="en-US">
                <a:latin typeface="Times New Roman" panose="02020603050405020304" pitchFamily="18" charset="0"/>
                <a:ea typeface="Yu Gothic UI Semibold" panose="020B0700000000000000" pitchFamily="34" charset="-128"/>
                <a:cs typeface="Times New Roman" panose="02020603050405020304" pitchFamily="18" charset="0"/>
              </a:rPr>
              <a:t>If a taxpayer has a Form 1099-R from DFAS, you must ALWAYS ask the taxpayer how many years of service the service member had with the Uniformed Service prior to retirement, and if less than 20, you must ask whether the benefit is a Disability Retirement Benefit.  </a:t>
            </a:r>
          </a:p>
          <a:p>
            <a:pPr>
              <a:buClr>
                <a:schemeClr val="accent1"/>
              </a:buClr>
            </a:pPr>
            <a:endParaRPr lang="en-US">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165</a:t>
            </a:fld>
            <a:endParaRPr lang="en-US"/>
          </a:p>
        </p:txBody>
      </p:sp>
    </p:spTree>
    <p:extLst>
      <p:ext uri="{BB962C8B-B14F-4D97-AF65-F5344CB8AC3E}">
        <p14:creationId xmlns:p14="http://schemas.microsoft.com/office/powerpoint/2010/main" val="102404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1A44F-448C-C26E-833F-5B0AA2E54987}"/>
              </a:ext>
            </a:extLst>
          </p:cNvPr>
          <p:cNvSpPr>
            <a:spLocks noGrp="1"/>
          </p:cNvSpPr>
          <p:nvPr>
            <p:ph type="title"/>
          </p:nvPr>
        </p:nvSpPr>
        <p:spPr/>
        <p:txBody>
          <a:bodyPr/>
          <a:lstStyle/>
          <a:p>
            <a:r>
              <a:rPr lang="en-US" sz="5400"/>
              <a:t>UNIFORMED SERVICES</a:t>
            </a:r>
          </a:p>
        </p:txBody>
      </p:sp>
      <p:sp>
        <p:nvSpPr>
          <p:cNvPr id="3" name="Content Placeholder 2">
            <a:extLst>
              <a:ext uri="{FF2B5EF4-FFF2-40B4-BE49-F238E27FC236}">
                <a16:creationId xmlns:a16="http://schemas.microsoft.com/office/drawing/2014/main" id="{1A2DE3DB-63EF-4BCE-DF95-5E6E8D6DE701}"/>
              </a:ext>
            </a:extLst>
          </p:cNvPr>
          <p:cNvSpPr>
            <a:spLocks noGrp="1"/>
          </p:cNvSpPr>
          <p:nvPr>
            <p:ph idx="1"/>
          </p:nvPr>
        </p:nvSpPr>
        <p:spPr>
          <a:xfrm>
            <a:off x="838200" y="1751162"/>
            <a:ext cx="10515600" cy="4399472"/>
          </a:xfrm>
        </p:spPr>
        <p:txBody>
          <a:bodyPr>
            <a:normAutofit fontScale="92500" lnSpcReduction="10000"/>
          </a:bodyPr>
          <a:lstStyle/>
          <a:p>
            <a:r>
              <a:rPr lang="en-US"/>
              <a:t>Payments from the Thrift Savings Plan to qualifying Uniformed Services retirees also qualify for the exclusion.</a:t>
            </a:r>
          </a:p>
          <a:p>
            <a:r>
              <a:rPr lang="en-US"/>
              <a:t>The 1099-R’s for these benefits will be in the name of the Thrift Savings Plan and will not show they are for service in the Uniformed Services.  Again, you must ask to determine if these are qualifying benefits.  </a:t>
            </a:r>
          </a:p>
          <a:p>
            <a:r>
              <a:rPr lang="en-US"/>
              <a:t>If the taxpayer worked both as a qualifying member of the Uniformed Services and as a civilian Federal employee, only the Uniformed Services portion qualifies.</a:t>
            </a:r>
          </a:p>
          <a:p>
            <a:endParaRPr lang="en-US"/>
          </a:p>
        </p:txBody>
      </p:sp>
      <p:sp>
        <p:nvSpPr>
          <p:cNvPr id="4" name="Slide Number Placeholder 3">
            <a:extLst>
              <a:ext uri="{FF2B5EF4-FFF2-40B4-BE49-F238E27FC236}">
                <a16:creationId xmlns:a16="http://schemas.microsoft.com/office/drawing/2014/main" id="{417ADA46-4C02-F26E-F505-874908C7A938}"/>
              </a:ext>
            </a:extLst>
          </p:cNvPr>
          <p:cNvSpPr>
            <a:spLocks noGrp="1"/>
          </p:cNvSpPr>
          <p:nvPr>
            <p:ph type="sldNum" sz="quarter" idx="12"/>
          </p:nvPr>
        </p:nvSpPr>
        <p:spPr/>
        <p:txBody>
          <a:bodyPr/>
          <a:lstStyle/>
          <a:p>
            <a:fld id="{D4A68114-37C0-499E-BFBE-01C969A173B6}" type="slidenum">
              <a:rPr lang="en-US" smtClean="0"/>
              <a:t>166</a:t>
            </a:fld>
            <a:endParaRPr lang="en-US"/>
          </a:p>
        </p:txBody>
      </p:sp>
    </p:spTree>
    <p:extLst>
      <p:ext uri="{BB962C8B-B14F-4D97-AF65-F5344CB8AC3E}">
        <p14:creationId xmlns:p14="http://schemas.microsoft.com/office/powerpoint/2010/main" val="156315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53877-9E54-978F-1675-33786404EED3}"/>
              </a:ext>
            </a:extLst>
          </p:cNvPr>
          <p:cNvSpPr>
            <a:spLocks noGrp="1"/>
          </p:cNvSpPr>
          <p:nvPr>
            <p:ph type="title"/>
          </p:nvPr>
        </p:nvSpPr>
        <p:spPr/>
        <p:txBody>
          <a:bodyPr>
            <a:normAutofit/>
          </a:bodyPr>
          <a:lstStyle/>
          <a:p>
            <a:r>
              <a:rPr lang="en-US" sz="5400"/>
              <a:t>UNIFORMED SERVICES</a:t>
            </a:r>
          </a:p>
        </p:txBody>
      </p:sp>
      <p:sp>
        <p:nvSpPr>
          <p:cNvPr id="3" name="Content Placeholder 2">
            <a:extLst>
              <a:ext uri="{FF2B5EF4-FFF2-40B4-BE49-F238E27FC236}">
                <a16:creationId xmlns:a16="http://schemas.microsoft.com/office/drawing/2014/main" id="{6339D07B-938F-561B-F115-F93985BB710C}"/>
              </a:ext>
            </a:extLst>
          </p:cNvPr>
          <p:cNvSpPr>
            <a:spLocks noGrp="1"/>
          </p:cNvSpPr>
          <p:nvPr>
            <p:ph idx="1"/>
          </p:nvPr>
        </p:nvSpPr>
        <p:spPr>
          <a:xfrm>
            <a:off x="838200" y="1674421"/>
            <a:ext cx="10515600" cy="4502541"/>
          </a:xfrm>
        </p:spPr>
        <p:txBody>
          <a:bodyPr>
            <a:normAutofit/>
          </a:bodyPr>
          <a:lstStyle/>
          <a:p>
            <a:pPr marL="0" indent="0">
              <a:lnSpc>
                <a:spcPct val="80000"/>
              </a:lnSpc>
              <a:buNone/>
            </a:pPr>
            <a:r>
              <a:rPr lang="en-US"/>
              <a:t>What benefit payments are not covered?</a:t>
            </a:r>
          </a:p>
          <a:p>
            <a:pPr>
              <a:lnSpc>
                <a:spcPct val="80000"/>
              </a:lnSpc>
            </a:pPr>
            <a:r>
              <a:rPr lang="en-US"/>
              <a:t>Lump-sum severance paid to a service member who was medically retired does not qualify for the exclusion. </a:t>
            </a:r>
          </a:p>
          <a:p>
            <a:pPr>
              <a:lnSpc>
                <a:spcPct val="80000"/>
              </a:lnSpc>
            </a:pPr>
            <a:r>
              <a:rPr lang="en-US"/>
              <a:t>Payments to civilian employees of the Uniformed Services do not qualify for the exclusion.</a:t>
            </a:r>
          </a:p>
        </p:txBody>
      </p:sp>
      <p:sp>
        <p:nvSpPr>
          <p:cNvPr id="4" name="Slide Number Placeholder 3">
            <a:extLst>
              <a:ext uri="{FF2B5EF4-FFF2-40B4-BE49-F238E27FC236}">
                <a16:creationId xmlns:a16="http://schemas.microsoft.com/office/drawing/2014/main" id="{AF89B24B-1E61-A627-B628-FE9BA09F4474}"/>
              </a:ext>
            </a:extLst>
          </p:cNvPr>
          <p:cNvSpPr>
            <a:spLocks noGrp="1"/>
          </p:cNvSpPr>
          <p:nvPr>
            <p:ph type="sldNum" sz="quarter" idx="12"/>
          </p:nvPr>
        </p:nvSpPr>
        <p:spPr/>
        <p:txBody>
          <a:bodyPr/>
          <a:lstStyle/>
          <a:p>
            <a:fld id="{3A98EE3D-8CD1-4C3F-BD1C-C98C9596463C}" type="slidenum">
              <a:rPr lang="en-US" smtClean="0"/>
              <a:t>167</a:t>
            </a:fld>
            <a:endParaRPr lang="en-US"/>
          </a:p>
        </p:txBody>
      </p:sp>
    </p:spTree>
    <p:custDataLst>
      <p:tags r:id="rId1"/>
    </p:custDataLst>
    <p:extLst>
      <p:ext uri="{BB962C8B-B14F-4D97-AF65-F5344CB8AC3E}">
        <p14:creationId xmlns:p14="http://schemas.microsoft.com/office/powerpoint/2010/main" val="83297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53877-9E54-978F-1675-33786404EED3}"/>
              </a:ext>
            </a:extLst>
          </p:cNvPr>
          <p:cNvSpPr>
            <a:spLocks noGrp="1"/>
          </p:cNvSpPr>
          <p:nvPr>
            <p:ph type="title"/>
          </p:nvPr>
        </p:nvSpPr>
        <p:spPr/>
        <p:txBody>
          <a:bodyPr>
            <a:normAutofit/>
          </a:bodyPr>
          <a:lstStyle/>
          <a:p>
            <a:r>
              <a:rPr lang="en-US" sz="5400"/>
              <a:t>UNIFORMED SERVICES</a:t>
            </a:r>
          </a:p>
        </p:txBody>
      </p:sp>
      <p:sp>
        <p:nvSpPr>
          <p:cNvPr id="3" name="Content Placeholder 2">
            <a:extLst>
              <a:ext uri="{FF2B5EF4-FFF2-40B4-BE49-F238E27FC236}">
                <a16:creationId xmlns:a16="http://schemas.microsoft.com/office/drawing/2014/main" id="{6339D07B-938F-561B-F115-F93985BB710C}"/>
              </a:ext>
            </a:extLst>
          </p:cNvPr>
          <p:cNvSpPr>
            <a:spLocks noGrp="1"/>
          </p:cNvSpPr>
          <p:nvPr>
            <p:ph idx="1"/>
          </p:nvPr>
        </p:nvSpPr>
        <p:spPr>
          <a:xfrm>
            <a:off x="838200" y="1825624"/>
            <a:ext cx="10515600" cy="4530725"/>
          </a:xfrm>
        </p:spPr>
        <p:txBody>
          <a:bodyPr>
            <a:normAutofit lnSpcReduction="10000"/>
          </a:bodyPr>
          <a:lstStyle/>
          <a:p>
            <a:r>
              <a:rPr lang="en-US"/>
              <a:t>For a taxpayer who worked for the government as both a member of the Military and as a civilian employee of the Federal government, retirement pay received as a civilian employee does not qualify for the exclusion.  If an employee with 20 years of service in the Military (or medically retired) does not waive his/her Military retirement pay but subsequently works as a civilian, the retirement payments for the Military service qualify, but the retirement payments for the civilian employment do not.</a:t>
            </a:r>
          </a:p>
        </p:txBody>
      </p:sp>
      <p:sp>
        <p:nvSpPr>
          <p:cNvPr id="4" name="Slide Number Placeholder 3">
            <a:extLst>
              <a:ext uri="{FF2B5EF4-FFF2-40B4-BE49-F238E27FC236}">
                <a16:creationId xmlns:a16="http://schemas.microsoft.com/office/drawing/2014/main" id="{AF89B24B-1E61-A627-B628-FE9BA09F4474}"/>
              </a:ext>
            </a:extLst>
          </p:cNvPr>
          <p:cNvSpPr>
            <a:spLocks noGrp="1"/>
          </p:cNvSpPr>
          <p:nvPr>
            <p:ph type="sldNum" sz="quarter" idx="12"/>
          </p:nvPr>
        </p:nvSpPr>
        <p:spPr/>
        <p:txBody>
          <a:bodyPr/>
          <a:lstStyle/>
          <a:p>
            <a:fld id="{3A98EE3D-8CD1-4C3F-BD1C-C98C9596463C}" type="slidenum">
              <a:rPr lang="en-US" smtClean="0"/>
              <a:t>168</a:t>
            </a:fld>
            <a:endParaRPr lang="en-US"/>
          </a:p>
        </p:txBody>
      </p:sp>
    </p:spTree>
    <p:extLst>
      <p:ext uri="{BB962C8B-B14F-4D97-AF65-F5344CB8AC3E}">
        <p14:creationId xmlns:p14="http://schemas.microsoft.com/office/powerpoint/2010/main" val="75271460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53877-9E54-978F-1675-33786404EED3}"/>
              </a:ext>
            </a:extLst>
          </p:cNvPr>
          <p:cNvSpPr>
            <a:spLocks noGrp="1"/>
          </p:cNvSpPr>
          <p:nvPr>
            <p:ph type="title"/>
          </p:nvPr>
        </p:nvSpPr>
        <p:spPr/>
        <p:txBody>
          <a:bodyPr>
            <a:normAutofit/>
          </a:bodyPr>
          <a:lstStyle/>
          <a:p>
            <a:r>
              <a:rPr lang="en-US" sz="5400"/>
              <a:t>UNIFORMED SERVICES</a:t>
            </a:r>
          </a:p>
        </p:txBody>
      </p:sp>
      <p:sp>
        <p:nvSpPr>
          <p:cNvPr id="3" name="Content Placeholder 2">
            <a:extLst>
              <a:ext uri="{FF2B5EF4-FFF2-40B4-BE49-F238E27FC236}">
                <a16:creationId xmlns:a16="http://schemas.microsoft.com/office/drawing/2014/main" id="{6339D07B-938F-561B-F115-F93985BB710C}"/>
              </a:ext>
            </a:extLst>
          </p:cNvPr>
          <p:cNvSpPr>
            <a:spLocks noGrp="1"/>
          </p:cNvSpPr>
          <p:nvPr>
            <p:ph idx="1"/>
          </p:nvPr>
        </p:nvSpPr>
        <p:spPr>
          <a:xfrm>
            <a:off x="838200" y="2214694"/>
            <a:ext cx="10515600" cy="4141655"/>
          </a:xfrm>
        </p:spPr>
        <p:txBody>
          <a:bodyPr>
            <a:normAutofit/>
          </a:bodyPr>
          <a:lstStyle/>
          <a:p>
            <a:pPr>
              <a:lnSpc>
                <a:spcPct val="80000"/>
              </a:lnSpc>
            </a:pPr>
            <a:r>
              <a:rPr lang="en-US" sz="3300"/>
              <a:t>Payments made from the retirement plan to an ex-spouse due to a divorce do not qualify even if payments to the service member would have qualified.</a:t>
            </a:r>
          </a:p>
          <a:p>
            <a:pPr>
              <a:lnSpc>
                <a:spcPct val="80000"/>
              </a:lnSpc>
            </a:pPr>
            <a:r>
              <a:rPr lang="en-US" sz="3300"/>
              <a:t>Any payments made to a survivor from any plan other than the Survivor Benefit Plan, including the Thrift Savings Plan, do NOT qualify even if the payments to the service member qualified.  The Survivor Benefit Plan benefits are paid by DFAS.  </a:t>
            </a:r>
            <a:endParaRPr lang="en-US"/>
          </a:p>
        </p:txBody>
      </p:sp>
      <p:sp>
        <p:nvSpPr>
          <p:cNvPr id="4" name="Slide Number Placeholder 3">
            <a:extLst>
              <a:ext uri="{FF2B5EF4-FFF2-40B4-BE49-F238E27FC236}">
                <a16:creationId xmlns:a16="http://schemas.microsoft.com/office/drawing/2014/main" id="{AF89B24B-1E61-A627-B628-FE9BA09F4474}"/>
              </a:ext>
            </a:extLst>
          </p:cNvPr>
          <p:cNvSpPr>
            <a:spLocks noGrp="1"/>
          </p:cNvSpPr>
          <p:nvPr>
            <p:ph type="sldNum" sz="quarter" idx="12"/>
          </p:nvPr>
        </p:nvSpPr>
        <p:spPr/>
        <p:txBody>
          <a:bodyPr/>
          <a:lstStyle/>
          <a:p>
            <a:fld id="{3A98EE3D-8CD1-4C3F-BD1C-C98C9596463C}" type="slidenum">
              <a:rPr lang="en-US" smtClean="0"/>
              <a:t>169</a:t>
            </a:fld>
            <a:endParaRPr lang="en-US"/>
          </a:p>
        </p:txBody>
      </p:sp>
    </p:spTree>
    <p:extLst>
      <p:ext uri="{BB962C8B-B14F-4D97-AF65-F5344CB8AC3E}">
        <p14:creationId xmlns:p14="http://schemas.microsoft.com/office/powerpoint/2010/main" val="236148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E7621-0B7F-6E0B-8F1D-FBCA644C5140}"/>
              </a:ext>
            </a:extLst>
          </p:cNvPr>
          <p:cNvSpPr>
            <a:spLocks noGrp="1"/>
          </p:cNvSpPr>
          <p:nvPr>
            <p:ph type="title"/>
          </p:nvPr>
        </p:nvSpPr>
        <p:spPr>
          <a:xfrm>
            <a:off x="838200" y="365125"/>
            <a:ext cx="10515600" cy="868452"/>
          </a:xfrm>
        </p:spPr>
        <p:txBody>
          <a:bodyPr/>
          <a:lstStyle/>
          <a:p>
            <a:r>
              <a:rPr lang="en-US"/>
              <a:t>OTHER CHANGES</a:t>
            </a:r>
          </a:p>
        </p:txBody>
      </p:sp>
      <p:sp>
        <p:nvSpPr>
          <p:cNvPr id="3" name="Content Placeholder 2">
            <a:extLst>
              <a:ext uri="{FF2B5EF4-FFF2-40B4-BE49-F238E27FC236}">
                <a16:creationId xmlns:a16="http://schemas.microsoft.com/office/drawing/2014/main" id="{F87F3269-91DF-4D85-9926-C7BC95FE7F33}"/>
              </a:ext>
            </a:extLst>
          </p:cNvPr>
          <p:cNvSpPr>
            <a:spLocks noGrp="1"/>
          </p:cNvSpPr>
          <p:nvPr>
            <p:ph idx="1"/>
          </p:nvPr>
        </p:nvSpPr>
        <p:spPr>
          <a:xfrm>
            <a:off x="838200" y="1440611"/>
            <a:ext cx="10515600" cy="5357003"/>
          </a:xfrm>
        </p:spPr>
        <p:txBody>
          <a:bodyPr>
            <a:noAutofit/>
          </a:bodyPr>
          <a:lstStyle/>
          <a:p>
            <a:pPr>
              <a:lnSpc>
                <a:spcPct val="80000"/>
              </a:lnSpc>
            </a:pPr>
            <a:r>
              <a:rPr lang="en-US" sz="3300"/>
              <a:t>Previously, public safety officers were allowed to exclude up to $3,000 for payments made by a governmental retirement plan directly to an insurance company for health or long-term care insurance of the participant, spouse, or dependents.  The Act eliminates the requirement that the plan pay the premiums directly to the insurance company.  This means that retired public safety officers for 2023 can reduce the taxable amount of a distribution from a governmental retirement plan by the amount of any health or long-term care insurance premiums paid for the taxpayer, spouse, or dependents up to $3,000 even if paid by the taxpayer to the insurance company.</a:t>
            </a:r>
          </a:p>
        </p:txBody>
      </p:sp>
      <p:sp>
        <p:nvSpPr>
          <p:cNvPr id="4" name="Slide Number Placeholder 3">
            <a:extLst>
              <a:ext uri="{FF2B5EF4-FFF2-40B4-BE49-F238E27FC236}">
                <a16:creationId xmlns:a16="http://schemas.microsoft.com/office/drawing/2014/main" id="{B47EFA10-0FE0-1EB6-703E-B50B18891C7E}"/>
              </a:ext>
            </a:extLst>
          </p:cNvPr>
          <p:cNvSpPr>
            <a:spLocks noGrp="1"/>
          </p:cNvSpPr>
          <p:nvPr>
            <p:ph type="sldNum" sz="quarter" idx="12"/>
          </p:nvPr>
        </p:nvSpPr>
        <p:spPr/>
        <p:txBody>
          <a:bodyPr/>
          <a:lstStyle/>
          <a:p>
            <a:fld id="{D4A68114-37C0-499E-BFBE-01C969A173B6}" type="slidenum">
              <a:rPr lang="en-US" smtClean="0"/>
              <a:t>17</a:t>
            </a:fld>
            <a:endParaRPr lang="en-US"/>
          </a:p>
        </p:txBody>
      </p:sp>
    </p:spTree>
    <p:extLst>
      <p:ext uri="{BB962C8B-B14F-4D97-AF65-F5344CB8AC3E}">
        <p14:creationId xmlns:p14="http://schemas.microsoft.com/office/powerpoint/2010/main" val="35381417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53877-9E54-978F-1675-33786404EED3}"/>
              </a:ext>
            </a:extLst>
          </p:cNvPr>
          <p:cNvSpPr>
            <a:spLocks noGrp="1"/>
          </p:cNvSpPr>
          <p:nvPr>
            <p:ph type="title"/>
          </p:nvPr>
        </p:nvSpPr>
        <p:spPr/>
        <p:txBody>
          <a:bodyPr>
            <a:normAutofit/>
          </a:bodyPr>
          <a:lstStyle/>
          <a:p>
            <a:r>
              <a:rPr lang="en-US" sz="5400"/>
              <a:t>UNIFORMED SERVICES</a:t>
            </a:r>
          </a:p>
        </p:txBody>
      </p:sp>
      <p:sp>
        <p:nvSpPr>
          <p:cNvPr id="3" name="Content Placeholder 2">
            <a:extLst>
              <a:ext uri="{FF2B5EF4-FFF2-40B4-BE49-F238E27FC236}">
                <a16:creationId xmlns:a16="http://schemas.microsoft.com/office/drawing/2014/main" id="{6339D07B-938F-561B-F115-F93985BB710C}"/>
              </a:ext>
            </a:extLst>
          </p:cNvPr>
          <p:cNvSpPr>
            <a:spLocks noGrp="1"/>
          </p:cNvSpPr>
          <p:nvPr>
            <p:ph idx="1"/>
          </p:nvPr>
        </p:nvSpPr>
        <p:spPr>
          <a:xfrm>
            <a:off x="838200" y="1820412"/>
            <a:ext cx="10515600" cy="4535938"/>
          </a:xfrm>
        </p:spPr>
        <p:txBody>
          <a:bodyPr>
            <a:normAutofit/>
          </a:bodyPr>
          <a:lstStyle/>
          <a:p>
            <a:pPr marL="0" indent="0">
              <a:lnSpc>
                <a:spcPct val="80000"/>
              </a:lnSpc>
              <a:buNone/>
            </a:pPr>
            <a:r>
              <a:rPr lang="en-US"/>
              <a:t>How do you reflect the Uniformed Services exemption in TaxSlayer?</a:t>
            </a:r>
          </a:p>
          <a:p>
            <a:pPr lvl="1">
              <a:lnSpc>
                <a:spcPct val="80000"/>
              </a:lnSpc>
            </a:pPr>
            <a:r>
              <a:rPr lang="en-US"/>
              <a:t>In the State section, go to Subtractions from Income and enter the amount that qualifies for the exemption in the box provided for US Armed Forces exemptions (which should not exceed the </a:t>
            </a:r>
            <a:r>
              <a:rPr lang="en-US" u="sng"/>
              <a:t>taxable portion</a:t>
            </a:r>
            <a:r>
              <a:rPr lang="en-US"/>
              <a:t> of the distribution on the Federal return).  </a:t>
            </a:r>
          </a:p>
        </p:txBody>
      </p:sp>
      <p:sp>
        <p:nvSpPr>
          <p:cNvPr id="4" name="Slide Number Placeholder 3">
            <a:extLst>
              <a:ext uri="{FF2B5EF4-FFF2-40B4-BE49-F238E27FC236}">
                <a16:creationId xmlns:a16="http://schemas.microsoft.com/office/drawing/2014/main" id="{AF89B24B-1E61-A627-B628-FE9BA09F4474}"/>
              </a:ext>
            </a:extLst>
          </p:cNvPr>
          <p:cNvSpPr>
            <a:spLocks noGrp="1"/>
          </p:cNvSpPr>
          <p:nvPr>
            <p:ph type="sldNum" sz="quarter" idx="12"/>
          </p:nvPr>
        </p:nvSpPr>
        <p:spPr/>
        <p:txBody>
          <a:bodyPr/>
          <a:lstStyle/>
          <a:p>
            <a:fld id="{3A98EE3D-8CD1-4C3F-BD1C-C98C9596463C}" type="slidenum">
              <a:rPr lang="en-US" smtClean="0"/>
              <a:t>170</a:t>
            </a:fld>
            <a:endParaRPr lang="en-US"/>
          </a:p>
        </p:txBody>
      </p:sp>
    </p:spTree>
    <p:extLst>
      <p:ext uri="{BB962C8B-B14F-4D97-AF65-F5344CB8AC3E}">
        <p14:creationId xmlns:p14="http://schemas.microsoft.com/office/powerpoint/2010/main" val="319181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53877-9E54-978F-1675-33786404EED3}"/>
              </a:ext>
            </a:extLst>
          </p:cNvPr>
          <p:cNvSpPr>
            <a:spLocks noGrp="1"/>
          </p:cNvSpPr>
          <p:nvPr>
            <p:ph type="title"/>
          </p:nvPr>
        </p:nvSpPr>
        <p:spPr/>
        <p:txBody>
          <a:bodyPr>
            <a:normAutofit/>
          </a:bodyPr>
          <a:lstStyle/>
          <a:p>
            <a:r>
              <a:rPr lang="en-US"/>
              <a:t>RETIREMENT EXCLUSIONS</a:t>
            </a:r>
          </a:p>
        </p:txBody>
      </p:sp>
      <p:sp>
        <p:nvSpPr>
          <p:cNvPr id="3" name="Content Placeholder 2">
            <a:extLst>
              <a:ext uri="{FF2B5EF4-FFF2-40B4-BE49-F238E27FC236}">
                <a16:creationId xmlns:a16="http://schemas.microsoft.com/office/drawing/2014/main" id="{6339D07B-938F-561B-F115-F93985BB710C}"/>
              </a:ext>
            </a:extLst>
          </p:cNvPr>
          <p:cNvSpPr>
            <a:spLocks noGrp="1"/>
          </p:cNvSpPr>
          <p:nvPr>
            <p:ph idx="1"/>
          </p:nvPr>
        </p:nvSpPr>
        <p:spPr>
          <a:xfrm>
            <a:off x="838200" y="1825624"/>
            <a:ext cx="10515600" cy="4530725"/>
          </a:xfrm>
        </p:spPr>
        <p:txBody>
          <a:bodyPr>
            <a:normAutofit/>
          </a:bodyPr>
          <a:lstStyle/>
          <a:p>
            <a:pPr>
              <a:lnSpc>
                <a:spcPct val="80000"/>
              </a:lnSpc>
            </a:pPr>
            <a:r>
              <a:rPr lang="en-US"/>
              <a:t>If a retirement payment qualifies for both the Uniformed Services Retirement Plan exclusion and the Bailey exclusion, NC has stated that it should be excluded as a Bailey exclusion.</a:t>
            </a:r>
          </a:p>
          <a:p>
            <a:pPr>
              <a:lnSpc>
                <a:spcPct val="80000"/>
              </a:lnSpc>
            </a:pPr>
            <a:r>
              <a:rPr lang="en-US"/>
              <a:t>Note that the Bailey exclusion is much broader than the Uniformed Services exclusion in many ways, including a broad range of covered plans, broad coverage of payments to survivors and ex-spouses, and the inclusion of certain rollovers.</a:t>
            </a:r>
          </a:p>
        </p:txBody>
      </p:sp>
      <p:sp>
        <p:nvSpPr>
          <p:cNvPr id="4" name="Slide Number Placeholder 3">
            <a:extLst>
              <a:ext uri="{FF2B5EF4-FFF2-40B4-BE49-F238E27FC236}">
                <a16:creationId xmlns:a16="http://schemas.microsoft.com/office/drawing/2014/main" id="{AF89B24B-1E61-A627-B628-FE9BA09F4474}"/>
              </a:ext>
            </a:extLst>
          </p:cNvPr>
          <p:cNvSpPr>
            <a:spLocks noGrp="1"/>
          </p:cNvSpPr>
          <p:nvPr>
            <p:ph type="sldNum" sz="quarter" idx="12"/>
          </p:nvPr>
        </p:nvSpPr>
        <p:spPr/>
        <p:txBody>
          <a:bodyPr/>
          <a:lstStyle/>
          <a:p>
            <a:fld id="{3A98EE3D-8CD1-4C3F-BD1C-C98C9596463C}" type="slidenum">
              <a:rPr lang="en-US" smtClean="0"/>
              <a:t>171</a:t>
            </a:fld>
            <a:endParaRPr lang="en-US"/>
          </a:p>
        </p:txBody>
      </p:sp>
    </p:spTree>
    <p:custDataLst>
      <p:tags r:id="rId1"/>
    </p:custDataLst>
    <p:extLst>
      <p:ext uri="{BB962C8B-B14F-4D97-AF65-F5344CB8AC3E}">
        <p14:creationId xmlns:p14="http://schemas.microsoft.com/office/powerpoint/2010/main" val="199621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B7C16-52FD-B6A3-D1B6-22587105DFF6}"/>
              </a:ext>
            </a:extLst>
          </p:cNvPr>
          <p:cNvSpPr>
            <a:spLocks noGrp="1"/>
          </p:cNvSpPr>
          <p:nvPr>
            <p:ph type="title"/>
          </p:nvPr>
        </p:nvSpPr>
        <p:spPr/>
        <p:txBody>
          <a:bodyPr/>
          <a:lstStyle/>
          <a:p>
            <a:r>
              <a:rPr lang="en-US"/>
              <a:t>MEDICAID EXPANSION</a:t>
            </a:r>
          </a:p>
        </p:txBody>
      </p:sp>
      <p:sp>
        <p:nvSpPr>
          <p:cNvPr id="3" name="Content Placeholder 2">
            <a:extLst>
              <a:ext uri="{FF2B5EF4-FFF2-40B4-BE49-F238E27FC236}">
                <a16:creationId xmlns:a16="http://schemas.microsoft.com/office/drawing/2014/main" id="{56083022-DC4B-35F9-7F7B-71FEF0399F7F}"/>
              </a:ext>
            </a:extLst>
          </p:cNvPr>
          <p:cNvSpPr>
            <a:spLocks noGrp="1"/>
          </p:cNvSpPr>
          <p:nvPr>
            <p:ph idx="1"/>
          </p:nvPr>
        </p:nvSpPr>
        <p:spPr/>
        <p:txBody>
          <a:bodyPr>
            <a:normAutofit lnSpcReduction="10000"/>
          </a:bodyPr>
          <a:lstStyle/>
          <a:p>
            <a:r>
              <a:rPr lang="en-US"/>
              <a:t>While this is not a tax issue, we have an opportunity to inform our client base of the new Medicaid expansion in NC.</a:t>
            </a:r>
          </a:p>
          <a:p>
            <a:r>
              <a:rPr lang="en-US"/>
              <a:t>Under the new rules that were effective Dec. 1, 2023, the income limits have been increased to 138% of the Federal Poverty Level.</a:t>
            </a:r>
          </a:p>
          <a:p>
            <a:r>
              <a:rPr lang="en-US"/>
              <a:t>More information and an online application are available at </a:t>
            </a:r>
            <a:r>
              <a:rPr lang="en-US">
                <a:hlinkClick r:id="rId2"/>
              </a:rPr>
              <a:t>www.medicaid.ncdhhs.gov</a:t>
            </a:r>
            <a:r>
              <a:rPr lang="en-US"/>
              <a:t> </a:t>
            </a:r>
          </a:p>
        </p:txBody>
      </p:sp>
      <p:sp>
        <p:nvSpPr>
          <p:cNvPr id="4" name="Slide Number Placeholder 3">
            <a:extLst>
              <a:ext uri="{FF2B5EF4-FFF2-40B4-BE49-F238E27FC236}">
                <a16:creationId xmlns:a16="http://schemas.microsoft.com/office/drawing/2014/main" id="{7530C278-8B97-CA9B-9656-23E083E54ED4}"/>
              </a:ext>
            </a:extLst>
          </p:cNvPr>
          <p:cNvSpPr>
            <a:spLocks noGrp="1"/>
          </p:cNvSpPr>
          <p:nvPr>
            <p:ph type="sldNum" sz="quarter" idx="12"/>
          </p:nvPr>
        </p:nvSpPr>
        <p:spPr/>
        <p:txBody>
          <a:bodyPr/>
          <a:lstStyle/>
          <a:p>
            <a:fld id="{D4A68114-37C0-499E-BFBE-01C969A173B6}" type="slidenum">
              <a:rPr lang="en-US" smtClean="0"/>
              <a:t>172</a:t>
            </a:fld>
            <a:endParaRPr lang="en-US"/>
          </a:p>
        </p:txBody>
      </p:sp>
    </p:spTree>
    <p:extLst>
      <p:ext uri="{BB962C8B-B14F-4D97-AF65-F5344CB8AC3E}">
        <p14:creationId xmlns:p14="http://schemas.microsoft.com/office/powerpoint/2010/main" val="125020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A7953388-2F3F-4A45-A932-572CF7679D7A}"/>
              </a:ext>
            </a:extLst>
          </p:cNvPr>
          <p:cNvPicPr>
            <a:picLocks noChangeAspect="1"/>
          </p:cNvPicPr>
          <p:nvPr/>
        </p:nvPicPr>
        <p:blipFill rotWithShape="1">
          <a:blip r:embed="rId2"/>
          <a:srcRect b="900"/>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id="{866ADA99-B410-7388-A06A-B5AC0E55FCD7}"/>
              </a:ext>
            </a:extLst>
          </p:cNvPr>
          <p:cNvSpPr>
            <a:spLocks noGrp="1"/>
          </p:cNvSpPr>
          <p:nvPr>
            <p:ph type="sldNum" sz="quarter" idx="12"/>
          </p:nvPr>
        </p:nvSpPr>
        <p:spPr>
          <a:xfrm>
            <a:off x="8610600" y="6356350"/>
            <a:ext cx="2743200" cy="365125"/>
          </a:xfrm>
        </p:spPr>
        <p:txBody>
          <a:bodyPr>
            <a:normAutofit/>
          </a:bodyPr>
          <a:lstStyle/>
          <a:p>
            <a:pPr>
              <a:spcAft>
                <a:spcPts val="600"/>
              </a:spcAft>
            </a:pPr>
            <a:fld id="{D4A68114-37C0-499E-BFBE-01C969A173B6}" type="slidenum">
              <a:rPr lang="en-US">
                <a:solidFill>
                  <a:srgbClr val="FFFFFF"/>
                </a:solidFill>
              </a:rPr>
              <a:pPr>
                <a:spcAft>
                  <a:spcPts val="600"/>
                </a:spcAft>
              </a:pPr>
              <a:t>173</a:t>
            </a:fld>
            <a:endParaRPr lang="en-US">
              <a:solidFill>
                <a:srgbClr val="FFFFFF"/>
              </a:solidFill>
            </a:endParaRPr>
          </a:p>
        </p:txBody>
      </p:sp>
    </p:spTree>
    <p:extLst>
      <p:ext uri="{BB962C8B-B14F-4D97-AF65-F5344CB8AC3E}">
        <p14:creationId xmlns:p14="http://schemas.microsoft.com/office/powerpoint/2010/main" val="274269657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B1AE936D-77E0-644D-3ADE-B96B40495031}"/>
              </a:ext>
            </a:extLst>
          </p:cNvPr>
          <p:cNvPicPr>
            <a:picLocks noChangeAspect="1"/>
          </p:cNvPicPr>
          <p:nvPr/>
        </p:nvPicPr>
        <p:blipFill rotWithShape="1">
          <a:blip r:embed="rId2"/>
          <a:srcRect b="461"/>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id="{D152275D-1D00-F26B-6AB1-3A5AE8F84DDA}"/>
              </a:ext>
            </a:extLst>
          </p:cNvPr>
          <p:cNvSpPr>
            <a:spLocks noGrp="1"/>
          </p:cNvSpPr>
          <p:nvPr>
            <p:ph type="sldNum" sz="quarter" idx="12"/>
          </p:nvPr>
        </p:nvSpPr>
        <p:spPr>
          <a:xfrm>
            <a:off x="8610600" y="6356350"/>
            <a:ext cx="2743200" cy="365125"/>
          </a:xfrm>
        </p:spPr>
        <p:txBody>
          <a:bodyPr>
            <a:normAutofit/>
          </a:bodyPr>
          <a:lstStyle/>
          <a:p>
            <a:pPr>
              <a:spcAft>
                <a:spcPts val="600"/>
              </a:spcAft>
            </a:pPr>
            <a:fld id="{D4A68114-37C0-499E-BFBE-01C969A173B6}" type="slidenum">
              <a:rPr lang="en-US">
                <a:solidFill>
                  <a:srgbClr val="FFFFFF"/>
                </a:solidFill>
              </a:rPr>
              <a:pPr>
                <a:spcAft>
                  <a:spcPts val="600"/>
                </a:spcAft>
              </a:pPr>
              <a:t>174</a:t>
            </a:fld>
            <a:endParaRPr lang="en-US">
              <a:solidFill>
                <a:srgbClr val="FFFFFF"/>
              </a:solidFill>
            </a:endParaRPr>
          </a:p>
        </p:txBody>
      </p:sp>
    </p:spTree>
    <p:extLst>
      <p:ext uri="{BB962C8B-B14F-4D97-AF65-F5344CB8AC3E}">
        <p14:creationId xmlns:p14="http://schemas.microsoft.com/office/powerpoint/2010/main" val="354903534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en placed on top of a signature line">
            <a:extLst>
              <a:ext uri="{FF2B5EF4-FFF2-40B4-BE49-F238E27FC236}">
                <a16:creationId xmlns:a16="http://schemas.microsoft.com/office/drawing/2014/main" id="{26125A35-0BD0-1543-1A46-E2CEFF851156}"/>
              </a:ext>
            </a:extLst>
          </p:cNvPr>
          <p:cNvPicPr>
            <a:picLocks noChangeAspect="1"/>
          </p:cNvPicPr>
          <p:nvPr/>
        </p:nvPicPr>
        <p:blipFill rotWithShape="1">
          <a:blip r:embed="rId2"/>
          <a:srcRect l="15628" r="-1" b="-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257F60-517E-804B-152E-5FFFF8200CF2}"/>
              </a:ext>
            </a:extLst>
          </p:cNvPr>
          <p:cNvSpPr>
            <a:spLocks noGrp="1"/>
          </p:cNvSpPr>
          <p:nvPr>
            <p:ph type="title"/>
          </p:nvPr>
        </p:nvSpPr>
        <p:spPr>
          <a:xfrm>
            <a:off x="477981" y="1122363"/>
            <a:ext cx="6405898" cy="3204134"/>
          </a:xfrm>
        </p:spPr>
        <p:txBody>
          <a:bodyPr vert="horz" lIns="91440" tIns="45720" rIns="91440" bIns="45720" rtlCol="0" anchor="b">
            <a:normAutofit/>
          </a:bodyPr>
          <a:lstStyle/>
          <a:p>
            <a:r>
              <a:rPr lang="en-US" sz="4800">
                <a:solidFill>
                  <a:schemeClr val="bg1"/>
                </a:solidFill>
              </a:rPr>
              <a:t>GIG ECONOMY WORKERS</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EE79B61-1778-E68C-E33E-2D71E65D79DA}"/>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spcAft>
                <a:spcPts val="600"/>
              </a:spcAft>
              <a:defRPr/>
            </a:pPr>
            <a:fld id="{D4A68114-37C0-499E-BFBE-01C969A173B6}" type="slidenum">
              <a:rPr lang="en-US">
                <a:solidFill>
                  <a:schemeClr val="bg1"/>
                </a:solidFill>
                <a:latin typeface="Calibri" panose="020F0502020204030204"/>
              </a:rPr>
              <a:pPr>
                <a:spcAft>
                  <a:spcPts val="600"/>
                </a:spcAft>
                <a:defRPr/>
              </a:pPr>
              <a:t>175</a:t>
            </a:fld>
            <a:endParaRPr lang="en-US">
              <a:solidFill>
                <a:schemeClr val="bg1"/>
              </a:solidFill>
              <a:latin typeface="Calibri" panose="020F0502020204030204"/>
            </a:endParaRPr>
          </a:p>
        </p:txBody>
      </p:sp>
    </p:spTree>
    <p:extLst>
      <p:ext uri="{BB962C8B-B14F-4D97-AF65-F5344CB8AC3E}">
        <p14:creationId xmlns:p14="http://schemas.microsoft.com/office/powerpoint/2010/main" val="335899842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EB84C-4923-43EB-5B27-98B1C2307D07}"/>
              </a:ext>
            </a:extLst>
          </p:cNvPr>
          <p:cNvSpPr>
            <a:spLocks noGrp="1"/>
          </p:cNvSpPr>
          <p:nvPr>
            <p:ph type="title"/>
          </p:nvPr>
        </p:nvSpPr>
        <p:spPr/>
        <p:txBody>
          <a:bodyPr/>
          <a:lstStyle/>
          <a:p>
            <a:r>
              <a:rPr lang="en-US"/>
              <a:t>GIG ECONOMY WORKERS</a:t>
            </a:r>
          </a:p>
        </p:txBody>
      </p:sp>
      <p:sp>
        <p:nvSpPr>
          <p:cNvPr id="3" name="Content Placeholder 2">
            <a:extLst>
              <a:ext uri="{FF2B5EF4-FFF2-40B4-BE49-F238E27FC236}">
                <a16:creationId xmlns:a16="http://schemas.microsoft.com/office/drawing/2014/main" id="{FF39506E-D72D-0F88-9270-24977EB83628}"/>
              </a:ext>
            </a:extLst>
          </p:cNvPr>
          <p:cNvSpPr>
            <a:spLocks noGrp="1"/>
          </p:cNvSpPr>
          <p:nvPr>
            <p:ph idx="1"/>
          </p:nvPr>
        </p:nvSpPr>
        <p:spPr>
          <a:xfrm>
            <a:off x="838200" y="2613804"/>
            <a:ext cx="10515600" cy="3563158"/>
          </a:xfrm>
        </p:spPr>
        <p:txBody>
          <a:bodyPr>
            <a:normAutofit/>
          </a:bodyPr>
          <a:lstStyle/>
          <a:p>
            <a:pPr>
              <a:lnSpc>
                <a:spcPct val="80000"/>
              </a:lnSpc>
            </a:pPr>
            <a:r>
              <a:rPr lang="en-US"/>
              <a:t>As we see more gig economy workers with the proliferation of Uber, DoorDash, and sellers on sites like eBay, we need to be ready to address the tax issues raised by these workers.</a:t>
            </a:r>
          </a:p>
          <a:p>
            <a:pPr marL="0" indent="0">
              <a:buNone/>
            </a:pPr>
            <a:endParaRPr lang="en-US"/>
          </a:p>
        </p:txBody>
      </p:sp>
      <p:sp>
        <p:nvSpPr>
          <p:cNvPr id="4" name="Slide Number Placeholder 3">
            <a:extLst>
              <a:ext uri="{FF2B5EF4-FFF2-40B4-BE49-F238E27FC236}">
                <a16:creationId xmlns:a16="http://schemas.microsoft.com/office/drawing/2014/main" id="{295C6877-3056-3308-4A62-C459E78F3A51}"/>
              </a:ext>
            </a:extLst>
          </p:cNvPr>
          <p:cNvSpPr>
            <a:spLocks noGrp="1"/>
          </p:cNvSpPr>
          <p:nvPr>
            <p:ph type="sldNum" sz="quarter" idx="12"/>
          </p:nvPr>
        </p:nvSpPr>
        <p:spPr/>
        <p:txBody>
          <a:bodyPr/>
          <a:lstStyle/>
          <a:p>
            <a:fld id="{D4A68114-37C0-499E-BFBE-01C969A173B6}" type="slidenum">
              <a:rPr lang="en-US" smtClean="0"/>
              <a:t>176</a:t>
            </a:fld>
            <a:endParaRPr lang="en-US"/>
          </a:p>
        </p:txBody>
      </p:sp>
    </p:spTree>
    <p:extLst>
      <p:ext uri="{BB962C8B-B14F-4D97-AF65-F5344CB8AC3E}">
        <p14:creationId xmlns:p14="http://schemas.microsoft.com/office/powerpoint/2010/main" val="77186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C4AD0-7DDC-12BF-F2CC-E09BD9C432C3}"/>
              </a:ext>
            </a:extLst>
          </p:cNvPr>
          <p:cNvSpPr>
            <a:spLocks noGrp="1"/>
          </p:cNvSpPr>
          <p:nvPr>
            <p:ph type="title"/>
          </p:nvPr>
        </p:nvSpPr>
        <p:spPr/>
        <p:txBody>
          <a:bodyPr/>
          <a:lstStyle/>
          <a:p>
            <a:r>
              <a:rPr lang="en-US"/>
              <a:t>SCOPE</a:t>
            </a:r>
          </a:p>
        </p:txBody>
      </p:sp>
      <p:sp>
        <p:nvSpPr>
          <p:cNvPr id="3" name="Content Placeholder 2">
            <a:extLst>
              <a:ext uri="{FF2B5EF4-FFF2-40B4-BE49-F238E27FC236}">
                <a16:creationId xmlns:a16="http://schemas.microsoft.com/office/drawing/2014/main" id="{74B4A68E-7A34-D01B-CE3C-C3D584B87D9E}"/>
              </a:ext>
            </a:extLst>
          </p:cNvPr>
          <p:cNvSpPr>
            <a:spLocks noGrp="1"/>
          </p:cNvSpPr>
          <p:nvPr>
            <p:ph idx="1"/>
          </p:nvPr>
        </p:nvSpPr>
        <p:spPr>
          <a:xfrm>
            <a:off x="838200" y="1794295"/>
            <a:ext cx="10515600" cy="4698580"/>
          </a:xfrm>
        </p:spPr>
        <p:txBody>
          <a:bodyPr>
            <a:normAutofit/>
          </a:bodyPr>
          <a:lstStyle/>
          <a:p>
            <a:pPr marL="0" indent="0">
              <a:lnSpc>
                <a:spcPct val="80000"/>
              </a:lnSpc>
              <a:buNone/>
            </a:pPr>
            <a:r>
              <a:rPr lang="en-US"/>
              <a:t>Here are the primary scope issues with respect to gig economy workers:</a:t>
            </a:r>
          </a:p>
          <a:p>
            <a:pPr lvl="1">
              <a:lnSpc>
                <a:spcPct val="80000"/>
              </a:lnSpc>
            </a:pPr>
            <a:r>
              <a:rPr lang="en-US"/>
              <a:t>Taxpayers with a Schedule C who are entitled to the adjustment to income for Self-Employed Health Insurance (SEHI) and are also eligible for the Premium Tax Credit (PTC) from Marketplace insurance are out of scope.  This is because of the interaction of the adjustment for Self-Employed Health Insurance and the PTC.  It takes 17 pages in Pub. 974 to explain how to handle this situation.</a:t>
            </a:r>
          </a:p>
        </p:txBody>
      </p:sp>
      <p:sp>
        <p:nvSpPr>
          <p:cNvPr id="4" name="Slide Number Placeholder 3">
            <a:extLst>
              <a:ext uri="{FF2B5EF4-FFF2-40B4-BE49-F238E27FC236}">
                <a16:creationId xmlns:a16="http://schemas.microsoft.com/office/drawing/2014/main" id="{4D04DBA1-2E96-C3FD-F221-4809E5C684AD}"/>
              </a:ext>
            </a:extLst>
          </p:cNvPr>
          <p:cNvSpPr>
            <a:spLocks noGrp="1"/>
          </p:cNvSpPr>
          <p:nvPr>
            <p:ph type="sldNum" sz="quarter" idx="12"/>
          </p:nvPr>
        </p:nvSpPr>
        <p:spPr/>
        <p:txBody>
          <a:bodyPr/>
          <a:lstStyle/>
          <a:p>
            <a:fld id="{D4A68114-37C0-499E-BFBE-01C969A173B6}" type="slidenum">
              <a:rPr lang="en-US" smtClean="0"/>
              <a:t>177</a:t>
            </a:fld>
            <a:endParaRPr lang="en-US"/>
          </a:p>
        </p:txBody>
      </p:sp>
    </p:spTree>
    <p:extLst>
      <p:ext uri="{BB962C8B-B14F-4D97-AF65-F5344CB8AC3E}">
        <p14:creationId xmlns:p14="http://schemas.microsoft.com/office/powerpoint/2010/main" val="393131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C4AD0-7DDC-12BF-F2CC-E09BD9C432C3}"/>
              </a:ext>
            </a:extLst>
          </p:cNvPr>
          <p:cNvSpPr>
            <a:spLocks noGrp="1"/>
          </p:cNvSpPr>
          <p:nvPr>
            <p:ph type="title"/>
          </p:nvPr>
        </p:nvSpPr>
        <p:spPr/>
        <p:txBody>
          <a:bodyPr/>
          <a:lstStyle/>
          <a:p>
            <a:r>
              <a:rPr lang="en-US"/>
              <a:t>SCOPE</a:t>
            </a:r>
          </a:p>
        </p:txBody>
      </p:sp>
      <p:sp>
        <p:nvSpPr>
          <p:cNvPr id="3" name="Content Placeholder 2">
            <a:extLst>
              <a:ext uri="{FF2B5EF4-FFF2-40B4-BE49-F238E27FC236}">
                <a16:creationId xmlns:a16="http://schemas.microsoft.com/office/drawing/2014/main" id="{74B4A68E-7A34-D01B-CE3C-C3D584B87D9E}"/>
              </a:ext>
            </a:extLst>
          </p:cNvPr>
          <p:cNvSpPr>
            <a:spLocks noGrp="1"/>
          </p:cNvSpPr>
          <p:nvPr>
            <p:ph idx="1"/>
          </p:nvPr>
        </p:nvSpPr>
        <p:spPr>
          <a:xfrm>
            <a:off x="838200" y="1674421"/>
            <a:ext cx="10515600" cy="4502542"/>
          </a:xfrm>
        </p:spPr>
        <p:txBody>
          <a:bodyPr>
            <a:normAutofit/>
          </a:bodyPr>
          <a:lstStyle/>
          <a:p>
            <a:pPr lvl="1">
              <a:lnSpc>
                <a:spcPct val="80000"/>
              </a:lnSpc>
            </a:pPr>
            <a:r>
              <a:rPr lang="en-US"/>
              <a:t>If the taxpayer is not entitled to one of these two benefits, the return in my view is still in scope.  Examples would include:</a:t>
            </a:r>
          </a:p>
          <a:p>
            <a:pPr lvl="2">
              <a:lnSpc>
                <a:spcPct val="80000"/>
              </a:lnSpc>
              <a:buFont typeface="Wingdings" panose="05000000000000000000" pitchFamily="2" charset="2"/>
              <a:buChar char="Ø"/>
            </a:pPr>
            <a:r>
              <a:rPr lang="en-US"/>
              <a:t>A taxpayer who is not entitled to the SEHI deduction because of eligibility for employer health insurance.</a:t>
            </a:r>
          </a:p>
          <a:p>
            <a:pPr lvl="2">
              <a:lnSpc>
                <a:spcPct val="80000"/>
              </a:lnSpc>
              <a:buFont typeface="Wingdings" panose="05000000000000000000" pitchFamily="2" charset="2"/>
              <a:buChar char="Ø"/>
            </a:pPr>
            <a:r>
              <a:rPr lang="en-US"/>
              <a:t>A taxpayer who itemizes and uses the premiums as medical expenses on Schedule A.</a:t>
            </a:r>
          </a:p>
          <a:p>
            <a:pPr lvl="2">
              <a:lnSpc>
                <a:spcPct val="80000"/>
              </a:lnSpc>
              <a:buFont typeface="Wingdings" panose="05000000000000000000" pitchFamily="2" charset="2"/>
              <a:buChar char="Ø"/>
            </a:pPr>
            <a:r>
              <a:rPr lang="en-US"/>
              <a:t>A taxpayer with no net profit on Schedule C.</a:t>
            </a:r>
          </a:p>
        </p:txBody>
      </p:sp>
      <p:sp>
        <p:nvSpPr>
          <p:cNvPr id="4" name="Slide Number Placeholder 3">
            <a:extLst>
              <a:ext uri="{FF2B5EF4-FFF2-40B4-BE49-F238E27FC236}">
                <a16:creationId xmlns:a16="http://schemas.microsoft.com/office/drawing/2014/main" id="{4D04DBA1-2E96-C3FD-F221-4809E5C684AD}"/>
              </a:ext>
            </a:extLst>
          </p:cNvPr>
          <p:cNvSpPr>
            <a:spLocks noGrp="1"/>
          </p:cNvSpPr>
          <p:nvPr>
            <p:ph type="sldNum" sz="quarter" idx="12"/>
          </p:nvPr>
        </p:nvSpPr>
        <p:spPr/>
        <p:txBody>
          <a:bodyPr/>
          <a:lstStyle/>
          <a:p>
            <a:fld id="{D4A68114-37C0-499E-BFBE-01C969A173B6}" type="slidenum">
              <a:rPr lang="en-US" smtClean="0"/>
              <a:t>178</a:t>
            </a:fld>
            <a:endParaRPr lang="en-US"/>
          </a:p>
        </p:txBody>
      </p:sp>
    </p:spTree>
    <p:extLst>
      <p:ext uri="{BB962C8B-B14F-4D97-AF65-F5344CB8AC3E}">
        <p14:creationId xmlns:p14="http://schemas.microsoft.com/office/powerpoint/2010/main" val="355182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C4AD0-7DDC-12BF-F2CC-E09BD9C432C3}"/>
              </a:ext>
            </a:extLst>
          </p:cNvPr>
          <p:cNvSpPr>
            <a:spLocks noGrp="1"/>
          </p:cNvSpPr>
          <p:nvPr>
            <p:ph type="title"/>
          </p:nvPr>
        </p:nvSpPr>
        <p:spPr>
          <a:xfrm>
            <a:off x="838200" y="365125"/>
            <a:ext cx="10515600" cy="861594"/>
          </a:xfrm>
        </p:spPr>
        <p:txBody>
          <a:bodyPr/>
          <a:lstStyle/>
          <a:p>
            <a:r>
              <a:rPr lang="en-US"/>
              <a:t>SCOPE</a:t>
            </a:r>
          </a:p>
        </p:txBody>
      </p:sp>
      <p:sp>
        <p:nvSpPr>
          <p:cNvPr id="3" name="Content Placeholder 2">
            <a:extLst>
              <a:ext uri="{FF2B5EF4-FFF2-40B4-BE49-F238E27FC236}">
                <a16:creationId xmlns:a16="http://schemas.microsoft.com/office/drawing/2014/main" id="{74B4A68E-7A34-D01B-CE3C-C3D584B87D9E}"/>
              </a:ext>
            </a:extLst>
          </p:cNvPr>
          <p:cNvSpPr>
            <a:spLocks noGrp="1"/>
          </p:cNvSpPr>
          <p:nvPr>
            <p:ph idx="1"/>
          </p:nvPr>
        </p:nvSpPr>
        <p:spPr>
          <a:xfrm>
            <a:off x="838200" y="1561381"/>
            <a:ext cx="10515600" cy="5177618"/>
          </a:xfrm>
        </p:spPr>
        <p:txBody>
          <a:bodyPr>
            <a:normAutofit/>
          </a:bodyPr>
          <a:lstStyle/>
          <a:p>
            <a:pPr lvl="1">
              <a:lnSpc>
                <a:spcPct val="80000"/>
              </a:lnSpc>
            </a:pPr>
            <a:r>
              <a:rPr lang="en-US"/>
              <a:t>Other examples would include:</a:t>
            </a:r>
          </a:p>
          <a:p>
            <a:pPr lvl="2">
              <a:lnSpc>
                <a:spcPct val="80000"/>
              </a:lnSpc>
              <a:buFont typeface="Wingdings" panose="05000000000000000000" pitchFamily="2" charset="2"/>
              <a:buChar char="Ø"/>
            </a:pPr>
            <a:r>
              <a:rPr lang="en-US"/>
              <a:t>The taxpayer is not entitled to the PTC because he/she was eligible for Minimum Essential Coverage provided by an employer.</a:t>
            </a:r>
          </a:p>
          <a:p>
            <a:pPr lvl="2">
              <a:lnSpc>
                <a:spcPct val="80000"/>
              </a:lnSpc>
              <a:buFont typeface="Wingdings" panose="05000000000000000000" pitchFamily="2" charset="2"/>
              <a:buChar char="Ø"/>
            </a:pPr>
            <a:r>
              <a:rPr lang="en-US"/>
              <a:t>The taxpayer’s income is below 100% of the Federal Poverty Line and does not satisfy one of the exceptions.</a:t>
            </a:r>
          </a:p>
          <a:p>
            <a:pPr lvl="2">
              <a:lnSpc>
                <a:spcPct val="80000"/>
              </a:lnSpc>
              <a:buFont typeface="Wingdings" panose="05000000000000000000" pitchFamily="2" charset="2"/>
              <a:buChar char="Ø"/>
            </a:pPr>
            <a:r>
              <a:rPr lang="en-US"/>
              <a:t>The taxpayer files MFS and does not qualify for one of the exceptions for domestic abuse or spousal abandonment.</a:t>
            </a:r>
          </a:p>
        </p:txBody>
      </p:sp>
      <p:sp>
        <p:nvSpPr>
          <p:cNvPr id="4" name="Slide Number Placeholder 3">
            <a:extLst>
              <a:ext uri="{FF2B5EF4-FFF2-40B4-BE49-F238E27FC236}">
                <a16:creationId xmlns:a16="http://schemas.microsoft.com/office/drawing/2014/main" id="{4D04DBA1-2E96-C3FD-F221-4809E5C684AD}"/>
              </a:ext>
            </a:extLst>
          </p:cNvPr>
          <p:cNvSpPr>
            <a:spLocks noGrp="1"/>
          </p:cNvSpPr>
          <p:nvPr>
            <p:ph type="sldNum" sz="quarter" idx="12"/>
          </p:nvPr>
        </p:nvSpPr>
        <p:spPr/>
        <p:txBody>
          <a:bodyPr/>
          <a:lstStyle/>
          <a:p>
            <a:fld id="{D4A68114-37C0-499E-BFBE-01C969A173B6}" type="slidenum">
              <a:rPr lang="en-US" smtClean="0"/>
              <a:t>179</a:t>
            </a:fld>
            <a:endParaRPr lang="en-US"/>
          </a:p>
        </p:txBody>
      </p:sp>
    </p:spTree>
    <p:extLst>
      <p:ext uri="{BB962C8B-B14F-4D97-AF65-F5344CB8AC3E}">
        <p14:creationId xmlns:p14="http://schemas.microsoft.com/office/powerpoint/2010/main" val="306887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E7621-0B7F-6E0B-8F1D-FBCA644C5140}"/>
              </a:ext>
            </a:extLst>
          </p:cNvPr>
          <p:cNvSpPr>
            <a:spLocks noGrp="1"/>
          </p:cNvSpPr>
          <p:nvPr>
            <p:ph type="title"/>
          </p:nvPr>
        </p:nvSpPr>
        <p:spPr>
          <a:xfrm>
            <a:off x="838200" y="365125"/>
            <a:ext cx="10515600" cy="868452"/>
          </a:xfrm>
        </p:spPr>
        <p:txBody>
          <a:bodyPr/>
          <a:lstStyle/>
          <a:p>
            <a:r>
              <a:rPr lang="en-US"/>
              <a:t>OTHER CHANGES</a:t>
            </a:r>
          </a:p>
        </p:txBody>
      </p:sp>
      <p:sp>
        <p:nvSpPr>
          <p:cNvPr id="3" name="Content Placeholder 2">
            <a:extLst>
              <a:ext uri="{FF2B5EF4-FFF2-40B4-BE49-F238E27FC236}">
                <a16:creationId xmlns:a16="http://schemas.microsoft.com/office/drawing/2014/main" id="{F87F3269-91DF-4D85-9926-C7BC95FE7F33}"/>
              </a:ext>
            </a:extLst>
          </p:cNvPr>
          <p:cNvSpPr>
            <a:spLocks noGrp="1"/>
          </p:cNvSpPr>
          <p:nvPr>
            <p:ph idx="1"/>
          </p:nvPr>
        </p:nvSpPr>
        <p:spPr>
          <a:xfrm>
            <a:off x="838200" y="1906438"/>
            <a:ext cx="10515600" cy="4891176"/>
          </a:xfrm>
        </p:spPr>
        <p:txBody>
          <a:bodyPr>
            <a:noAutofit/>
          </a:bodyPr>
          <a:lstStyle/>
          <a:p>
            <a:pPr>
              <a:lnSpc>
                <a:spcPct val="80000"/>
              </a:lnSpc>
            </a:pPr>
            <a:r>
              <a:rPr lang="en-US"/>
              <a:t>Beginning in 2027, the Retirement Savings Credit will be replaced by a government match to the plan.  However, the taxpayer will be able to elect to still receive a nonrefundable credit like the current credit rather than the matching contribution.</a:t>
            </a:r>
          </a:p>
        </p:txBody>
      </p:sp>
      <p:sp>
        <p:nvSpPr>
          <p:cNvPr id="4" name="Slide Number Placeholder 3">
            <a:extLst>
              <a:ext uri="{FF2B5EF4-FFF2-40B4-BE49-F238E27FC236}">
                <a16:creationId xmlns:a16="http://schemas.microsoft.com/office/drawing/2014/main" id="{B47EFA10-0FE0-1EB6-703E-B50B18891C7E}"/>
              </a:ext>
            </a:extLst>
          </p:cNvPr>
          <p:cNvSpPr>
            <a:spLocks noGrp="1"/>
          </p:cNvSpPr>
          <p:nvPr>
            <p:ph type="sldNum" sz="quarter" idx="12"/>
          </p:nvPr>
        </p:nvSpPr>
        <p:spPr/>
        <p:txBody>
          <a:bodyPr/>
          <a:lstStyle/>
          <a:p>
            <a:fld id="{D4A68114-37C0-499E-BFBE-01C969A173B6}" type="slidenum">
              <a:rPr lang="en-US" smtClean="0"/>
              <a:t>18</a:t>
            </a:fld>
            <a:endParaRPr lang="en-US"/>
          </a:p>
        </p:txBody>
      </p:sp>
    </p:spTree>
    <p:extLst>
      <p:ext uri="{BB962C8B-B14F-4D97-AF65-F5344CB8AC3E}">
        <p14:creationId xmlns:p14="http://schemas.microsoft.com/office/powerpoint/2010/main" val="51126523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C4AD0-7DDC-12BF-F2CC-E09BD9C432C3}"/>
              </a:ext>
            </a:extLst>
          </p:cNvPr>
          <p:cNvSpPr>
            <a:spLocks noGrp="1"/>
          </p:cNvSpPr>
          <p:nvPr>
            <p:ph type="title"/>
          </p:nvPr>
        </p:nvSpPr>
        <p:spPr>
          <a:xfrm>
            <a:off x="838200" y="365125"/>
            <a:ext cx="10515600" cy="861594"/>
          </a:xfrm>
        </p:spPr>
        <p:txBody>
          <a:bodyPr/>
          <a:lstStyle/>
          <a:p>
            <a:r>
              <a:rPr lang="en-US"/>
              <a:t>SCOPE</a:t>
            </a:r>
          </a:p>
        </p:txBody>
      </p:sp>
      <p:sp>
        <p:nvSpPr>
          <p:cNvPr id="3" name="Content Placeholder 2">
            <a:extLst>
              <a:ext uri="{FF2B5EF4-FFF2-40B4-BE49-F238E27FC236}">
                <a16:creationId xmlns:a16="http://schemas.microsoft.com/office/drawing/2014/main" id="{74B4A68E-7A34-D01B-CE3C-C3D584B87D9E}"/>
              </a:ext>
            </a:extLst>
          </p:cNvPr>
          <p:cNvSpPr>
            <a:spLocks noGrp="1"/>
          </p:cNvSpPr>
          <p:nvPr>
            <p:ph idx="1"/>
          </p:nvPr>
        </p:nvSpPr>
        <p:spPr>
          <a:xfrm>
            <a:off x="838200" y="1587259"/>
            <a:ext cx="10515600" cy="5151739"/>
          </a:xfrm>
        </p:spPr>
        <p:txBody>
          <a:bodyPr>
            <a:normAutofit/>
          </a:bodyPr>
          <a:lstStyle/>
          <a:p>
            <a:pPr lvl="1">
              <a:lnSpc>
                <a:spcPct val="80000"/>
              </a:lnSpc>
            </a:pPr>
            <a:r>
              <a:rPr lang="en-US"/>
              <a:t>I personally do not think you can “choose” not to take the SEHI deduction and keep the return in scope as not taking the deduction could have implications to the tax return and thus you have created an “inaccurate” return.  For example, if you don’t take the SEHI adjustment and the taxpayer is entitled to the EIC, the change in AGI from not taking the SEHI adjustment could affect the EIC calculation.  This result is less clear to me if the SEHI adjustment has no impact on the tax return.</a:t>
            </a:r>
          </a:p>
        </p:txBody>
      </p:sp>
      <p:sp>
        <p:nvSpPr>
          <p:cNvPr id="4" name="Slide Number Placeholder 3">
            <a:extLst>
              <a:ext uri="{FF2B5EF4-FFF2-40B4-BE49-F238E27FC236}">
                <a16:creationId xmlns:a16="http://schemas.microsoft.com/office/drawing/2014/main" id="{4D04DBA1-2E96-C3FD-F221-4809E5C684AD}"/>
              </a:ext>
            </a:extLst>
          </p:cNvPr>
          <p:cNvSpPr>
            <a:spLocks noGrp="1"/>
          </p:cNvSpPr>
          <p:nvPr>
            <p:ph type="sldNum" sz="quarter" idx="12"/>
          </p:nvPr>
        </p:nvSpPr>
        <p:spPr/>
        <p:txBody>
          <a:bodyPr/>
          <a:lstStyle/>
          <a:p>
            <a:fld id="{D4A68114-37C0-499E-BFBE-01C969A173B6}" type="slidenum">
              <a:rPr lang="en-US" smtClean="0"/>
              <a:t>180</a:t>
            </a:fld>
            <a:endParaRPr lang="en-US"/>
          </a:p>
        </p:txBody>
      </p:sp>
    </p:spTree>
    <p:extLst>
      <p:ext uri="{BB962C8B-B14F-4D97-AF65-F5344CB8AC3E}">
        <p14:creationId xmlns:p14="http://schemas.microsoft.com/office/powerpoint/2010/main" val="113020822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C4AD0-7DDC-12BF-F2CC-E09BD9C432C3}"/>
              </a:ext>
            </a:extLst>
          </p:cNvPr>
          <p:cNvSpPr>
            <a:spLocks noGrp="1"/>
          </p:cNvSpPr>
          <p:nvPr>
            <p:ph type="title"/>
          </p:nvPr>
        </p:nvSpPr>
        <p:spPr/>
        <p:txBody>
          <a:bodyPr/>
          <a:lstStyle/>
          <a:p>
            <a:r>
              <a:rPr lang="en-US"/>
              <a:t>SCOPE</a:t>
            </a:r>
          </a:p>
        </p:txBody>
      </p:sp>
      <p:sp>
        <p:nvSpPr>
          <p:cNvPr id="3" name="Content Placeholder 2">
            <a:extLst>
              <a:ext uri="{FF2B5EF4-FFF2-40B4-BE49-F238E27FC236}">
                <a16:creationId xmlns:a16="http://schemas.microsoft.com/office/drawing/2014/main" id="{74B4A68E-7A34-D01B-CE3C-C3D584B87D9E}"/>
              </a:ext>
            </a:extLst>
          </p:cNvPr>
          <p:cNvSpPr>
            <a:spLocks noGrp="1"/>
          </p:cNvSpPr>
          <p:nvPr>
            <p:ph idx="1"/>
          </p:nvPr>
        </p:nvSpPr>
        <p:spPr/>
        <p:txBody>
          <a:bodyPr>
            <a:normAutofit lnSpcReduction="10000"/>
          </a:bodyPr>
          <a:lstStyle/>
          <a:p>
            <a:pPr marL="0" indent="0">
              <a:buNone/>
            </a:pPr>
            <a:r>
              <a:rPr lang="en-US"/>
              <a:t>Other scope issues</a:t>
            </a:r>
          </a:p>
          <a:p>
            <a:pPr lvl="1"/>
            <a:r>
              <a:rPr lang="en-US"/>
              <a:t>Schedule C with a loss.  Big issue for drivers with lots of miles as the mileage deduction occasionally throws them into a loss.</a:t>
            </a:r>
          </a:p>
          <a:p>
            <a:pPr lvl="1"/>
            <a:r>
              <a:rPr lang="en-US"/>
              <a:t>Schedule C with expenses in excess of $35,000.  May become a bigger issue with taxpayers in the business of buying and selling such as on eBay since the cost of the goods that are sold would be included in expenses.</a:t>
            </a:r>
          </a:p>
        </p:txBody>
      </p:sp>
      <p:sp>
        <p:nvSpPr>
          <p:cNvPr id="4" name="Slide Number Placeholder 3">
            <a:extLst>
              <a:ext uri="{FF2B5EF4-FFF2-40B4-BE49-F238E27FC236}">
                <a16:creationId xmlns:a16="http://schemas.microsoft.com/office/drawing/2014/main" id="{4D04DBA1-2E96-C3FD-F221-4809E5C684AD}"/>
              </a:ext>
            </a:extLst>
          </p:cNvPr>
          <p:cNvSpPr>
            <a:spLocks noGrp="1"/>
          </p:cNvSpPr>
          <p:nvPr>
            <p:ph type="sldNum" sz="quarter" idx="12"/>
          </p:nvPr>
        </p:nvSpPr>
        <p:spPr/>
        <p:txBody>
          <a:bodyPr/>
          <a:lstStyle/>
          <a:p>
            <a:fld id="{D4A68114-37C0-499E-BFBE-01C969A173B6}" type="slidenum">
              <a:rPr lang="en-US" smtClean="0"/>
              <a:t>181</a:t>
            </a:fld>
            <a:endParaRPr lang="en-US"/>
          </a:p>
        </p:txBody>
      </p:sp>
    </p:spTree>
    <p:extLst>
      <p:ext uri="{BB962C8B-B14F-4D97-AF65-F5344CB8AC3E}">
        <p14:creationId xmlns:p14="http://schemas.microsoft.com/office/powerpoint/2010/main" val="352035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C4AD0-7DDC-12BF-F2CC-E09BD9C432C3}"/>
              </a:ext>
            </a:extLst>
          </p:cNvPr>
          <p:cNvSpPr>
            <a:spLocks noGrp="1"/>
          </p:cNvSpPr>
          <p:nvPr>
            <p:ph type="title"/>
          </p:nvPr>
        </p:nvSpPr>
        <p:spPr/>
        <p:txBody>
          <a:bodyPr/>
          <a:lstStyle/>
          <a:p>
            <a:r>
              <a:rPr lang="en-US"/>
              <a:t>SCOPE</a:t>
            </a:r>
          </a:p>
        </p:txBody>
      </p:sp>
      <p:sp>
        <p:nvSpPr>
          <p:cNvPr id="3" name="Content Placeholder 2">
            <a:extLst>
              <a:ext uri="{FF2B5EF4-FFF2-40B4-BE49-F238E27FC236}">
                <a16:creationId xmlns:a16="http://schemas.microsoft.com/office/drawing/2014/main" id="{74B4A68E-7A34-D01B-CE3C-C3D584B87D9E}"/>
              </a:ext>
            </a:extLst>
          </p:cNvPr>
          <p:cNvSpPr>
            <a:spLocks noGrp="1"/>
          </p:cNvSpPr>
          <p:nvPr>
            <p:ph idx="1"/>
          </p:nvPr>
        </p:nvSpPr>
        <p:spPr/>
        <p:txBody>
          <a:bodyPr/>
          <a:lstStyle/>
          <a:p>
            <a:pPr lvl="1">
              <a:lnSpc>
                <a:spcPct val="80000"/>
              </a:lnSpc>
            </a:pPr>
            <a:r>
              <a:rPr lang="en-US"/>
              <a:t>TP wants to claim business use of a home.</a:t>
            </a:r>
          </a:p>
          <a:p>
            <a:pPr lvl="1">
              <a:lnSpc>
                <a:spcPct val="80000"/>
              </a:lnSpc>
            </a:pPr>
            <a:r>
              <a:rPr lang="en-US"/>
              <a:t>The business has employees or contract workers other than the taxpayer.</a:t>
            </a:r>
          </a:p>
          <a:p>
            <a:pPr lvl="1">
              <a:lnSpc>
                <a:spcPct val="80000"/>
              </a:lnSpc>
            </a:pPr>
            <a:r>
              <a:rPr lang="en-US"/>
              <a:t>Rental income activity, such as VRBO.</a:t>
            </a:r>
          </a:p>
          <a:p>
            <a:pPr lvl="1">
              <a:lnSpc>
                <a:spcPct val="80000"/>
              </a:lnSpc>
            </a:pPr>
            <a:r>
              <a:rPr lang="en-US"/>
              <a:t>Hobby income or not-for-profit activity.</a:t>
            </a:r>
          </a:p>
          <a:p>
            <a:pPr lvl="1">
              <a:lnSpc>
                <a:spcPct val="80000"/>
              </a:lnSpc>
            </a:pPr>
            <a:r>
              <a:rPr lang="en-US"/>
              <a:t>Depreciation expense.</a:t>
            </a:r>
          </a:p>
          <a:p>
            <a:pPr lvl="1">
              <a:lnSpc>
                <a:spcPct val="80000"/>
              </a:lnSpc>
            </a:pPr>
            <a:r>
              <a:rPr lang="en-US"/>
              <a:t>NIL income.</a:t>
            </a:r>
          </a:p>
        </p:txBody>
      </p:sp>
      <p:sp>
        <p:nvSpPr>
          <p:cNvPr id="4" name="Slide Number Placeholder 3">
            <a:extLst>
              <a:ext uri="{FF2B5EF4-FFF2-40B4-BE49-F238E27FC236}">
                <a16:creationId xmlns:a16="http://schemas.microsoft.com/office/drawing/2014/main" id="{4D04DBA1-2E96-C3FD-F221-4809E5C684AD}"/>
              </a:ext>
            </a:extLst>
          </p:cNvPr>
          <p:cNvSpPr>
            <a:spLocks noGrp="1"/>
          </p:cNvSpPr>
          <p:nvPr>
            <p:ph type="sldNum" sz="quarter" idx="12"/>
          </p:nvPr>
        </p:nvSpPr>
        <p:spPr/>
        <p:txBody>
          <a:bodyPr/>
          <a:lstStyle/>
          <a:p>
            <a:fld id="{D4A68114-37C0-499E-BFBE-01C969A173B6}" type="slidenum">
              <a:rPr lang="en-US" smtClean="0"/>
              <a:t>182</a:t>
            </a:fld>
            <a:endParaRPr lang="en-US"/>
          </a:p>
        </p:txBody>
      </p:sp>
    </p:spTree>
    <p:extLst>
      <p:ext uri="{BB962C8B-B14F-4D97-AF65-F5344CB8AC3E}">
        <p14:creationId xmlns:p14="http://schemas.microsoft.com/office/powerpoint/2010/main" val="28116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F6D46-AE0E-3245-7294-FFC1F50B37D2}"/>
              </a:ext>
            </a:extLst>
          </p:cNvPr>
          <p:cNvSpPr>
            <a:spLocks noGrp="1"/>
          </p:cNvSpPr>
          <p:nvPr>
            <p:ph type="title"/>
          </p:nvPr>
        </p:nvSpPr>
        <p:spPr>
          <a:xfrm>
            <a:off x="676894" y="365125"/>
            <a:ext cx="10794670" cy="1309296"/>
          </a:xfrm>
        </p:spPr>
        <p:txBody>
          <a:bodyPr/>
          <a:lstStyle/>
          <a:p>
            <a:r>
              <a:rPr lang="en-US"/>
              <a:t>SE INCOME	&amp; DEDUCTIONS</a:t>
            </a:r>
          </a:p>
        </p:txBody>
      </p:sp>
      <p:sp>
        <p:nvSpPr>
          <p:cNvPr id="3" name="Content Placeholder 2">
            <a:extLst>
              <a:ext uri="{FF2B5EF4-FFF2-40B4-BE49-F238E27FC236}">
                <a16:creationId xmlns:a16="http://schemas.microsoft.com/office/drawing/2014/main" id="{5058BA16-4234-E28C-DABE-3B58FCDB60B9}"/>
              </a:ext>
            </a:extLst>
          </p:cNvPr>
          <p:cNvSpPr>
            <a:spLocks noGrp="1"/>
          </p:cNvSpPr>
          <p:nvPr>
            <p:ph idx="1"/>
          </p:nvPr>
        </p:nvSpPr>
        <p:spPr>
          <a:xfrm>
            <a:off x="838200" y="1613141"/>
            <a:ext cx="10515600" cy="4879734"/>
          </a:xfrm>
        </p:spPr>
        <p:txBody>
          <a:bodyPr>
            <a:normAutofit lnSpcReduction="10000"/>
          </a:bodyPr>
          <a:lstStyle/>
          <a:p>
            <a:r>
              <a:rPr lang="en-US"/>
              <a:t>Three primary sources of income – Form 1099-NEC, Form 1099-K, and cash income.  You could also see a 1099-MISC.</a:t>
            </a:r>
          </a:p>
          <a:p>
            <a:r>
              <a:rPr lang="en-US"/>
              <a:t>Deductions – The primary deductions we see are the fees paid to the affiliated service (should be reported along with the income received in a year-end report), any hardware/software purchased to perform the service (including cell phone cost), items for customers (such as water and air fresheners), and mileage.</a:t>
            </a:r>
          </a:p>
        </p:txBody>
      </p:sp>
      <p:sp>
        <p:nvSpPr>
          <p:cNvPr id="4" name="Slide Number Placeholder 3">
            <a:extLst>
              <a:ext uri="{FF2B5EF4-FFF2-40B4-BE49-F238E27FC236}">
                <a16:creationId xmlns:a16="http://schemas.microsoft.com/office/drawing/2014/main" id="{770531A6-06D9-9CA8-E365-A980BBB0F7C2}"/>
              </a:ext>
            </a:extLst>
          </p:cNvPr>
          <p:cNvSpPr>
            <a:spLocks noGrp="1"/>
          </p:cNvSpPr>
          <p:nvPr>
            <p:ph type="sldNum" sz="quarter" idx="12"/>
          </p:nvPr>
        </p:nvSpPr>
        <p:spPr/>
        <p:txBody>
          <a:bodyPr/>
          <a:lstStyle/>
          <a:p>
            <a:fld id="{D4A68114-37C0-499E-BFBE-01C969A173B6}" type="slidenum">
              <a:rPr lang="en-US" smtClean="0"/>
              <a:t>183</a:t>
            </a:fld>
            <a:endParaRPr lang="en-US"/>
          </a:p>
        </p:txBody>
      </p:sp>
    </p:spTree>
    <p:extLst>
      <p:ext uri="{BB962C8B-B14F-4D97-AF65-F5344CB8AC3E}">
        <p14:creationId xmlns:p14="http://schemas.microsoft.com/office/powerpoint/2010/main" val="295782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1F5A9-49B3-1438-D075-714F4DB31701}"/>
              </a:ext>
            </a:extLst>
          </p:cNvPr>
          <p:cNvSpPr>
            <a:spLocks noGrp="1"/>
          </p:cNvSpPr>
          <p:nvPr>
            <p:ph type="title"/>
          </p:nvPr>
        </p:nvSpPr>
        <p:spPr/>
        <p:txBody>
          <a:bodyPr/>
          <a:lstStyle/>
          <a:p>
            <a:r>
              <a:rPr lang="en-US"/>
              <a:t>SE DEDUCTIONS	</a:t>
            </a:r>
          </a:p>
        </p:txBody>
      </p:sp>
      <p:sp>
        <p:nvSpPr>
          <p:cNvPr id="3" name="Content Placeholder 2">
            <a:extLst>
              <a:ext uri="{FF2B5EF4-FFF2-40B4-BE49-F238E27FC236}">
                <a16:creationId xmlns:a16="http://schemas.microsoft.com/office/drawing/2014/main" id="{A679F936-4BB2-F055-97B2-D7D972C8975D}"/>
              </a:ext>
            </a:extLst>
          </p:cNvPr>
          <p:cNvSpPr>
            <a:spLocks noGrp="1"/>
          </p:cNvSpPr>
          <p:nvPr>
            <p:ph idx="1"/>
          </p:nvPr>
        </p:nvSpPr>
        <p:spPr/>
        <p:txBody>
          <a:bodyPr>
            <a:normAutofit lnSpcReduction="10000"/>
          </a:bodyPr>
          <a:lstStyle/>
          <a:p>
            <a:r>
              <a:rPr lang="en-US"/>
              <a:t>You can’t deduct:</a:t>
            </a:r>
          </a:p>
          <a:p>
            <a:pPr lvl="1"/>
            <a:r>
              <a:rPr lang="en-US"/>
              <a:t>Out of scope deductions such as employe/ contractor costs, depreciation, and actual car expenses.</a:t>
            </a:r>
          </a:p>
          <a:p>
            <a:pPr lvl="1"/>
            <a:r>
              <a:rPr lang="en-US"/>
              <a:t>Items covered by the mileage allowance (such as gas, repairs, car washes, and auto insurance).</a:t>
            </a:r>
          </a:p>
          <a:p>
            <a:pPr lvl="1"/>
            <a:r>
              <a:rPr lang="en-US"/>
              <a:t>Personal expenses, like food or beverages for the taxpayer.</a:t>
            </a:r>
          </a:p>
        </p:txBody>
      </p:sp>
      <p:sp>
        <p:nvSpPr>
          <p:cNvPr id="4" name="Slide Number Placeholder 3">
            <a:extLst>
              <a:ext uri="{FF2B5EF4-FFF2-40B4-BE49-F238E27FC236}">
                <a16:creationId xmlns:a16="http://schemas.microsoft.com/office/drawing/2014/main" id="{CC126A37-9452-44F7-BC02-85F39211A047}"/>
              </a:ext>
            </a:extLst>
          </p:cNvPr>
          <p:cNvSpPr>
            <a:spLocks noGrp="1"/>
          </p:cNvSpPr>
          <p:nvPr>
            <p:ph type="sldNum" sz="quarter" idx="12"/>
          </p:nvPr>
        </p:nvSpPr>
        <p:spPr/>
        <p:txBody>
          <a:bodyPr/>
          <a:lstStyle/>
          <a:p>
            <a:fld id="{D4A68114-37C0-499E-BFBE-01C969A173B6}" type="slidenum">
              <a:rPr lang="en-US" smtClean="0"/>
              <a:t>184</a:t>
            </a:fld>
            <a:endParaRPr lang="en-US"/>
          </a:p>
        </p:txBody>
      </p:sp>
    </p:spTree>
    <p:extLst>
      <p:ext uri="{BB962C8B-B14F-4D97-AF65-F5344CB8AC3E}">
        <p14:creationId xmlns:p14="http://schemas.microsoft.com/office/powerpoint/2010/main" val="40315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68E3C-278B-3E3E-0D10-7396B0C4AD91}"/>
              </a:ext>
            </a:extLst>
          </p:cNvPr>
          <p:cNvSpPr>
            <a:spLocks noGrp="1"/>
          </p:cNvSpPr>
          <p:nvPr>
            <p:ph type="title"/>
          </p:nvPr>
        </p:nvSpPr>
        <p:spPr/>
        <p:txBody>
          <a:bodyPr/>
          <a:lstStyle/>
          <a:p>
            <a:r>
              <a:rPr lang="en-US"/>
              <a:t>MILEAGE</a:t>
            </a:r>
          </a:p>
        </p:txBody>
      </p:sp>
      <p:sp>
        <p:nvSpPr>
          <p:cNvPr id="3" name="Content Placeholder 2">
            <a:extLst>
              <a:ext uri="{FF2B5EF4-FFF2-40B4-BE49-F238E27FC236}">
                <a16:creationId xmlns:a16="http://schemas.microsoft.com/office/drawing/2014/main" id="{EF8771B2-9B8C-1C42-C852-612F0B6D1ACA}"/>
              </a:ext>
            </a:extLst>
          </p:cNvPr>
          <p:cNvSpPr>
            <a:spLocks noGrp="1"/>
          </p:cNvSpPr>
          <p:nvPr>
            <p:ph idx="1"/>
          </p:nvPr>
        </p:nvSpPr>
        <p:spPr>
          <a:xfrm>
            <a:off x="838200" y="1674421"/>
            <a:ext cx="10515600" cy="4502541"/>
          </a:xfrm>
        </p:spPr>
        <p:txBody>
          <a:bodyPr>
            <a:normAutofit lnSpcReduction="10000"/>
          </a:bodyPr>
          <a:lstStyle/>
          <a:p>
            <a:r>
              <a:rPr lang="en-US"/>
              <a:t>What are “good” miles for purposes of the cents-per-mile deduction?</a:t>
            </a:r>
          </a:p>
          <a:p>
            <a:pPr lvl="1"/>
            <a:r>
              <a:rPr lang="en-US"/>
              <a:t>Miles with a customer or food in the car.</a:t>
            </a:r>
          </a:p>
          <a:p>
            <a:pPr lvl="1"/>
            <a:r>
              <a:rPr lang="en-US"/>
              <a:t>Miles from dropping off one customer/order to picking up the next (not usually reported by the company).  Apps like Stride work great for this.</a:t>
            </a:r>
          </a:p>
          <a:p>
            <a:r>
              <a:rPr lang="en-US"/>
              <a:t>What are not good miles?</a:t>
            </a:r>
          </a:p>
          <a:p>
            <a:pPr lvl="1"/>
            <a:r>
              <a:rPr lang="en-US"/>
              <a:t>Trips to or from home (commuting)</a:t>
            </a:r>
          </a:p>
          <a:p>
            <a:pPr lvl="1"/>
            <a:r>
              <a:rPr lang="en-US"/>
              <a:t>Personal trips like going to get lunch</a:t>
            </a:r>
          </a:p>
        </p:txBody>
      </p:sp>
      <p:sp>
        <p:nvSpPr>
          <p:cNvPr id="4" name="Slide Number Placeholder 3">
            <a:extLst>
              <a:ext uri="{FF2B5EF4-FFF2-40B4-BE49-F238E27FC236}">
                <a16:creationId xmlns:a16="http://schemas.microsoft.com/office/drawing/2014/main" id="{F581A7EC-B09A-284F-6556-1DA19ED60AAF}"/>
              </a:ext>
            </a:extLst>
          </p:cNvPr>
          <p:cNvSpPr>
            <a:spLocks noGrp="1"/>
          </p:cNvSpPr>
          <p:nvPr>
            <p:ph type="sldNum" sz="quarter" idx="12"/>
          </p:nvPr>
        </p:nvSpPr>
        <p:spPr/>
        <p:txBody>
          <a:bodyPr/>
          <a:lstStyle/>
          <a:p>
            <a:fld id="{D4A68114-37C0-499E-BFBE-01C969A173B6}" type="slidenum">
              <a:rPr lang="en-US" smtClean="0"/>
              <a:t>185</a:t>
            </a:fld>
            <a:endParaRPr lang="en-US"/>
          </a:p>
        </p:txBody>
      </p:sp>
    </p:spTree>
    <p:extLst>
      <p:ext uri="{BB962C8B-B14F-4D97-AF65-F5344CB8AC3E}">
        <p14:creationId xmlns:p14="http://schemas.microsoft.com/office/powerpoint/2010/main" val="282907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A1C3E-3C4A-8106-0054-AB6DB6651099}"/>
              </a:ext>
            </a:extLst>
          </p:cNvPr>
          <p:cNvSpPr>
            <a:spLocks noGrp="1"/>
          </p:cNvSpPr>
          <p:nvPr>
            <p:ph type="title"/>
          </p:nvPr>
        </p:nvSpPr>
        <p:spPr/>
        <p:txBody>
          <a:bodyPr/>
          <a:lstStyle/>
          <a:p>
            <a:r>
              <a:rPr lang="en-US"/>
              <a:t>SEHI</a:t>
            </a:r>
          </a:p>
        </p:txBody>
      </p:sp>
      <p:sp>
        <p:nvSpPr>
          <p:cNvPr id="3" name="Content Placeholder 2">
            <a:extLst>
              <a:ext uri="{FF2B5EF4-FFF2-40B4-BE49-F238E27FC236}">
                <a16:creationId xmlns:a16="http://schemas.microsoft.com/office/drawing/2014/main" id="{9FA3BFC5-8A96-3AB3-0460-7FDB3534D340}"/>
              </a:ext>
            </a:extLst>
          </p:cNvPr>
          <p:cNvSpPr>
            <a:spLocks noGrp="1"/>
          </p:cNvSpPr>
          <p:nvPr>
            <p:ph idx="1"/>
          </p:nvPr>
        </p:nvSpPr>
        <p:spPr>
          <a:xfrm>
            <a:off x="838200" y="1520043"/>
            <a:ext cx="10515600" cy="4656920"/>
          </a:xfrm>
        </p:spPr>
        <p:txBody>
          <a:bodyPr>
            <a:normAutofit lnSpcReduction="10000"/>
          </a:bodyPr>
          <a:lstStyle/>
          <a:p>
            <a:r>
              <a:rPr lang="en-US"/>
              <a:t>There is an adjustment to income for Self-Employed Health Insurance for many of our clients completing a Schedule C.  The insurance can cover the taxpayer, spouse, dependent, or a child under the age of 27 at the end of 2023.</a:t>
            </a:r>
          </a:p>
          <a:p>
            <a:r>
              <a:rPr lang="en-US"/>
              <a:t>While we normally enter this in the General Expenses portion of Schedule C inputs in TaxSlayer, it is an adjustment to income that has no effect on the Schedule C but instead appears on Form 1040, Schedule 1, Line 17.</a:t>
            </a:r>
          </a:p>
        </p:txBody>
      </p:sp>
      <p:sp>
        <p:nvSpPr>
          <p:cNvPr id="4" name="Slide Number Placeholder 3">
            <a:extLst>
              <a:ext uri="{FF2B5EF4-FFF2-40B4-BE49-F238E27FC236}">
                <a16:creationId xmlns:a16="http://schemas.microsoft.com/office/drawing/2014/main" id="{2E919D6C-AA6E-9116-10EE-AF835FECE579}"/>
              </a:ext>
            </a:extLst>
          </p:cNvPr>
          <p:cNvSpPr>
            <a:spLocks noGrp="1"/>
          </p:cNvSpPr>
          <p:nvPr>
            <p:ph type="sldNum" sz="quarter" idx="12"/>
          </p:nvPr>
        </p:nvSpPr>
        <p:spPr/>
        <p:txBody>
          <a:bodyPr/>
          <a:lstStyle/>
          <a:p>
            <a:fld id="{D4A68114-37C0-499E-BFBE-01C969A173B6}" type="slidenum">
              <a:rPr lang="en-US" smtClean="0"/>
              <a:t>186</a:t>
            </a:fld>
            <a:endParaRPr lang="en-US"/>
          </a:p>
        </p:txBody>
      </p:sp>
    </p:spTree>
    <p:extLst>
      <p:ext uri="{BB962C8B-B14F-4D97-AF65-F5344CB8AC3E}">
        <p14:creationId xmlns:p14="http://schemas.microsoft.com/office/powerpoint/2010/main" val="390156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44F16-D111-C4BD-A2AD-783F332F8F1E}"/>
              </a:ext>
            </a:extLst>
          </p:cNvPr>
          <p:cNvSpPr>
            <a:spLocks noGrp="1"/>
          </p:cNvSpPr>
          <p:nvPr>
            <p:ph type="title"/>
          </p:nvPr>
        </p:nvSpPr>
        <p:spPr/>
        <p:txBody>
          <a:bodyPr/>
          <a:lstStyle/>
          <a:p>
            <a:r>
              <a:rPr lang="en-US"/>
              <a:t>SEHI REQUIREMENTS</a:t>
            </a:r>
          </a:p>
        </p:txBody>
      </p:sp>
      <p:sp>
        <p:nvSpPr>
          <p:cNvPr id="3" name="Content Placeholder 2">
            <a:extLst>
              <a:ext uri="{FF2B5EF4-FFF2-40B4-BE49-F238E27FC236}">
                <a16:creationId xmlns:a16="http://schemas.microsoft.com/office/drawing/2014/main" id="{8E0F38AF-1B7F-673E-2236-E56DC61801E5}"/>
              </a:ext>
            </a:extLst>
          </p:cNvPr>
          <p:cNvSpPr>
            <a:spLocks noGrp="1"/>
          </p:cNvSpPr>
          <p:nvPr>
            <p:ph idx="1"/>
          </p:nvPr>
        </p:nvSpPr>
        <p:spPr>
          <a:xfrm>
            <a:off x="838200" y="1880558"/>
            <a:ext cx="10515600" cy="4296404"/>
          </a:xfrm>
        </p:spPr>
        <p:txBody>
          <a:bodyPr>
            <a:normAutofit/>
          </a:bodyPr>
          <a:lstStyle/>
          <a:p>
            <a:pPr>
              <a:lnSpc>
                <a:spcPct val="80000"/>
              </a:lnSpc>
            </a:pPr>
            <a:r>
              <a:rPr lang="en-US" b="0" i="0">
                <a:solidFill>
                  <a:srgbClr val="1B1B1B"/>
                </a:solidFill>
                <a:effectLst/>
                <a:latin typeface="Times New Roman" panose="02020603050405020304" pitchFamily="18" charset="0"/>
                <a:cs typeface="Times New Roman" panose="02020603050405020304" pitchFamily="18" charset="0"/>
              </a:rPr>
              <a:t>You have to make a profit in your Schedule C business (and the deduction is limited to the profit made in the business).</a:t>
            </a:r>
          </a:p>
          <a:p>
            <a:pPr>
              <a:lnSpc>
                <a:spcPct val="80000"/>
              </a:lnSpc>
            </a:pPr>
            <a:r>
              <a:rPr lang="en-US" b="0" i="0">
                <a:solidFill>
                  <a:srgbClr val="1B1B1B"/>
                </a:solidFill>
                <a:effectLst/>
                <a:latin typeface="Times New Roman" panose="02020603050405020304" pitchFamily="18" charset="0"/>
                <a:cs typeface="Times New Roman" panose="02020603050405020304" pitchFamily="18" charset="0"/>
              </a:rPr>
              <a:t>You can’t take the deduction for any month you were </a:t>
            </a:r>
            <a:r>
              <a:rPr lang="en-US" b="0" i="0" u="sng">
                <a:solidFill>
                  <a:srgbClr val="1B1B1B"/>
                </a:solidFill>
                <a:effectLst/>
                <a:latin typeface="Times New Roman" panose="02020603050405020304" pitchFamily="18" charset="0"/>
                <a:cs typeface="Times New Roman" panose="02020603050405020304" pitchFamily="18" charset="0"/>
              </a:rPr>
              <a:t>eligible</a:t>
            </a:r>
            <a:r>
              <a:rPr lang="en-US" b="0" i="0">
                <a:solidFill>
                  <a:srgbClr val="1B1B1B"/>
                </a:solidFill>
                <a:effectLst/>
                <a:latin typeface="Times New Roman" panose="02020603050405020304" pitchFamily="18" charset="0"/>
                <a:cs typeface="Times New Roman" panose="02020603050405020304" pitchFamily="18" charset="0"/>
              </a:rPr>
              <a:t> to participate in a subsidized health plan of an employer (including your spouse’s, dependent’s, or child’s employer) at any time during that month, even if you didn’t actually participate. </a:t>
            </a:r>
            <a:endParaRPr lang="en-US">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5BE3ED4-7A0D-46EC-9CA2-9FEFA04A25D3}"/>
              </a:ext>
            </a:extLst>
          </p:cNvPr>
          <p:cNvSpPr>
            <a:spLocks noGrp="1"/>
          </p:cNvSpPr>
          <p:nvPr>
            <p:ph type="sldNum" sz="quarter" idx="12"/>
          </p:nvPr>
        </p:nvSpPr>
        <p:spPr/>
        <p:txBody>
          <a:bodyPr/>
          <a:lstStyle/>
          <a:p>
            <a:fld id="{D4A68114-37C0-499E-BFBE-01C969A173B6}" type="slidenum">
              <a:rPr lang="en-US" smtClean="0"/>
              <a:t>187</a:t>
            </a:fld>
            <a:endParaRPr lang="en-US"/>
          </a:p>
        </p:txBody>
      </p:sp>
    </p:spTree>
    <p:extLst>
      <p:ext uri="{BB962C8B-B14F-4D97-AF65-F5344CB8AC3E}">
        <p14:creationId xmlns:p14="http://schemas.microsoft.com/office/powerpoint/2010/main" val="298283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44F16-D111-C4BD-A2AD-783F332F8F1E}"/>
              </a:ext>
            </a:extLst>
          </p:cNvPr>
          <p:cNvSpPr>
            <a:spLocks noGrp="1"/>
          </p:cNvSpPr>
          <p:nvPr>
            <p:ph type="title"/>
          </p:nvPr>
        </p:nvSpPr>
        <p:spPr>
          <a:xfrm>
            <a:off x="838200" y="365125"/>
            <a:ext cx="10515600" cy="846158"/>
          </a:xfrm>
        </p:spPr>
        <p:txBody>
          <a:bodyPr/>
          <a:lstStyle/>
          <a:p>
            <a:r>
              <a:rPr lang="en-US"/>
              <a:t>SEHI REQUIREMENTS</a:t>
            </a:r>
          </a:p>
        </p:txBody>
      </p:sp>
      <p:sp>
        <p:nvSpPr>
          <p:cNvPr id="3" name="Content Placeholder 2">
            <a:extLst>
              <a:ext uri="{FF2B5EF4-FFF2-40B4-BE49-F238E27FC236}">
                <a16:creationId xmlns:a16="http://schemas.microsoft.com/office/drawing/2014/main" id="{8E0F38AF-1B7F-673E-2236-E56DC61801E5}"/>
              </a:ext>
            </a:extLst>
          </p:cNvPr>
          <p:cNvSpPr>
            <a:spLocks noGrp="1"/>
          </p:cNvSpPr>
          <p:nvPr>
            <p:ph idx="1"/>
          </p:nvPr>
        </p:nvSpPr>
        <p:spPr>
          <a:xfrm>
            <a:off x="838200" y="1211283"/>
            <a:ext cx="10515600" cy="5367647"/>
          </a:xfrm>
        </p:spPr>
        <p:txBody>
          <a:bodyPr>
            <a:normAutofit lnSpcReduction="10000"/>
          </a:bodyPr>
          <a:lstStyle/>
          <a:p>
            <a:r>
              <a:rPr lang="en-US" b="0" i="0">
                <a:solidFill>
                  <a:srgbClr val="1B1B1B"/>
                </a:solidFill>
                <a:effectLst/>
                <a:latin typeface="Times New Roman" panose="02020603050405020304" pitchFamily="18" charset="0"/>
                <a:cs typeface="Times New Roman" panose="02020603050405020304" pitchFamily="18" charset="0"/>
              </a:rPr>
              <a:t>There is </a:t>
            </a:r>
            <a:r>
              <a:rPr lang="en-US">
                <a:solidFill>
                  <a:srgbClr val="1B1B1B"/>
                </a:solidFill>
                <a:latin typeface="Times New Roman" panose="02020603050405020304" pitchFamily="18" charset="0"/>
                <a:cs typeface="Times New Roman" panose="02020603050405020304" pitchFamily="18" charset="0"/>
              </a:rPr>
              <a:t>uncertainty </a:t>
            </a:r>
            <a:r>
              <a:rPr lang="en-US" b="0" i="0">
                <a:solidFill>
                  <a:srgbClr val="1B1B1B"/>
                </a:solidFill>
                <a:effectLst/>
                <a:latin typeface="Times New Roman" panose="02020603050405020304" pitchFamily="18" charset="0"/>
                <a:cs typeface="Times New Roman" panose="02020603050405020304" pitchFamily="18" charset="0"/>
              </a:rPr>
              <a:t>about whether the insurance must be paid for by the self-employed person in the case of someone filing a Schedule C.</a:t>
            </a:r>
          </a:p>
          <a:p>
            <a:r>
              <a:rPr lang="en-US">
                <a:solidFill>
                  <a:srgbClr val="1B1B1B"/>
                </a:solidFill>
                <a:latin typeface="Times New Roman" panose="02020603050405020304" pitchFamily="18" charset="0"/>
                <a:cs typeface="Times New Roman" panose="02020603050405020304" pitchFamily="18" charset="0"/>
              </a:rPr>
              <a:t>Medicare premiums of a spouse or dependent qualify even if the premiums are deducted from the spouse or dependent’s benefit.</a:t>
            </a:r>
          </a:p>
          <a:p>
            <a:r>
              <a:rPr lang="en-US">
                <a:solidFill>
                  <a:srgbClr val="1B1B1B"/>
                </a:solidFill>
                <a:latin typeface="Times New Roman" panose="02020603050405020304" pitchFamily="18" charset="0"/>
                <a:cs typeface="Times New Roman" panose="02020603050405020304" pitchFamily="18" charset="0"/>
              </a:rPr>
              <a:t>It is less clear if premiums for other insurance paid by someone other than the self-employed person qualify.  I have seen positions taken both ways.  Best to make sure the self-employed person is paying the premiums other than for Medicare insurance.</a:t>
            </a:r>
            <a:endParaRPr lang="en-US">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5BE3ED4-7A0D-46EC-9CA2-9FEFA04A25D3}"/>
              </a:ext>
            </a:extLst>
          </p:cNvPr>
          <p:cNvSpPr>
            <a:spLocks noGrp="1"/>
          </p:cNvSpPr>
          <p:nvPr>
            <p:ph type="sldNum" sz="quarter" idx="12"/>
          </p:nvPr>
        </p:nvSpPr>
        <p:spPr/>
        <p:txBody>
          <a:bodyPr/>
          <a:lstStyle/>
          <a:p>
            <a:fld id="{D4A68114-37C0-499E-BFBE-01C969A173B6}" type="slidenum">
              <a:rPr lang="en-US" smtClean="0"/>
              <a:t>188</a:t>
            </a:fld>
            <a:endParaRPr lang="en-US"/>
          </a:p>
        </p:txBody>
      </p:sp>
    </p:spTree>
    <p:extLst>
      <p:ext uri="{BB962C8B-B14F-4D97-AF65-F5344CB8AC3E}">
        <p14:creationId xmlns:p14="http://schemas.microsoft.com/office/powerpoint/2010/main" val="260003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088C-3161-6368-45D2-54019869456E}"/>
              </a:ext>
            </a:extLst>
          </p:cNvPr>
          <p:cNvSpPr>
            <a:spLocks noGrp="1"/>
          </p:cNvSpPr>
          <p:nvPr>
            <p:ph type="title"/>
          </p:nvPr>
        </p:nvSpPr>
        <p:spPr/>
        <p:txBody>
          <a:bodyPr/>
          <a:lstStyle/>
          <a:p>
            <a:r>
              <a:rPr lang="en-US"/>
              <a:t>SEHI REQUIREMENTS</a:t>
            </a:r>
          </a:p>
        </p:txBody>
      </p:sp>
      <p:sp>
        <p:nvSpPr>
          <p:cNvPr id="3" name="Content Placeholder 2">
            <a:extLst>
              <a:ext uri="{FF2B5EF4-FFF2-40B4-BE49-F238E27FC236}">
                <a16:creationId xmlns:a16="http://schemas.microsoft.com/office/drawing/2014/main" id="{1FB78A77-23CD-D7D2-E65A-FC2D1B1E5FC2}"/>
              </a:ext>
            </a:extLst>
          </p:cNvPr>
          <p:cNvSpPr>
            <a:spLocks noGrp="1"/>
          </p:cNvSpPr>
          <p:nvPr>
            <p:ph idx="1"/>
          </p:nvPr>
        </p:nvSpPr>
        <p:spPr>
          <a:xfrm>
            <a:off x="838200" y="1958195"/>
            <a:ext cx="10515600" cy="4218767"/>
          </a:xfrm>
        </p:spPr>
        <p:txBody>
          <a:bodyPr>
            <a:normAutofit/>
          </a:bodyPr>
          <a:lstStyle/>
          <a:p>
            <a:r>
              <a:rPr lang="en-US"/>
              <a:t>Health insurance for this purpose can also include long-term care insurance, subject to limitation.</a:t>
            </a:r>
          </a:p>
          <a:p>
            <a:r>
              <a:rPr lang="en-US"/>
              <a:t>If a public safety officer takes advantage of the $3,000 exclusion for health insurance premiums paid when the taxpayer also receives a retirement distribution from a governmental retirement plan, only the amount paid above the exclusion amount is deductible for the SEHI.</a:t>
            </a:r>
          </a:p>
          <a:p>
            <a:endParaRPr lang="en-US"/>
          </a:p>
        </p:txBody>
      </p:sp>
      <p:sp>
        <p:nvSpPr>
          <p:cNvPr id="4" name="Slide Number Placeholder 3">
            <a:extLst>
              <a:ext uri="{FF2B5EF4-FFF2-40B4-BE49-F238E27FC236}">
                <a16:creationId xmlns:a16="http://schemas.microsoft.com/office/drawing/2014/main" id="{8946DBBA-C588-8586-C87F-B1015E9D37A1}"/>
              </a:ext>
            </a:extLst>
          </p:cNvPr>
          <p:cNvSpPr>
            <a:spLocks noGrp="1"/>
          </p:cNvSpPr>
          <p:nvPr>
            <p:ph type="sldNum" sz="quarter" idx="12"/>
          </p:nvPr>
        </p:nvSpPr>
        <p:spPr/>
        <p:txBody>
          <a:bodyPr/>
          <a:lstStyle/>
          <a:p>
            <a:fld id="{D4A68114-37C0-499E-BFBE-01C969A173B6}" type="slidenum">
              <a:rPr lang="en-US" smtClean="0"/>
              <a:t>189</a:t>
            </a:fld>
            <a:endParaRPr lang="en-US"/>
          </a:p>
        </p:txBody>
      </p:sp>
    </p:spTree>
    <p:extLst>
      <p:ext uri="{BB962C8B-B14F-4D97-AF65-F5344CB8AC3E}">
        <p14:creationId xmlns:p14="http://schemas.microsoft.com/office/powerpoint/2010/main" val="10227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01099-C514-009D-EEA5-F733A9B99E18}"/>
              </a:ext>
            </a:extLst>
          </p:cNvPr>
          <p:cNvSpPr>
            <a:spLocks noGrp="1"/>
          </p:cNvSpPr>
          <p:nvPr>
            <p:ph type="title"/>
          </p:nvPr>
        </p:nvSpPr>
        <p:spPr/>
        <p:txBody>
          <a:bodyPr/>
          <a:lstStyle/>
          <a:p>
            <a:r>
              <a:rPr lang="en-US"/>
              <a:t>ENERGY TAX CREDITS</a:t>
            </a:r>
          </a:p>
        </p:txBody>
      </p:sp>
      <p:sp>
        <p:nvSpPr>
          <p:cNvPr id="3" name="Content Placeholder 2">
            <a:extLst>
              <a:ext uri="{FF2B5EF4-FFF2-40B4-BE49-F238E27FC236}">
                <a16:creationId xmlns:a16="http://schemas.microsoft.com/office/drawing/2014/main" id="{B47DC360-F77E-D67B-A968-C1ADE0977EA0}"/>
              </a:ext>
            </a:extLst>
          </p:cNvPr>
          <p:cNvSpPr>
            <a:spLocks noGrp="1"/>
          </p:cNvSpPr>
          <p:nvPr>
            <p:ph idx="1"/>
          </p:nvPr>
        </p:nvSpPr>
        <p:spPr/>
        <p:txBody>
          <a:bodyPr>
            <a:normAutofit lnSpcReduction="10000"/>
          </a:bodyPr>
          <a:lstStyle/>
          <a:p>
            <a:r>
              <a:rPr lang="en-US"/>
              <a:t>As part of the Inflation Reduction Act, Congress significantly changed the Energy Tax Credit that is in scope for VITA.  The credit is now called the “Energy Efficient Home Improvement Credit”.  The credit remains a nonrefundable credit.</a:t>
            </a:r>
          </a:p>
          <a:p>
            <a:r>
              <a:rPr lang="en-US"/>
              <a:t>The credits for solar, wind, geothermal, and electric vehicles remain out of scope for VITA.</a:t>
            </a:r>
          </a:p>
          <a:p>
            <a:r>
              <a:rPr lang="en-US"/>
              <a:t>These changes are effective for the 2023 tax year.</a:t>
            </a:r>
          </a:p>
        </p:txBody>
      </p:sp>
      <p:sp>
        <p:nvSpPr>
          <p:cNvPr id="4" name="Slide Number Placeholder 3">
            <a:extLst>
              <a:ext uri="{FF2B5EF4-FFF2-40B4-BE49-F238E27FC236}">
                <a16:creationId xmlns:a16="http://schemas.microsoft.com/office/drawing/2014/main" id="{4FCD508F-B023-D8A2-4576-C5BD267E9608}"/>
              </a:ext>
            </a:extLst>
          </p:cNvPr>
          <p:cNvSpPr>
            <a:spLocks noGrp="1"/>
          </p:cNvSpPr>
          <p:nvPr>
            <p:ph type="sldNum" sz="quarter" idx="12"/>
          </p:nvPr>
        </p:nvSpPr>
        <p:spPr/>
        <p:txBody>
          <a:bodyPr/>
          <a:lstStyle/>
          <a:p>
            <a:fld id="{D4A68114-37C0-499E-BFBE-01C969A173B6}" type="slidenum">
              <a:rPr lang="en-US" smtClean="0"/>
              <a:t>19</a:t>
            </a:fld>
            <a:endParaRPr lang="en-US"/>
          </a:p>
        </p:txBody>
      </p:sp>
    </p:spTree>
    <p:extLst>
      <p:ext uri="{BB962C8B-B14F-4D97-AF65-F5344CB8AC3E}">
        <p14:creationId xmlns:p14="http://schemas.microsoft.com/office/powerpoint/2010/main" val="180407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088C-3161-6368-45D2-54019869456E}"/>
              </a:ext>
            </a:extLst>
          </p:cNvPr>
          <p:cNvSpPr>
            <a:spLocks noGrp="1"/>
          </p:cNvSpPr>
          <p:nvPr>
            <p:ph type="title"/>
          </p:nvPr>
        </p:nvSpPr>
        <p:spPr/>
        <p:txBody>
          <a:bodyPr/>
          <a:lstStyle/>
          <a:p>
            <a:r>
              <a:rPr lang="en-US"/>
              <a:t>SEHI REQUIREMENTS</a:t>
            </a:r>
          </a:p>
        </p:txBody>
      </p:sp>
      <p:sp>
        <p:nvSpPr>
          <p:cNvPr id="3" name="Content Placeholder 2">
            <a:extLst>
              <a:ext uri="{FF2B5EF4-FFF2-40B4-BE49-F238E27FC236}">
                <a16:creationId xmlns:a16="http://schemas.microsoft.com/office/drawing/2014/main" id="{1FB78A77-23CD-D7D2-E65A-FC2D1B1E5FC2}"/>
              </a:ext>
            </a:extLst>
          </p:cNvPr>
          <p:cNvSpPr>
            <a:spLocks noGrp="1"/>
          </p:cNvSpPr>
          <p:nvPr>
            <p:ph idx="1"/>
          </p:nvPr>
        </p:nvSpPr>
        <p:spPr>
          <a:xfrm>
            <a:off x="838200" y="1613139"/>
            <a:ext cx="10515600" cy="5244861"/>
          </a:xfrm>
        </p:spPr>
        <p:txBody>
          <a:bodyPr>
            <a:normAutofit fontScale="92500" lnSpcReduction="10000"/>
          </a:bodyPr>
          <a:lstStyle/>
          <a:p>
            <a:r>
              <a:rPr lang="en-US"/>
              <a:t>Premiums used to generate the SEHI cannot also be deducted as medical expenses for purposes of itemized deductions.  Not much of an issue these days.  The way to do this in TaxSlayer for Medicare premiums is to not include the Medicare premiums paid when you enter the SSA-1099 information into TaxSlayer, as the entry of Medicare premiums on the SSA-1099 carries this amount automatically to Schedule A. </a:t>
            </a:r>
          </a:p>
          <a:p>
            <a:r>
              <a:rPr lang="en-US"/>
              <a:t>But if the taxpayer itemizes and chooses to use the health insurance premiums as medical expenses on Schedule A, the taxpayer cannot also use these premiums to generate the SEHI.</a:t>
            </a:r>
          </a:p>
          <a:p>
            <a:endParaRPr lang="en-US"/>
          </a:p>
          <a:p>
            <a:endParaRPr lang="en-US"/>
          </a:p>
        </p:txBody>
      </p:sp>
      <p:sp>
        <p:nvSpPr>
          <p:cNvPr id="4" name="Slide Number Placeholder 3">
            <a:extLst>
              <a:ext uri="{FF2B5EF4-FFF2-40B4-BE49-F238E27FC236}">
                <a16:creationId xmlns:a16="http://schemas.microsoft.com/office/drawing/2014/main" id="{8946DBBA-C588-8586-C87F-B1015E9D37A1}"/>
              </a:ext>
            </a:extLst>
          </p:cNvPr>
          <p:cNvSpPr>
            <a:spLocks noGrp="1"/>
          </p:cNvSpPr>
          <p:nvPr>
            <p:ph type="sldNum" sz="quarter" idx="12"/>
          </p:nvPr>
        </p:nvSpPr>
        <p:spPr/>
        <p:txBody>
          <a:bodyPr/>
          <a:lstStyle/>
          <a:p>
            <a:fld id="{D4A68114-37C0-499E-BFBE-01C969A173B6}" type="slidenum">
              <a:rPr lang="en-US" smtClean="0"/>
              <a:t>190</a:t>
            </a:fld>
            <a:endParaRPr lang="en-US"/>
          </a:p>
        </p:txBody>
      </p:sp>
    </p:spTree>
    <p:extLst>
      <p:ext uri="{BB962C8B-B14F-4D97-AF65-F5344CB8AC3E}">
        <p14:creationId xmlns:p14="http://schemas.microsoft.com/office/powerpoint/2010/main" val="159191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en placed on top of a signature line">
            <a:extLst>
              <a:ext uri="{FF2B5EF4-FFF2-40B4-BE49-F238E27FC236}">
                <a16:creationId xmlns:a16="http://schemas.microsoft.com/office/drawing/2014/main" id="{26125A35-0BD0-1543-1A46-E2CEFF851156}"/>
              </a:ext>
            </a:extLst>
          </p:cNvPr>
          <p:cNvPicPr>
            <a:picLocks noChangeAspect="1"/>
          </p:cNvPicPr>
          <p:nvPr/>
        </p:nvPicPr>
        <p:blipFill rotWithShape="1">
          <a:blip r:embed="rId2"/>
          <a:srcRect l="15628" r="-1" b="-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257F60-517E-804B-152E-5FFFF8200CF2}"/>
              </a:ext>
            </a:extLst>
          </p:cNvPr>
          <p:cNvSpPr>
            <a:spLocks noGrp="1"/>
          </p:cNvSpPr>
          <p:nvPr>
            <p:ph type="title"/>
          </p:nvPr>
        </p:nvSpPr>
        <p:spPr>
          <a:xfrm>
            <a:off x="477981" y="1122363"/>
            <a:ext cx="6405898" cy="3204134"/>
          </a:xfrm>
        </p:spPr>
        <p:txBody>
          <a:bodyPr vert="horz" lIns="91440" tIns="45720" rIns="91440" bIns="45720" rtlCol="0" anchor="b">
            <a:normAutofit/>
          </a:bodyPr>
          <a:lstStyle/>
          <a:p>
            <a:r>
              <a:rPr lang="en-US" sz="4800">
                <a:solidFill>
                  <a:schemeClr val="bg1"/>
                </a:solidFill>
              </a:rPr>
              <a:t>MISCELLANEOUS ISSUES</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EE79B61-1778-E68C-E33E-2D71E65D79DA}"/>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spcAft>
                <a:spcPts val="600"/>
              </a:spcAft>
              <a:defRPr/>
            </a:pPr>
            <a:fld id="{D4A68114-37C0-499E-BFBE-01C969A173B6}" type="slidenum">
              <a:rPr lang="en-US">
                <a:solidFill>
                  <a:schemeClr val="bg1"/>
                </a:solidFill>
                <a:latin typeface="Calibri" panose="020F0502020204030204"/>
              </a:rPr>
              <a:pPr>
                <a:spcAft>
                  <a:spcPts val="600"/>
                </a:spcAft>
                <a:defRPr/>
              </a:pPr>
              <a:t>191</a:t>
            </a:fld>
            <a:endParaRPr lang="en-US">
              <a:solidFill>
                <a:schemeClr val="bg1"/>
              </a:solidFill>
              <a:latin typeface="Calibri" panose="020F0502020204030204"/>
            </a:endParaRPr>
          </a:p>
        </p:txBody>
      </p:sp>
    </p:spTree>
    <p:extLst>
      <p:ext uri="{BB962C8B-B14F-4D97-AF65-F5344CB8AC3E}">
        <p14:creationId xmlns:p14="http://schemas.microsoft.com/office/powerpoint/2010/main" val="426427020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DFB9-7E53-FBAF-0082-50EABD0134A5}"/>
              </a:ext>
            </a:extLst>
          </p:cNvPr>
          <p:cNvSpPr>
            <a:spLocks noGrp="1"/>
          </p:cNvSpPr>
          <p:nvPr>
            <p:ph type="title"/>
          </p:nvPr>
        </p:nvSpPr>
        <p:spPr/>
        <p:txBody>
          <a:bodyPr/>
          <a:lstStyle/>
          <a:p>
            <a:r>
              <a:rPr lang="en-US"/>
              <a:t>SCHEDULE D SCOPE</a:t>
            </a:r>
          </a:p>
        </p:txBody>
      </p:sp>
      <p:sp>
        <p:nvSpPr>
          <p:cNvPr id="3" name="Content Placeholder 2">
            <a:extLst>
              <a:ext uri="{FF2B5EF4-FFF2-40B4-BE49-F238E27FC236}">
                <a16:creationId xmlns:a16="http://schemas.microsoft.com/office/drawing/2014/main" id="{CC15DB11-8B0A-A091-C0AF-73C81D8AE647}"/>
              </a:ext>
            </a:extLst>
          </p:cNvPr>
          <p:cNvSpPr>
            <a:spLocks noGrp="1"/>
          </p:cNvSpPr>
          <p:nvPr>
            <p:ph idx="1"/>
          </p:nvPr>
        </p:nvSpPr>
        <p:spPr>
          <a:xfrm>
            <a:off x="838200" y="1535503"/>
            <a:ext cx="10515600" cy="4957372"/>
          </a:xfrm>
        </p:spPr>
        <p:txBody>
          <a:bodyPr>
            <a:normAutofit fontScale="92500" lnSpcReduction="10000"/>
          </a:bodyPr>
          <a:lstStyle/>
          <a:p>
            <a:r>
              <a:rPr lang="en-US"/>
              <a:t>Capital gains and losses reported on Schedule D are subject to a long list of scope restrictions for VITA.  See Pub. 4012, pp. vi and xxi for a complete list.</a:t>
            </a:r>
          </a:p>
          <a:p>
            <a:r>
              <a:rPr lang="en-US"/>
              <a:t>The most important scope item is that a capital gain or loss reported on Schedule D from the sale of any asset other than stock, mutual funds, or a personal residence is out of scope.  Sales of bonds are in scope only if reported on a brokerage statement and with capital gain or loss only (Box 2 of the 1099-B can’t have the “Ordinary” box checked).</a:t>
            </a:r>
          </a:p>
          <a:p>
            <a:r>
              <a:rPr lang="en-US"/>
              <a:t>This will be a big issue with the expansion of Form 1099-K, but we’ll save that discussion for next year.</a:t>
            </a:r>
          </a:p>
        </p:txBody>
      </p:sp>
      <p:sp>
        <p:nvSpPr>
          <p:cNvPr id="4" name="Slide Number Placeholder 3">
            <a:extLst>
              <a:ext uri="{FF2B5EF4-FFF2-40B4-BE49-F238E27FC236}">
                <a16:creationId xmlns:a16="http://schemas.microsoft.com/office/drawing/2014/main" id="{67A791FE-71AE-282A-E0F4-0FDB32A5217A}"/>
              </a:ext>
            </a:extLst>
          </p:cNvPr>
          <p:cNvSpPr>
            <a:spLocks noGrp="1"/>
          </p:cNvSpPr>
          <p:nvPr>
            <p:ph type="sldNum" sz="quarter" idx="12"/>
          </p:nvPr>
        </p:nvSpPr>
        <p:spPr/>
        <p:txBody>
          <a:bodyPr/>
          <a:lstStyle/>
          <a:p>
            <a:fld id="{D4A68114-37C0-499E-BFBE-01C969A173B6}" type="slidenum">
              <a:rPr lang="en-US" smtClean="0"/>
              <a:t>192</a:t>
            </a:fld>
            <a:endParaRPr lang="en-US"/>
          </a:p>
        </p:txBody>
      </p:sp>
    </p:spTree>
    <p:extLst>
      <p:ext uri="{BB962C8B-B14F-4D97-AF65-F5344CB8AC3E}">
        <p14:creationId xmlns:p14="http://schemas.microsoft.com/office/powerpoint/2010/main" val="361164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DFB9-7E53-FBAF-0082-50EABD0134A5}"/>
              </a:ext>
            </a:extLst>
          </p:cNvPr>
          <p:cNvSpPr>
            <a:spLocks noGrp="1"/>
          </p:cNvSpPr>
          <p:nvPr>
            <p:ph type="title"/>
          </p:nvPr>
        </p:nvSpPr>
        <p:spPr/>
        <p:txBody>
          <a:bodyPr/>
          <a:lstStyle/>
          <a:p>
            <a:r>
              <a:rPr lang="en-US"/>
              <a:t>SCHEDULE D SCOPE</a:t>
            </a:r>
          </a:p>
        </p:txBody>
      </p:sp>
      <p:sp>
        <p:nvSpPr>
          <p:cNvPr id="3" name="Content Placeholder 2">
            <a:extLst>
              <a:ext uri="{FF2B5EF4-FFF2-40B4-BE49-F238E27FC236}">
                <a16:creationId xmlns:a16="http://schemas.microsoft.com/office/drawing/2014/main" id="{CC15DB11-8B0A-A091-C0AF-73C81D8AE647}"/>
              </a:ext>
            </a:extLst>
          </p:cNvPr>
          <p:cNvSpPr>
            <a:spLocks noGrp="1"/>
          </p:cNvSpPr>
          <p:nvPr>
            <p:ph idx="1"/>
          </p:nvPr>
        </p:nvSpPr>
        <p:spPr/>
        <p:txBody>
          <a:bodyPr>
            <a:normAutofit/>
          </a:bodyPr>
          <a:lstStyle/>
          <a:p>
            <a:pPr>
              <a:lnSpc>
                <a:spcPct val="80000"/>
              </a:lnSpc>
            </a:pPr>
            <a:r>
              <a:rPr lang="en-US"/>
              <a:t>One thing to remember is that the scope limitations apply to sales reported on Schedule D (or Form 8949), but would not apply to a sale reported on Schedule C.</a:t>
            </a:r>
          </a:p>
          <a:p>
            <a:pPr>
              <a:lnSpc>
                <a:spcPct val="80000"/>
              </a:lnSpc>
            </a:pPr>
            <a:r>
              <a:rPr lang="en-US"/>
              <a:t>A complete explanation of the difference between reporting a sale on Schedule D vs. Schedule C is beyond our scope today.  It generally comes down to frequency and profit motive.</a:t>
            </a:r>
          </a:p>
        </p:txBody>
      </p:sp>
      <p:sp>
        <p:nvSpPr>
          <p:cNvPr id="4" name="Slide Number Placeholder 3">
            <a:extLst>
              <a:ext uri="{FF2B5EF4-FFF2-40B4-BE49-F238E27FC236}">
                <a16:creationId xmlns:a16="http://schemas.microsoft.com/office/drawing/2014/main" id="{67A791FE-71AE-282A-E0F4-0FDB32A5217A}"/>
              </a:ext>
            </a:extLst>
          </p:cNvPr>
          <p:cNvSpPr>
            <a:spLocks noGrp="1"/>
          </p:cNvSpPr>
          <p:nvPr>
            <p:ph type="sldNum" sz="quarter" idx="12"/>
          </p:nvPr>
        </p:nvSpPr>
        <p:spPr/>
        <p:txBody>
          <a:bodyPr/>
          <a:lstStyle/>
          <a:p>
            <a:fld id="{D4A68114-37C0-499E-BFBE-01C969A173B6}" type="slidenum">
              <a:rPr lang="en-US" smtClean="0"/>
              <a:t>193</a:t>
            </a:fld>
            <a:endParaRPr lang="en-US"/>
          </a:p>
        </p:txBody>
      </p:sp>
    </p:spTree>
    <p:extLst>
      <p:ext uri="{BB962C8B-B14F-4D97-AF65-F5344CB8AC3E}">
        <p14:creationId xmlns:p14="http://schemas.microsoft.com/office/powerpoint/2010/main" val="421331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DFB9-7E53-FBAF-0082-50EABD0134A5}"/>
              </a:ext>
            </a:extLst>
          </p:cNvPr>
          <p:cNvSpPr>
            <a:spLocks noGrp="1"/>
          </p:cNvSpPr>
          <p:nvPr>
            <p:ph type="title"/>
          </p:nvPr>
        </p:nvSpPr>
        <p:spPr/>
        <p:txBody>
          <a:bodyPr/>
          <a:lstStyle/>
          <a:p>
            <a:r>
              <a:rPr lang="en-US"/>
              <a:t>SCHEDULE D SCOPE</a:t>
            </a:r>
          </a:p>
        </p:txBody>
      </p:sp>
      <p:sp>
        <p:nvSpPr>
          <p:cNvPr id="3" name="Content Placeholder 2">
            <a:extLst>
              <a:ext uri="{FF2B5EF4-FFF2-40B4-BE49-F238E27FC236}">
                <a16:creationId xmlns:a16="http://schemas.microsoft.com/office/drawing/2014/main" id="{CC15DB11-8B0A-A091-C0AF-73C81D8AE647}"/>
              </a:ext>
            </a:extLst>
          </p:cNvPr>
          <p:cNvSpPr>
            <a:spLocks noGrp="1"/>
          </p:cNvSpPr>
          <p:nvPr>
            <p:ph idx="1"/>
          </p:nvPr>
        </p:nvSpPr>
        <p:spPr>
          <a:xfrm>
            <a:off x="838200" y="1472541"/>
            <a:ext cx="10515600" cy="5248934"/>
          </a:xfrm>
        </p:spPr>
        <p:txBody>
          <a:bodyPr>
            <a:normAutofit fontScale="85000" lnSpcReduction="20000"/>
          </a:bodyPr>
          <a:lstStyle/>
          <a:p>
            <a:pPr>
              <a:lnSpc>
                <a:spcPct val="100000"/>
              </a:lnSpc>
            </a:pPr>
            <a:r>
              <a:rPr lang="en-US"/>
              <a:t>Casual sales of property, such as selling a used car or furniture, should be reported on Schedule D.</a:t>
            </a:r>
          </a:p>
          <a:p>
            <a:pPr>
              <a:lnSpc>
                <a:spcPct val="100000"/>
              </a:lnSpc>
            </a:pPr>
            <a:r>
              <a:rPr lang="en-US"/>
              <a:t>If the taxpayer is in the business of selling goods on a regular basis, for example by selling goods on eBay, this would be reported on a Schedule C.</a:t>
            </a:r>
          </a:p>
          <a:p>
            <a:pPr>
              <a:lnSpc>
                <a:spcPct val="100000"/>
              </a:lnSpc>
            </a:pPr>
            <a:r>
              <a:rPr lang="en-US"/>
              <a:t>In between these two are “hobby” sales, where the taxpayer may or may not be frequently selling items, but lacks the “profit motive” necessary for it to be a business.  These sales are reported as Other Income.  For example, someone who has a hobby of painting and occasionally sells a painting would not use Schedule C to report the sale, but instead use Other Income.  Hobby sales are out-of-scope for VITA.</a:t>
            </a:r>
          </a:p>
        </p:txBody>
      </p:sp>
      <p:sp>
        <p:nvSpPr>
          <p:cNvPr id="4" name="Slide Number Placeholder 3">
            <a:extLst>
              <a:ext uri="{FF2B5EF4-FFF2-40B4-BE49-F238E27FC236}">
                <a16:creationId xmlns:a16="http://schemas.microsoft.com/office/drawing/2014/main" id="{67A791FE-71AE-282A-E0F4-0FDB32A5217A}"/>
              </a:ext>
            </a:extLst>
          </p:cNvPr>
          <p:cNvSpPr>
            <a:spLocks noGrp="1"/>
          </p:cNvSpPr>
          <p:nvPr>
            <p:ph type="sldNum" sz="quarter" idx="12"/>
          </p:nvPr>
        </p:nvSpPr>
        <p:spPr/>
        <p:txBody>
          <a:bodyPr/>
          <a:lstStyle/>
          <a:p>
            <a:fld id="{D4A68114-37C0-499E-BFBE-01C969A173B6}" type="slidenum">
              <a:rPr lang="en-US" smtClean="0"/>
              <a:t>194</a:t>
            </a:fld>
            <a:endParaRPr lang="en-US"/>
          </a:p>
        </p:txBody>
      </p:sp>
    </p:spTree>
    <p:extLst>
      <p:ext uri="{BB962C8B-B14F-4D97-AF65-F5344CB8AC3E}">
        <p14:creationId xmlns:p14="http://schemas.microsoft.com/office/powerpoint/2010/main" val="344796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DFB9-7E53-FBAF-0082-50EABD0134A5}"/>
              </a:ext>
            </a:extLst>
          </p:cNvPr>
          <p:cNvSpPr>
            <a:spLocks noGrp="1"/>
          </p:cNvSpPr>
          <p:nvPr>
            <p:ph type="title"/>
          </p:nvPr>
        </p:nvSpPr>
        <p:spPr/>
        <p:txBody>
          <a:bodyPr/>
          <a:lstStyle/>
          <a:p>
            <a:r>
              <a:rPr lang="en-US"/>
              <a:t>SCHEDULE D SCOPE</a:t>
            </a:r>
          </a:p>
        </p:txBody>
      </p:sp>
      <p:sp>
        <p:nvSpPr>
          <p:cNvPr id="3" name="Content Placeholder 2">
            <a:extLst>
              <a:ext uri="{FF2B5EF4-FFF2-40B4-BE49-F238E27FC236}">
                <a16:creationId xmlns:a16="http://schemas.microsoft.com/office/drawing/2014/main" id="{CC15DB11-8B0A-A091-C0AF-73C81D8AE647}"/>
              </a:ext>
            </a:extLst>
          </p:cNvPr>
          <p:cNvSpPr>
            <a:spLocks noGrp="1"/>
          </p:cNvSpPr>
          <p:nvPr>
            <p:ph idx="1"/>
          </p:nvPr>
        </p:nvSpPr>
        <p:spPr>
          <a:xfrm>
            <a:off x="838200" y="1742535"/>
            <a:ext cx="10515600" cy="4978939"/>
          </a:xfrm>
        </p:spPr>
        <p:txBody>
          <a:bodyPr>
            <a:normAutofit/>
          </a:bodyPr>
          <a:lstStyle/>
          <a:p>
            <a:pPr>
              <a:lnSpc>
                <a:spcPct val="80000"/>
              </a:lnSpc>
            </a:pPr>
            <a:r>
              <a:rPr lang="en-US"/>
              <a:t>Other significant scope issues for Schedule D include:</a:t>
            </a:r>
          </a:p>
          <a:p>
            <a:pPr lvl="1">
              <a:lnSpc>
                <a:spcPct val="80000"/>
              </a:lnSpc>
            </a:pPr>
            <a:r>
              <a:rPr lang="en-US"/>
              <a:t>Cryptocurrency transactions.  This is only for “taxable” transactions from crypto including sales of crypto or the receipt of crypto in exchange for goods or services.  Buying crypto with “real” currency or just holding crypto assets does not make the return out of scope.</a:t>
            </a:r>
          </a:p>
          <a:p>
            <a:pPr lvl="1">
              <a:lnSpc>
                <a:spcPct val="80000"/>
              </a:lnSpc>
            </a:pPr>
            <a:r>
              <a:rPr lang="en-US"/>
              <a:t>Reduced exclusions for the sale of a home.</a:t>
            </a:r>
          </a:p>
          <a:p>
            <a:pPr lvl="1">
              <a:lnSpc>
                <a:spcPct val="80000"/>
              </a:lnSpc>
            </a:pPr>
            <a:r>
              <a:rPr lang="en-US"/>
              <a:t>Previously rented or depreciated property.</a:t>
            </a:r>
          </a:p>
        </p:txBody>
      </p:sp>
      <p:sp>
        <p:nvSpPr>
          <p:cNvPr id="4" name="Slide Number Placeholder 3">
            <a:extLst>
              <a:ext uri="{FF2B5EF4-FFF2-40B4-BE49-F238E27FC236}">
                <a16:creationId xmlns:a16="http://schemas.microsoft.com/office/drawing/2014/main" id="{67A791FE-71AE-282A-E0F4-0FDB32A5217A}"/>
              </a:ext>
            </a:extLst>
          </p:cNvPr>
          <p:cNvSpPr>
            <a:spLocks noGrp="1"/>
          </p:cNvSpPr>
          <p:nvPr>
            <p:ph type="sldNum" sz="quarter" idx="12"/>
          </p:nvPr>
        </p:nvSpPr>
        <p:spPr/>
        <p:txBody>
          <a:bodyPr/>
          <a:lstStyle/>
          <a:p>
            <a:fld id="{D4A68114-37C0-499E-BFBE-01C969A173B6}" type="slidenum">
              <a:rPr lang="en-US" smtClean="0"/>
              <a:t>195</a:t>
            </a:fld>
            <a:endParaRPr lang="en-US"/>
          </a:p>
        </p:txBody>
      </p:sp>
    </p:spTree>
    <p:extLst>
      <p:ext uri="{BB962C8B-B14F-4D97-AF65-F5344CB8AC3E}">
        <p14:creationId xmlns:p14="http://schemas.microsoft.com/office/powerpoint/2010/main" val="93434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9666-590C-4879-A619-A8DE2F466B7F}"/>
              </a:ext>
            </a:extLst>
          </p:cNvPr>
          <p:cNvSpPr>
            <a:spLocks noGrp="1"/>
          </p:cNvSpPr>
          <p:nvPr>
            <p:ph type="title"/>
          </p:nvPr>
        </p:nvSpPr>
        <p:spPr>
          <a:xfrm>
            <a:off x="804333" y="44475"/>
            <a:ext cx="10515600" cy="1038755"/>
          </a:xfrm>
        </p:spPr>
        <p:txBody>
          <a:bodyPr/>
          <a:lstStyle/>
          <a:p>
            <a:r>
              <a:rPr lang="en-US" b="1"/>
              <a:t>Filing Status Possibilities</a:t>
            </a:r>
          </a:p>
        </p:txBody>
      </p:sp>
      <p:sp>
        <p:nvSpPr>
          <p:cNvPr id="12" name="TextBox 11">
            <a:extLst>
              <a:ext uri="{FF2B5EF4-FFF2-40B4-BE49-F238E27FC236}">
                <a16:creationId xmlns:a16="http://schemas.microsoft.com/office/drawing/2014/main" id="{660357B7-0853-4B4B-8BE0-586B971E62DE}"/>
              </a:ext>
            </a:extLst>
          </p:cNvPr>
          <p:cNvSpPr txBox="1"/>
          <p:nvPr/>
        </p:nvSpPr>
        <p:spPr>
          <a:xfrm>
            <a:off x="804333" y="5708346"/>
            <a:ext cx="10729184" cy="954107"/>
          </a:xfrm>
          <a:prstGeom prst="rect">
            <a:avLst/>
          </a:prstGeom>
          <a:noFill/>
        </p:spPr>
        <p:txBody>
          <a:bodyPr wrap="square" rtlCol="0">
            <a:spAutoFit/>
          </a:bodyPr>
          <a:lstStyle/>
          <a:p>
            <a:pPr algn="ctr"/>
            <a:r>
              <a:rPr lang="en-US" sz="2800" b="1">
                <a:solidFill>
                  <a:srgbClr val="FF0000"/>
                </a:solidFill>
              </a:rPr>
              <a:t>ONCE MARRIED YOU ARE MARRIED UNTIL ONE OF THE LAST 3 STATUSES APPLIES</a:t>
            </a:r>
          </a:p>
        </p:txBody>
      </p:sp>
      <p:sp>
        <p:nvSpPr>
          <p:cNvPr id="13" name="Slide Number Placeholder 12">
            <a:extLst>
              <a:ext uri="{FF2B5EF4-FFF2-40B4-BE49-F238E27FC236}">
                <a16:creationId xmlns:a16="http://schemas.microsoft.com/office/drawing/2014/main" id="{58C4E1CB-0CD8-4E95-BFD3-0C8462E8C6BD}"/>
              </a:ext>
            </a:extLst>
          </p:cNvPr>
          <p:cNvSpPr>
            <a:spLocks noGrp="1"/>
          </p:cNvSpPr>
          <p:nvPr>
            <p:ph type="sldNum" sz="quarter" idx="12"/>
          </p:nvPr>
        </p:nvSpPr>
        <p:spPr/>
        <p:txBody>
          <a:bodyPr/>
          <a:lstStyle/>
          <a:p>
            <a:fld id="{47A6F401-FBED-434E-8963-F63356A72973}" type="slidenum">
              <a:rPr lang="en-US" smtClean="0"/>
              <a:t>196</a:t>
            </a:fld>
            <a:endParaRPr lang="en-US"/>
          </a:p>
        </p:txBody>
      </p:sp>
      <p:graphicFrame>
        <p:nvGraphicFramePr>
          <p:cNvPr id="11" name="Table 13">
            <a:extLst>
              <a:ext uri="{FF2B5EF4-FFF2-40B4-BE49-F238E27FC236}">
                <a16:creationId xmlns:a16="http://schemas.microsoft.com/office/drawing/2014/main" id="{BA52182C-6291-467C-BE06-3F2E130A3AE6}"/>
              </a:ext>
            </a:extLst>
          </p:cNvPr>
          <p:cNvGraphicFramePr>
            <a:graphicFrameLocks noGrp="1"/>
          </p:cNvGraphicFramePr>
          <p:nvPr/>
        </p:nvGraphicFramePr>
        <p:xfrm>
          <a:off x="804333" y="2735970"/>
          <a:ext cx="1833033" cy="1381760"/>
        </p:xfrm>
        <a:graphic>
          <a:graphicData uri="http://schemas.openxmlformats.org/drawingml/2006/table">
            <a:tbl>
              <a:tblPr firstRow="1" bandRow="1">
                <a:tableStyleId>{5C22544A-7EE6-4342-B048-85BDC9FD1C3A}</a:tableStyleId>
              </a:tblPr>
              <a:tblGrid>
                <a:gridCol w="1833033">
                  <a:extLst>
                    <a:ext uri="{9D8B030D-6E8A-4147-A177-3AD203B41FA5}">
                      <a16:colId xmlns:a16="http://schemas.microsoft.com/office/drawing/2014/main" val="2699588004"/>
                    </a:ext>
                  </a:extLst>
                </a:gridCol>
              </a:tblGrid>
              <a:tr h="370840">
                <a:tc>
                  <a:txBody>
                    <a:bodyPr/>
                    <a:lstStyle/>
                    <a:p>
                      <a:r>
                        <a:rPr lang="en-US"/>
                        <a:t>Never Married</a:t>
                      </a:r>
                    </a:p>
                  </a:txBody>
                  <a:tcPr/>
                </a:tc>
                <a:extLst>
                  <a:ext uri="{0D108BD9-81ED-4DB2-BD59-A6C34878D82A}">
                    <a16:rowId xmlns:a16="http://schemas.microsoft.com/office/drawing/2014/main" val="35614570"/>
                  </a:ext>
                </a:extLst>
              </a:tr>
              <a:tr h="370840">
                <a:tc>
                  <a:txBody>
                    <a:bodyPr/>
                    <a:lstStyle/>
                    <a:p>
                      <a:pPr marL="285750" indent="-285750">
                        <a:buFont typeface="Arial" panose="020B0604020202020204" pitchFamily="34" charset="0"/>
                        <a:buChar char="•"/>
                      </a:pPr>
                      <a:r>
                        <a:rPr lang="en-US"/>
                        <a:t>Single</a:t>
                      </a:r>
                    </a:p>
                  </a:txBody>
                  <a:tcPr/>
                </a:tc>
                <a:extLst>
                  <a:ext uri="{0D108BD9-81ED-4DB2-BD59-A6C34878D82A}">
                    <a16:rowId xmlns:a16="http://schemas.microsoft.com/office/drawing/2014/main" val="3443498896"/>
                  </a:ext>
                </a:extLst>
              </a:tr>
              <a:tr h="370840">
                <a:tc>
                  <a:txBody>
                    <a:bodyPr/>
                    <a:lstStyle/>
                    <a:p>
                      <a:pPr marL="285750" indent="-285750">
                        <a:buFont typeface="Arial" panose="020B0604020202020204" pitchFamily="34" charset="0"/>
                        <a:buChar char="•"/>
                      </a:pPr>
                      <a:r>
                        <a:rPr lang="en-US"/>
                        <a:t>Head of household</a:t>
                      </a:r>
                    </a:p>
                  </a:txBody>
                  <a:tcPr/>
                </a:tc>
                <a:extLst>
                  <a:ext uri="{0D108BD9-81ED-4DB2-BD59-A6C34878D82A}">
                    <a16:rowId xmlns:a16="http://schemas.microsoft.com/office/drawing/2014/main" val="308425875"/>
                  </a:ext>
                </a:extLst>
              </a:tr>
            </a:tbl>
          </a:graphicData>
        </a:graphic>
      </p:graphicFrame>
      <p:graphicFrame>
        <p:nvGraphicFramePr>
          <p:cNvPr id="14" name="Table 13">
            <a:extLst>
              <a:ext uri="{FF2B5EF4-FFF2-40B4-BE49-F238E27FC236}">
                <a16:creationId xmlns:a16="http://schemas.microsoft.com/office/drawing/2014/main" id="{34ED30AB-057B-4307-8B8B-5915C8FBF8F6}"/>
              </a:ext>
            </a:extLst>
          </p:cNvPr>
          <p:cNvGraphicFramePr>
            <a:graphicFrameLocks noGrp="1"/>
          </p:cNvGraphicFramePr>
          <p:nvPr/>
        </p:nvGraphicFramePr>
        <p:xfrm>
          <a:off x="2770000" y="2735970"/>
          <a:ext cx="1790700" cy="2565400"/>
        </p:xfrm>
        <a:graphic>
          <a:graphicData uri="http://schemas.openxmlformats.org/drawingml/2006/table">
            <a:tbl>
              <a:tblPr firstRow="1" bandRow="1">
                <a:tableStyleId>{5C22544A-7EE6-4342-B048-85BDC9FD1C3A}</a:tableStyleId>
              </a:tblPr>
              <a:tblGrid>
                <a:gridCol w="1790700">
                  <a:extLst>
                    <a:ext uri="{9D8B030D-6E8A-4147-A177-3AD203B41FA5}">
                      <a16:colId xmlns:a16="http://schemas.microsoft.com/office/drawing/2014/main" val="2699588004"/>
                    </a:ext>
                  </a:extLst>
                </a:gridCol>
              </a:tblGrid>
              <a:tr h="370840">
                <a:tc>
                  <a:txBody>
                    <a:bodyPr/>
                    <a:lstStyle/>
                    <a:p>
                      <a:r>
                        <a:rPr lang="en-US"/>
                        <a:t>Married</a:t>
                      </a:r>
                    </a:p>
                  </a:txBody>
                  <a:tcPr/>
                </a:tc>
                <a:extLst>
                  <a:ext uri="{0D108BD9-81ED-4DB2-BD59-A6C34878D82A}">
                    <a16:rowId xmlns:a16="http://schemas.microsoft.com/office/drawing/2014/main" val="35614570"/>
                  </a:ext>
                </a:extLst>
              </a:tr>
              <a:tr h="370840">
                <a:tc>
                  <a:txBody>
                    <a:bodyPr/>
                    <a:lstStyle/>
                    <a:p>
                      <a:pPr marL="285750" indent="-285750">
                        <a:buFont typeface="Arial" panose="020B0604020202020204" pitchFamily="34" charset="0"/>
                        <a:buChar char="•"/>
                      </a:pPr>
                      <a:r>
                        <a:rPr lang="en-US"/>
                        <a:t>Married, filing jointly</a:t>
                      </a:r>
                    </a:p>
                  </a:txBody>
                  <a:tcPr/>
                </a:tc>
                <a:extLst>
                  <a:ext uri="{0D108BD9-81ED-4DB2-BD59-A6C34878D82A}">
                    <a16:rowId xmlns:a16="http://schemas.microsoft.com/office/drawing/2014/main" val="3443498896"/>
                  </a:ext>
                </a:extLst>
              </a:tr>
              <a:tr h="370840">
                <a:tc>
                  <a:txBody>
                    <a:bodyPr/>
                    <a:lstStyle/>
                    <a:p>
                      <a:pPr marL="285750" indent="-285750">
                        <a:buFont typeface="Arial" panose="020B0604020202020204" pitchFamily="34" charset="0"/>
                        <a:buChar char="•"/>
                      </a:pPr>
                      <a:r>
                        <a:rPr lang="en-US"/>
                        <a:t>Married, filing separately</a:t>
                      </a:r>
                    </a:p>
                  </a:txBody>
                  <a:tcPr/>
                </a:tc>
                <a:extLst>
                  <a:ext uri="{0D108BD9-81ED-4DB2-BD59-A6C34878D82A}">
                    <a16:rowId xmlns:a16="http://schemas.microsoft.com/office/drawing/2014/main" val="308425875"/>
                  </a:ext>
                </a:extLst>
              </a:tr>
              <a:tr h="370840">
                <a:tc>
                  <a:txBody>
                    <a:bodyPr/>
                    <a:lstStyle/>
                    <a:p>
                      <a:pPr marL="285750" indent="-285750">
                        <a:buFont typeface="Arial" panose="020B0604020202020204" pitchFamily="34" charset="0"/>
                        <a:buChar char="•"/>
                      </a:pPr>
                      <a:r>
                        <a:rPr lang="en-US"/>
                        <a:t>Head of household</a:t>
                      </a:r>
                    </a:p>
                  </a:txBody>
                  <a:tcPr/>
                </a:tc>
                <a:extLst>
                  <a:ext uri="{0D108BD9-81ED-4DB2-BD59-A6C34878D82A}">
                    <a16:rowId xmlns:a16="http://schemas.microsoft.com/office/drawing/2014/main" val="469455419"/>
                  </a:ext>
                </a:extLst>
              </a:tr>
            </a:tbl>
          </a:graphicData>
        </a:graphic>
      </p:graphicFrame>
      <p:graphicFrame>
        <p:nvGraphicFramePr>
          <p:cNvPr id="15" name="Table 13">
            <a:extLst>
              <a:ext uri="{FF2B5EF4-FFF2-40B4-BE49-F238E27FC236}">
                <a16:creationId xmlns:a16="http://schemas.microsoft.com/office/drawing/2014/main" id="{E3427B96-CC20-4029-960C-EA2AA55A98EF}"/>
              </a:ext>
            </a:extLst>
          </p:cNvPr>
          <p:cNvGraphicFramePr>
            <a:graphicFrameLocks noGrp="1"/>
          </p:cNvGraphicFramePr>
          <p:nvPr/>
        </p:nvGraphicFramePr>
        <p:xfrm>
          <a:off x="4639733" y="2745594"/>
          <a:ext cx="1540933" cy="1381760"/>
        </p:xfrm>
        <a:graphic>
          <a:graphicData uri="http://schemas.openxmlformats.org/drawingml/2006/table">
            <a:tbl>
              <a:tblPr firstRow="1" bandRow="1">
                <a:tableStyleId>{5C22544A-7EE6-4342-B048-85BDC9FD1C3A}</a:tableStyleId>
              </a:tblPr>
              <a:tblGrid>
                <a:gridCol w="1540933">
                  <a:extLst>
                    <a:ext uri="{9D8B030D-6E8A-4147-A177-3AD203B41FA5}">
                      <a16:colId xmlns:a16="http://schemas.microsoft.com/office/drawing/2014/main" val="2699588004"/>
                    </a:ext>
                  </a:extLst>
                </a:gridCol>
              </a:tblGrid>
              <a:tr h="370840">
                <a:tc>
                  <a:txBody>
                    <a:bodyPr/>
                    <a:lstStyle/>
                    <a:p>
                      <a:r>
                        <a:rPr lang="en-US"/>
                        <a:t>Divorced</a:t>
                      </a:r>
                    </a:p>
                  </a:txBody>
                  <a:tcPr/>
                </a:tc>
                <a:extLst>
                  <a:ext uri="{0D108BD9-81ED-4DB2-BD59-A6C34878D82A}">
                    <a16:rowId xmlns:a16="http://schemas.microsoft.com/office/drawing/2014/main" val="35614570"/>
                  </a:ext>
                </a:extLst>
              </a:tr>
              <a:tr h="370840">
                <a:tc>
                  <a:txBody>
                    <a:bodyPr/>
                    <a:lstStyle/>
                    <a:p>
                      <a:pPr marL="285750" indent="-285750">
                        <a:buFont typeface="Arial" panose="020B0604020202020204" pitchFamily="34" charset="0"/>
                        <a:buChar char="•"/>
                      </a:pPr>
                      <a:r>
                        <a:rPr lang="en-US"/>
                        <a:t>Single</a:t>
                      </a:r>
                    </a:p>
                  </a:txBody>
                  <a:tcPr/>
                </a:tc>
                <a:extLst>
                  <a:ext uri="{0D108BD9-81ED-4DB2-BD59-A6C34878D82A}">
                    <a16:rowId xmlns:a16="http://schemas.microsoft.com/office/drawing/2014/main" val="3443498896"/>
                  </a:ext>
                </a:extLst>
              </a:tr>
              <a:tr h="370840">
                <a:tc>
                  <a:txBody>
                    <a:bodyPr/>
                    <a:lstStyle/>
                    <a:p>
                      <a:pPr marL="285750" indent="-285750">
                        <a:buFont typeface="Arial" panose="020B0604020202020204" pitchFamily="34" charset="0"/>
                        <a:buChar char="•"/>
                      </a:pPr>
                      <a:r>
                        <a:rPr lang="en-US"/>
                        <a:t>Head of household</a:t>
                      </a:r>
                    </a:p>
                  </a:txBody>
                  <a:tcPr/>
                </a:tc>
                <a:extLst>
                  <a:ext uri="{0D108BD9-81ED-4DB2-BD59-A6C34878D82A}">
                    <a16:rowId xmlns:a16="http://schemas.microsoft.com/office/drawing/2014/main" val="308425875"/>
                  </a:ext>
                </a:extLst>
              </a:tr>
            </a:tbl>
          </a:graphicData>
        </a:graphic>
      </p:graphicFrame>
      <p:graphicFrame>
        <p:nvGraphicFramePr>
          <p:cNvPr id="16" name="Table 15">
            <a:extLst>
              <a:ext uri="{FF2B5EF4-FFF2-40B4-BE49-F238E27FC236}">
                <a16:creationId xmlns:a16="http://schemas.microsoft.com/office/drawing/2014/main" id="{42D87B64-0688-4328-97FB-57DA665F8E26}"/>
              </a:ext>
            </a:extLst>
          </p:cNvPr>
          <p:cNvGraphicFramePr>
            <a:graphicFrameLocks noGrp="1"/>
          </p:cNvGraphicFramePr>
          <p:nvPr/>
        </p:nvGraphicFramePr>
        <p:xfrm>
          <a:off x="6259699" y="2740200"/>
          <a:ext cx="2235168" cy="2301240"/>
        </p:xfrm>
        <a:graphic>
          <a:graphicData uri="http://schemas.openxmlformats.org/drawingml/2006/table">
            <a:tbl>
              <a:tblPr firstRow="1" bandRow="1">
                <a:tableStyleId>{5C22544A-7EE6-4342-B048-85BDC9FD1C3A}</a:tableStyleId>
              </a:tblPr>
              <a:tblGrid>
                <a:gridCol w="2235168">
                  <a:extLst>
                    <a:ext uri="{9D8B030D-6E8A-4147-A177-3AD203B41FA5}">
                      <a16:colId xmlns:a16="http://schemas.microsoft.com/office/drawing/2014/main" val="2699588004"/>
                    </a:ext>
                  </a:extLst>
                </a:gridCol>
              </a:tblGrid>
              <a:tr h="370840">
                <a:tc>
                  <a:txBody>
                    <a:bodyPr/>
                    <a:lstStyle/>
                    <a:p>
                      <a:r>
                        <a:rPr lang="en-US"/>
                        <a:t>Legally Separated</a:t>
                      </a:r>
                    </a:p>
                  </a:txBody>
                  <a:tcPr/>
                </a:tc>
                <a:extLst>
                  <a:ext uri="{0D108BD9-81ED-4DB2-BD59-A6C34878D82A}">
                    <a16:rowId xmlns:a16="http://schemas.microsoft.com/office/drawing/2014/main" val="35614570"/>
                  </a:ext>
                </a:extLst>
              </a:tr>
              <a:tr h="370840">
                <a:tc>
                  <a:txBody>
                    <a:bodyPr/>
                    <a:lstStyle/>
                    <a:p>
                      <a:pPr marL="0" indent="0">
                        <a:buNone/>
                      </a:pPr>
                      <a:r>
                        <a:rPr lang="en-US">
                          <a:solidFill>
                            <a:srgbClr val="FF0000"/>
                          </a:solidFill>
                        </a:rPr>
                        <a:t>Requires a court order. Voluntary separation does not qualify.</a:t>
                      </a:r>
                    </a:p>
                  </a:txBody>
                  <a:tcPr/>
                </a:tc>
                <a:extLst>
                  <a:ext uri="{0D108BD9-81ED-4DB2-BD59-A6C34878D82A}">
                    <a16:rowId xmlns:a16="http://schemas.microsoft.com/office/drawing/2014/main" val="3443498896"/>
                  </a:ext>
                </a:extLst>
              </a:tr>
              <a:tr h="370840">
                <a:tc>
                  <a:txBody>
                    <a:bodyPr/>
                    <a:lstStyle/>
                    <a:p>
                      <a:pPr marL="285750" indent="-285750">
                        <a:buFont typeface="Arial" panose="020B0604020202020204" pitchFamily="34" charset="0"/>
                        <a:buChar char="•"/>
                      </a:pPr>
                      <a:r>
                        <a:rPr lang="en-US"/>
                        <a:t>Single</a:t>
                      </a:r>
                    </a:p>
                  </a:txBody>
                  <a:tcPr/>
                </a:tc>
                <a:extLst>
                  <a:ext uri="{0D108BD9-81ED-4DB2-BD59-A6C34878D82A}">
                    <a16:rowId xmlns:a16="http://schemas.microsoft.com/office/drawing/2014/main" val="308425875"/>
                  </a:ext>
                </a:extLst>
              </a:tr>
              <a:tr h="370840">
                <a:tc>
                  <a:txBody>
                    <a:bodyPr/>
                    <a:lstStyle/>
                    <a:p>
                      <a:pPr marL="285750" indent="-285750">
                        <a:buFont typeface="Arial" panose="020B0604020202020204" pitchFamily="34" charset="0"/>
                        <a:buChar char="•"/>
                      </a:pPr>
                      <a:r>
                        <a:rPr lang="en-US"/>
                        <a:t>Head of household</a:t>
                      </a:r>
                    </a:p>
                  </a:txBody>
                  <a:tcPr/>
                </a:tc>
                <a:extLst>
                  <a:ext uri="{0D108BD9-81ED-4DB2-BD59-A6C34878D82A}">
                    <a16:rowId xmlns:a16="http://schemas.microsoft.com/office/drawing/2014/main" val="469455419"/>
                  </a:ext>
                </a:extLst>
              </a:tr>
            </a:tbl>
          </a:graphicData>
        </a:graphic>
      </p:graphicFrame>
      <p:graphicFrame>
        <p:nvGraphicFramePr>
          <p:cNvPr id="17" name="Table 16">
            <a:extLst>
              <a:ext uri="{FF2B5EF4-FFF2-40B4-BE49-F238E27FC236}">
                <a16:creationId xmlns:a16="http://schemas.microsoft.com/office/drawing/2014/main" id="{04CD5A20-DB1E-47B1-A521-A4F7A0926695}"/>
              </a:ext>
            </a:extLst>
          </p:cNvPr>
          <p:cNvGraphicFramePr>
            <a:graphicFrameLocks noGrp="1"/>
          </p:cNvGraphicFramePr>
          <p:nvPr/>
        </p:nvGraphicFramePr>
        <p:xfrm>
          <a:off x="8602407" y="2735970"/>
          <a:ext cx="1790700" cy="2667000"/>
        </p:xfrm>
        <a:graphic>
          <a:graphicData uri="http://schemas.openxmlformats.org/drawingml/2006/table">
            <a:tbl>
              <a:tblPr firstRow="1" bandRow="1">
                <a:tableStyleId>{5C22544A-7EE6-4342-B048-85BDC9FD1C3A}</a:tableStyleId>
              </a:tblPr>
              <a:tblGrid>
                <a:gridCol w="1790700">
                  <a:extLst>
                    <a:ext uri="{9D8B030D-6E8A-4147-A177-3AD203B41FA5}">
                      <a16:colId xmlns:a16="http://schemas.microsoft.com/office/drawing/2014/main" val="2699588004"/>
                    </a:ext>
                  </a:extLst>
                </a:gridCol>
              </a:tblGrid>
              <a:tr h="370840">
                <a:tc>
                  <a:txBody>
                    <a:bodyPr/>
                    <a:lstStyle/>
                    <a:p>
                      <a:r>
                        <a:rPr lang="en-US"/>
                        <a:t>Widowed</a:t>
                      </a:r>
                    </a:p>
                  </a:txBody>
                  <a:tcPr/>
                </a:tc>
                <a:extLst>
                  <a:ext uri="{0D108BD9-81ED-4DB2-BD59-A6C34878D82A}">
                    <a16:rowId xmlns:a16="http://schemas.microsoft.com/office/drawing/2014/main" val="35614570"/>
                  </a:ext>
                </a:extLst>
              </a:tr>
              <a:tr h="370840">
                <a:tc>
                  <a:txBody>
                    <a:bodyPr/>
                    <a:lstStyle/>
                    <a:p>
                      <a:pPr marL="342900" indent="-342900">
                        <a:buFont typeface="Arial" panose="020B0604020202020204" pitchFamily="34" charset="0"/>
                        <a:buChar char="•"/>
                      </a:pPr>
                      <a:r>
                        <a:rPr lang="en-US"/>
                        <a:t>Qualifying surviving spouse</a:t>
                      </a:r>
                    </a:p>
                  </a:txBody>
                  <a:tcPr/>
                </a:tc>
                <a:extLst>
                  <a:ext uri="{0D108BD9-81ED-4DB2-BD59-A6C34878D82A}">
                    <a16:rowId xmlns:a16="http://schemas.microsoft.com/office/drawing/2014/main" val="3443498896"/>
                  </a:ext>
                </a:extLst>
              </a:tr>
              <a:tr h="370840">
                <a:tc>
                  <a:txBody>
                    <a:bodyPr/>
                    <a:lstStyle/>
                    <a:p>
                      <a:pPr marL="342900" indent="-342900">
                        <a:buFont typeface="Arial" panose="020B0604020202020204" pitchFamily="34" charset="0"/>
                        <a:buChar char="•"/>
                      </a:pPr>
                      <a:r>
                        <a:rPr lang="en-US"/>
                        <a:t>Single</a:t>
                      </a:r>
                    </a:p>
                  </a:txBody>
                  <a:tcPr/>
                </a:tc>
                <a:extLst>
                  <a:ext uri="{0D108BD9-81ED-4DB2-BD59-A6C34878D82A}">
                    <a16:rowId xmlns:a16="http://schemas.microsoft.com/office/drawing/2014/main" val="308425875"/>
                  </a:ext>
                </a:extLst>
              </a:tr>
              <a:tr h="370840">
                <a:tc>
                  <a:txBody>
                    <a:bodyPr/>
                    <a:lstStyle/>
                    <a:p>
                      <a:pPr marL="342900" indent="-342900">
                        <a:buFont typeface="Arial" panose="020B0604020202020204" pitchFamily="34" charset="0"/>
                        <a:buChar char="•"/>
                      </a:pPr>
                      <a:r>
                        <a:rPr lang="en-US"/>
                        <a:t>Head of household</a:t>
                      </a:r>
                    </a:p>
                  </a:txBody>
                  <a:tcPr/>
                </a:tc>
                <a:extLst>
                  <a:ext uri="{0D108BD9-81ED-4DB2-BD59-A6C34878D82A}">
                    <a16:rowId xmlns:a16="http://schemas.microsoft.com/office/drawing/2014/main" val="469455419"/>
                  </a:ext>
                </a:extLst>
              </a:tr>
              <a:tr h="370840">
                <a:tc>
                  <a:txBody>
                    <a:bodyPr/>
                    <a:lstStyle/>
                    <a:p>
                      <a:pPr marL="342900" indent="-342900">
                        <a:buFont typeface="Arial" panose="020B0604020202020204" pitchFamily="34" charset="0"/>
                        <a:buChar char="•"/>
                      </a:pPr>
                      <a:r>
                        <a:rPr lang="en-US"/>
                        <a:t>MFJ/MFS</a:t>
                      </a:r>
                    </a:p>
                  </a:txBody>
                  <a:tcPr/>
                </a:tc>
                <a:extLst>
                  <a:ext uri="{0D108BD9-81ED-4DB2-BD59-A6C34878D82A}">
                    <a16:rowId xmlns:a16="http://schemas.microsoft.com/office/drawing/2014/main" val="3381007095"/>
                  </a:ext>
                </a:extLst>
              </a:tr>
            </a:tbl>
          </a:graphicData>
        </a:graphic>
      </p:graphicFrame>
      <p:sp>
        <p:nvSpPr>
          <p:cNvPr id="21" name="Rectangle 20">
            <a:extLst>
              <a:ext uri="{FF2B5EF4-FFF2-40B4-BE49-F238E27FC236}">
                <a16:creationId xmlns:a16="http://schemas.microsoft.com/office/drawing/2014/main" id="{A849B76B-5A90-4C7B-8BB1-274D2875862C}"/>
              </a:ext>
            </a:extLst>
          </p:cNvPr>
          <p:cNvSpPr/>
          <p:nvPr/>
        </p:nvSpPr>
        <p:spPr>
          <a:xfrm>
            <a:off x="4639733" y="2735971"/>
            <a:ext cx="5753374" cy="2667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D0586C5-BB40-4447-8ECD-85420D966F1F}"/>
              </a:ext>
            </a:extLst>
          </p:cNvPr>
          <p:cNvPicPr>
            <a:picLocks noChangeAspect="1"/>
          </p:cNvPicPr>
          <p:nvPr/>
        </p:nvPicPr>
        <p:blipFill>
          <a:blip r:embed="rId2"/>
          <a:stretch>
            <a:fillRect/>
          </a:stretch>
        </p:blipFill>
        <p:spPr>
          <a:xfrm>
            <a:off x="625889" y="1023914"/>
            <a:ext cx="10564699" cy="1505160"/>
          </a:xfrm>
          <a:prstGeom prst="rect">
            <a:avLst/>
          </a:prstGeom>
        </p:spPr>
      </p:pic>
      <p:sp>
        <p:nvSpPr>
          <p:cNvPr id="18" name="Rectangle: Rounded Corners 17">
            <a:extLst>
              <a:ext uri="{FF2B5EF4-FFF2-40B4-BE49-F238E27FC236}">
                <a16:creationId xmlns:a16="http://schemas.microsoft.com/office/drawing/2014/main" id="{F1976849-03FD-9B62-1B62-8FDE87FE097E}"/>
              </a:ext>
            </a:extLst>
          </p:cNvPr>
          <p:cNvSpPr/>
          <p:nvPr/>
        </p:nvSpPr>
        <p:spPr>
          <a:xfrm>
            <a:off x="2901737" y="1259674"/>
            <a:ext cx="8143252" cy="2264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800CD567-6AB8-D790-9E94-F7900832ED59}"/>
              </a:ext>
            </a:extLst>
          </p:cNvPr>
          <p:cNvSpPr/>
          <p:nvPr/>
        </p:nvSpPr>
        <p:spPr>
          <a:xfrm>
            <a:off x="2901738" y="1447002"/>
            <a:ext cx="8143251" cy="3845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B76524B2-E37C-2DFC-D6F9-B2AB9A3ECC99}"/>
              </a:ext>
            </a:extLst>
          </p:cNvPr>
          <p:cNvSpPr/>
          <p:nvPr/>
        </p:nvSpPr>
        <p:spPr>
          <a:xfrm>
            <a:off x="2901737" y="1878097"/>
            <a:ext cx="5593129" cy="1796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101F155-20F2-9D3C-E5DB-F2BF460AE00B}"/>
              </a:ext>
            </a:extLst>
          </p:cNvPr>
          <p:cNvSpPr/>
          <p:nvPr/>
        </p:nvSpPr>
        <p:spPr>
          <a:xfrm>
            <a:off x="2901738" y="2047384"/>
            <a:ext cx="5593128" cy="2172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9DEBFB27-27C8-F232-396F-1F49B2D2D0DF}"/>
              </a:ext>
            </a:extLst>
          </p:cNvPr>
          <p:cNvSpPr/>
          <p:nvPr/>
        </p:nvSpPr>
        <p:spPr>
          <a:xfrm>
            <a:off x="2901737" y="2236931"/>
            <a:ext cx="5593128" cy="2128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334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4"/>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8" grpId="1" animBg="1"/>
      <p:bldP spid="20" grpId="0" animBg="1"/>
      <p:bldP spid="20" grpId="1" animBg="1"/>
      <p:bldP spid="22" grpId="0" animBg="1"/>
      <p:bldP spid="22" grpId="1" animBg="1"/>
      <p:bldP spid="23" grpId="0" animBg="1"/>
      <p:bldP spid="23" grpId="1" animBg="1"/>
      <p:bldP spid="24" grpId="0" animBg="1"/>
      <p:bldP spid="24" grpId="1"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A9F15901-5896-474B-947A-904F6C8118DB}"/>
              </a:ext>
            </a:extLst>
          </p:cNvPr>
          <p:cNvGraphicFramePr>
            <a:graphicFrameLocks/>
          </p:cNvGraphicFramePr>
          <p:nvPr/>
        </p:nvGraphicFramePr>
        <p:xfrm>
          <a:off x="2226579" y="82096"/>
          <a:ext cx="7605487" cy="2123440"/>
        </p:xfrm>
        <a:graphic>
          <a:graphicData uri="http://schemas.openxmlformats.org/drawingml/2006/table">
            <a:tbl>
              <a:tblPr firstRow="1" bandRow="1">
                <a:tableStyleId>{5C22544A-7EE6-4342-B048-85BDC9FD1C3A}</a:tableStyleId>
              </a:tblPr>
              <a:tblGrid>
                <a:gridCol w="2237562">
                  <a:extLst>
                    <a:ext uri="{9D8B030D-6E8A-4147-A177-3AD203B41FA5}">
                      <a16:colId xmlns:a16="http://schemas.microsoft.com/office/drawing/2014/main" val="1970882142"/>
                    </a:ext>
                  </a:extLst>
                </a:gridCol>
                <a:gridCol w="832213">
                  <a:extLst>
                    <a:ext uri="{9D8B030D-6E8A-4147-A177-3AD203B41FA5}">
                      <a16:colId xmlns:a16="http://schemas.microsoft.com/office/drawing/2014/main" val="2590910771"/>
                    </a:ext>
                  </a:extLst>
                </a:gridCol>
                <a:gridCol w="1320800">
                  <a:extLst>
                    <a:ext uri="{9D8B030D-6E8A-4147-A177-3AD203B41FA5}">
                      <a16:colId xmlns:a16="http://schemas.microsoft.com/office/drawing/2014/main" val="3645359059"/>
                    </a:ext>
                  </a:extLst>
                </a:gridCol>
                <a:gridCol w="1016000">
                  <a:extLst>
                    <a:ext uri="{9D8B030D-6E8A-4147-A177-3AD203B41FA5}">
                      <a16:colId xmlns:a16="http://schemas.microsoft.com/office/drawing/2014/main" val="1373654669"/>
                    </a:ext>
                  </a:extLst>
                </a:gridCol>
                <a:gridCol w="979713">
                  <a:extLst>
                    <a:ext uri="{9D8B030D-6E8A-4147-A177-3AD203B41FA5}">
                      <a16:colId xmlns:a16="http://schemas.microsoft.com/office/drawing/2014/main" val="1723086836"/>
                    </a:ext>
                  </a:extLst>
                </a:gridCol>
                <a:gridCol w="1219199">
                  <a:extLst>
                    <a:ext uri="{9D8B030D-6E8A-4147-A177-3AD203B41FA5}">
                      <a16:colId xmlns:a16="http://schemas.microsoft.com/office/drawing/2014/main" val="1948279224"/>
                    </a:ext>
                  </a:extLst>
                </a:gridCol>
              </a:tblGrid>
              <a:tr h="370840">
                <a:tc rowSpan="2">
                  <a:txBody>
                    <a:bodyPr/>
                    <a:lstStyle/>
                    <a:p>
                      <a:r>
                        <a:rPr lang="en-US"/>
                        <a:t>Marital Status</a:t>
                      </a:r>
                    </a:p>
                  </a:txBody>
                  <a:tcPr/>
                </a:tc>
                <a:tc gridSpan="5">
                  <a:txBody>
                    <a:bodyPr/>
                    <a:lstStyle/>
                    <a:p>
                      <a:r>
                        <a:rPr lang="en-US"/>
                        <a:t>Filing Status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7414294"/>
                  </a:ext>
                </a:extLst>
              </a:tr>
              <a:tr h="370840">
                <a:tc vMerge="1">
                  <a:txBody>
                    <a:bodyPr/>
                    <a:lstStyle/>
                    <a:p>
                      <a:r>
                        <a:rPr lang="en-US"/>
                        <a:t>Filing Status</a:t>
                      </a:r>
                    </a:p>
                  </a:txBody>
                  <a:tcPr/>
                </a:tc>
                <a:tc>
                  <a:txBody>
                    <a:bodyPr/>
                    <a:lstStyle/>
                    <a:p>
                      <a:r>
                        <a:rPr lang="en-US"/>
                        <a:t>Single</a:t>
                      </a:r>
                    </a:p>
                  </a:txBody>
                  <a:tcPr/>
                </a:tc>
                <a:tc>
                  <a:txBody>
                    <a:bodyPr/>
                    <a:lstStyle/>
                    <a:p>
                      <a:r>
                        <a:rPr lang="en-US"/>
                        <a:t>Qualifying Surv. Sp.</a:t>
                      </a:r>
                    </a:p>
                  </a:txBody>
                  <a:tcPr/>
                </a:tc>
                <a:tc>
                  <a:txBody>
                    <a:bodyPr/>
                    <a:lstStyle/>
                    <a:p>
                      <a:r>
                        <a:rPr lang="en-US"/>
                        <a:t>MFS</a:t>
                      </a:r>
                    </a:p>
                  </a:txBody>
                  <a:tcPr/>
                </a:tc>
                <a:tc>
                  <a:txBody>
                    <a:bodyPr/>
                    <a:lstStyle/>
                    <a:p>
                      <a:r>
                        <a:rPr lang="en-US"/>
                        <a:t>MFJ</a:t>
                      </a:r>
                    </a:p>
                  </a:txBody>
                  <a:tcPr/>
                </a:tc>
                <a:tc>
                  <a:txBody>
                    <a:bodyPr/>
                    <a:lstStyle/>
                    <a:p>
                      <a:r>
                        <a:rPr lang="en-US"/>
                        <a:t>HoH</a:t>
                      </a:r>
                    </a:p>
                  </a:txBody>
                  <a:tcPr/>
                </a:tc>
                <a:extLst>
                  <a:ext uri="{0D108BD9-81ED-4DB2-BD59-A6C34878D82A}">
                    <a16:rowId xmlns:a16="http://schemas.microsoft.com/office/drawing/2014/main" val="880092247"/>
                  </a:ext>
                </a:extLst>
              </a:tr>
              <a:tr h="370840">
                <a:tc>
                  <a:txBody>
                    <a:bodyPr/>
                    <a:lstStyle/>
                    <a:p>
                      <a:r>
                        <a:rPr lang="en-US"/>
                        <a:t>Never Married</a:t>
                      </a:r>
                    </a:p>
                  </a:txBody>
                  <a:tcPr/>
                </a:tc>
                <a:tc>
                  <a:txBody>
                    <a:bodyPr/>
                    <a:lstStyle/>
                    <a:p>
                      <a:pPr algn="ctr"/>
                      <a:r>
                        <a:rPr lang="en-US"/>
                        <a:t>x</a:t>
                      </a: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r>
                        <a:rPr lang="en-US"/>
                        <a:t>x</a:t>
                      </a:r>
                    </a:p>
                  </a:txBody>
                  <a:tcPr/>
                </a:tc>
                <a:extLst>
                  <a:ext uri="{0D108BD9-81ED-4DB2-BD59-A6C34878D82A}">
                    <a16:rowId xmlns:a16="http://schemas.microsoft.com/office/drawing/2014/main" val="1889150210"/>
                  </a:ext>
                </a:extLst>
              </a:tr>
              <a:tr h="370840">
                <a:tc>
                  <a:txBody>
                    <a:bodyPr/>
                    <a:lstStyle/>
                    <a:p>
                      <a:r>
                        <a:rPr lang="en-US"/>
                        <a:t>Divorced</a:t>
                      </a:r>
                    </a:p>
                  </a:txBody>
                  <a:tcPr/>
                </a:tc>
                <a:tc>
                  <a:txBody>
                    <a:bodyPr/>
                    <a:lstStyle/>
                    <a:p>
                      <a:pPr algn="ctr"/>
                      <a:r>
                        <a:rPr lang="en-US"/>
                        <a:t>x</a:t>
                      </a: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r>
                        <a:rPr lang="en-US"/>
                        <a:t>x</a:t>
                      </a:r>
                    </a:p>
                  </a:txBody>
                  <a:tcPr/>
                </a:tc>
                <a:extLst>
                  <a:ext uri="{0D108BD9-81ED-4DB2-BD59-A6C34878D82A}">
                    <a16:rowId xmlns:a16="http://schemas.microsoft.com/office/drawing/2014/main" val="2780619970"/>
                  </a:ext>
                </a:extLst>
              </a:tr>
              <a:tr h="370840">
                <a:tc>
                  <a:txBody>
                    <a:bodyPr/>
                    <a:lstStyle/>
                    <a:p>
                      <a:r>
                        <a:rPr lang="en-US"/>
                        <a:t>Legally Separated</a:t>
                      </a:r>
                    </a:p>
                  </a:txBody>
                  <a:tcPr/>
                </a:tc>
                <a:tc>
                  <a:txBody>
                    <a:bodyPr/>
                    <a:lstStyle/>
                    <a:p>
                      <a:pPr algn="ctr"/>
                      <a:r>
                        <a:rPr lang="en-US"/>
                        <a:t>x</a:t>
                      </a: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r>
                        <a:rPr lang="en-US"/>
                        <a:t>x</a:t>
                      </a:r>
                    </a:p>
                  </a:txBody>
                  <a:tcPr/>
                </a:tc>
                <a:extLst>
                  <a:ext uri="{0D108BD9-81ED-4DB2-BD59-A6C34878D82A}">
                    <a16:rowId xmlns:a16="http://schemas.microsoft.com/office/drawing/2014/main" val="961936161"/>
                  </a:ext>
                </a:extLst>
              </a:tr>
            </a:tbl>
          </a:graphicData>
        </a:graphic>
      </p:graphicFrame>
      <p:sp>
        <p:nvSpPr>
          <p:cNvPr id="3" name="Content Placeholder 2">
            <a:extLst>
              <a:ext uri="{FF2B5EF4-FFF2-40B4-BE49-F238E27FC236}">
                <a16:creationId xmlns:a16="http://schemas.microsoft.com/office/drawing/2014/main" id="{47462A4C-B234-4382-8C73-B58EB34B3ACD}"/>
              </a:ext>
            </a:extLst>
          </p:cNvPr>
          <p:cNvSpPr>
            <a:spLocks noGrp="1"/>
          </p:cNvSpPr>
          <p:nvPr>
            <p:ph idx="1"/>
          </p:nvPr>
        </p:nvSpPr>
        <p:spPr>
          <a:xfrm>
            <a:off x="838200" y="2259965"/>
            <a:ext cx="10515600" cy="3916998"/>
          </a:xfrm>
        </p:spPr>
        <p:txBody>
          <a:bodyPr>
            <a:normAutofit fontScale="92500" lnSpcReduction="10000"/>
          </a:bodyPr>
          <a:lstStyle/>
          <a:p>
            <a:pPr marL="0" indent="0">
              <a:buNone/>
            </a:pPr>
            <a:r>
              <a:rPr lang="en-US"/>
              <a:t>Filing status is SINGLE unless both of the following conditions are met:</a:t>
            </a:r>
          </a:p>
          <a:p>
            <a:pPr marL="971550" lvl="1" indent="-514350">
              <a:buFont typeface="+mj-lt"/>
              <a:buAutoNum type="arabicPeriod"/>
            </a:pPr>
            <a:r>
              <a:rPr lang="en-US" sz="2800"/>
              <a:t>Taxpayer paid more than half the costs of maintaining the home; </a:t>
            </a:r>
            <a:r>
              <a:rPr lang="en-US" sz="2800" b="1" u="sng"/>
              <a:t>and</a:t>
            </a:r>
            <a:r>
              <a:rPr lang="en-US" sz="2800"/>
              <a:t> </a:t>
            </a:r>
          </a:p>
          <a:p>
            <a:pPr marL="971550" lvl="1" indent="-514350">
              <a:buFont typeface="+mj-lt"/>
              <a:buAutoNum type="arabicPeriod"/>
            </a:pPr>
            <a:r>
              <a:rPr lang="en-US" sz="2800"/>
              <a:t>A Qualifying Person lived in the taxpayer’s home for more than half the year.</a:t>
            </a:r>
          </a:p>
          <a:p>
            <a:pPr lvl="2"/>
            <a:r>
              <a:rPr lang="en-US" sz="2400"/>
              <a:t>A Qualifying Person includes any person who qualifies as a Dependent of the taxpayer other than an unrelated person</a:t>
            </a:r>
          </a:p>
          <a:p>
            <a:pPr lvl="2"/>
            <a:r>
              <a:rPr lang="en-US" sz="2400"/>
              <a:t>If a parent is the Qualifying Person, they do not need to live with the taxpayer if the taxpayer pays more than half the costs of maintaining the parent’s home</a:t>
            </a:r>
          </a:p>
          <a:p>
            <a:pPr marL="0" indent="0">
              <a:buNone/>
            </a:pPr>
            <a:r>
              <a:rPr lang="en-US" sz="2600"/>
              <a:t>If </a:t>
            </a:r>
            <a:r>
              <a:rPr lang="en-US" sz="2600" u="sng"/>
              <a:t>both</a:t>
            </a:r>
            <a:r>
              <a:rPr lang="en-US" sz="2600"/>
              <a:t> conditions are met the most beneficial filing status is HEAD OF HOUSEHOLD.</a:t>
            </a:r>
          </a:p>
        </p:txBody>
      </p:sp>
      <p:sp>
        <p:nvSpPr>
          <p:cNvPr id="4" name="Slide Number Placeholder 3">
            <a:extLst>
              <a:ext uri="{FF2B5EF4-FFF2-40B4-BE49-F238E27FC236}">
                <a16:creationId xmlns:a16="http://schemas.microsoft.com/office/drawing/2014/main" id="{382863BF-6864-4A1C-B82D-0569A2F5E72B}"/>
              </a:ext>
            </a:extLst>
          </p:cNvPr>
          <p:cNvSpPr>
            <a:spLocks noGrp="1"/>
          </p:cNvSpPr>
          <p:nvPr>
            <p:ph type="sldNum" sz="quarter" idx="12"/>
          </p:nvPr>
        </p:nvSpPr>
        <p:spPr/>
        <p:txBody>
          <a:bodyPr/>
          <a:lstStyle/>
          <a:p>
            <a:fld id="{47A6F401-FBED-434E-8963-F63356A72973}" type="slidenum">
              <a:rPr lang="en-US" smtClean="0"/>
              <a:t>197</a:t>
            </a:fld>
            <a:endParaRPr lang="en-US"/>
          </a:p>
        </p:txBody>
      </p:sp>
      <p:sp>
        <p:nvSpPr>
          <p:cNvPr id="11" name="Rectangle 10">
            <a:extLst>
              <a:ext uri="{FF2B5EF4-FFF2-40B4-BE49-F238E27FC236}">
                <a16:creationId xmlns:a16="http://schemas.microsoft.com/office/drawing/2014/main" id="{9CC2035C-3FAD-46F4-8B34-9BA4E004222F}"/>
              </a:ext>
            </a:extLst>
          </p:cNvPr>
          <p:cNvSpPr/>
          <p:nvPr/>
        </p:nvSpPr>
        <p:spPr>
          <a:xfrm>
            <a:off x="2235200" y="92983"/>
            <a:ext cx="2184400" cy="2123440"/>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26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15D291A-5992-461B-BFED-5C29D1E298B3}"/>
              </a:ext>
            </a:extLst>
          </p:cNvPr>
          <p:cNvGraphicFramePr>
            <a:graphicFrameLocks/>
          </p:cNvGraphicFramePr>
          <p:nvPr/>
        </p:nvGraphicFramePr>
        <p:xfrm>
          <a:off x="2235200" y="109220"/>
          <a:ext cx="7605487" cy="1381760"/>
        </p:xfrm>
        <a:graphic>
          <a:graphicData uri="http://schemas.openxmlformats.org/drawingml/2006/table">
            <a:tbl>
              <a:tblPr firstRow="1" bandRow="1">
                <a:tableStyleId>{5C22544A-7EE6-4342-B048-85BDC9FD1C3A}</a:tableStyleId>
              </a:tblPr>
              <a:tblGrid>
                <a:gridCol w="2237562">
                  <a:extLst>
                    <a:ext uri="{9D8B030D-6E8A-4147-A177-3AD203B41FA5}">
                      <a16:colId xmlns:a16="http://schemas.microsoft.com/office/drawing/2014/main" val="1970882142"/>
                    </a:ext>
                  </a:extLst>
                </a:gridCol>
                <a:gridCol w="832213">
                  <a:extLst>
                    <a:ext uri="{9D8B030D-6E8A-4147-A177-3AD203B41FA5}">
                      <a16:colId xmlns:a16="http://schemas.microsoft.com/office/drawing/2014/main" val="2590910771"/>
                    </a:ext>
                  </a:extLst>
                </a:gridCol>
                <a:gridCol w="1320800">
                  <a:extLst>
                    <a:ext uri="{9D8B030D-6E8A-4147-A177-3AD203B41FA5}">
                      <a16:colId xmlns:a16="http://schemas.microsoft.com/office/drawing/2014/main" val="3645359059"/>
                    </a:ext>
                  </a:extLst>
                </a:gridCol>
                <a:gridCol w="1016000">
                  <a:extLst>
                    <a:ext uri="{9D8B030D-6E8A-4147-A177-3AD203B41FA5}">
                      <a16:colId xmlns:a16="http://schemas.microsoft.com/office/drawing/2014/main" val="1373654669"/>
                    </a:ext>
                  </a:extLst>
                </a:gridCol>
                <a:gridCol w="979713">
                  <a:extLst>
                    <a:ext uri="{9D8B030D-6E8A-4147-A177-3AD203B41FA5}">
                      <a16:colId xmlns:a16="http://schemas.microsoft.com/office/drawing/2014/main" val="1723086836"/>
                    </a:ext>
                  </a:extLst>
                </a:gridCol>
                <a:gridCol w="1219199">
                  <a:extLst>
                    <a:ext uri="{9D8B030D-6E8A-4147-A177-3AD203B41FA5}">
                      <a16:colId xmlns:a16="http://schemas.microsoft.com/office/drawing/2014/main" val="1948279224"/>
                    </a:ext>
                  </a:extLst>
                </a:gridCol>
              </a:tblGrid>
              <a:tr h="370840">
                <a:tc rowSpan="2">
                  <a:txBody>
                    <a:bodyPr/>
                    <a:lstStyle/>
                    <a:p>
                      <a:r>
                        <a:rPr lang="en-US"/>
                        <a:t>Marital Status</a:t>
                      </a:r>
                    </a:p>
                  </a:txBody>
                  <a:tcPr/>
                </a:tc>
                <a:tc gridSpan="5">
                  <a:txBody>
                    <a:bodyPr/>
                    <a:lstStyle/>
                    <a:p>
                      <a:r>
                        <a:rPr lang="en-US"/>
                        <a:t>Filing Status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7414294"/>
                  </a:ext>
                </a:extLst>
              </a:tr>
              <a:tr h="370840">
                <a:tc vMerge="1">
                  <a:txBody>
                    <a:bodyPr/>
                    <a:lstStyle/>
                    <a:p>
                      <a:r>
                        <a:rPr lang="en-US"/>
                        <a:t>Filing Status</a:t>
                      </a:r>
                    </a:p>
                  </a:txBody>
                  <a:tcPr/>
                </a:tc>
                <a:tc>
                  <a:txBody>
                    <a:bodyPr/>
                    <a:lstStyle/>
                    <a:p>
                      <a:r>
                        <a:rPr lang="en-US"/>
                        <a:t>Single</a:t>
                      </a:r>
                    </a:p>
                  </a:txBody>
                  <a:tcPr/>
                </a:tc>
                <a:tc>
                  <a:txBody>
                    <a:bodyPr/>
                    <a:lstStyle/>
                    <a:p>
                      <a:r>
                        <a:rPr lang="en-US"/>
                        <a:t>Qualifying Surv. Sp.</a:t>
                      </a:r>
                    </a:p>
                  </a:txBody>
                  <a:tcPr/>
                </a:tc>
                <a:tc>
                  <a:txBody>
                    <a:bodyPr/>
                    <a:lstStyle/>
                    <a:p>
                      <a:r>
                        <a:rPr lang="en-US"/>
                        <a:t>MFS</a:t>
                      </a:r>
                    </a:p>
                  </a:txBody>
                  <a:tcPr/>
                </a:tc>
                <a:tc>
                  <a:txBody>
                    <a:bodyPr/>
                    <a:lstStyle/>
                    <a:p>
                      <a:r>
                        <a:rPr lang="en-US"/>
                        <a:t>MFJ</a:t>
                      </a:r>
                    </a:p>
                  </a:txBody>
                  <a:tcPr/>
                </a:tc>
                <a:tc>
                  <a:txBody>
                    <a:bodyPr/>
                    <a:lstStyle/>
                    <a:p>
                      <a:r>
                        <a:rPr lang="en-US"/>
                        <a:t>HoH</a:t>
                      </a:r>
                    </a:p>
                  </a:txBody>
                  <a:tcPr/>
                </a:tc>
                <a:extLst>
                  <a:ext uri="{0D108BD9-81ED-4DB2-BD59-A6C34878D82A}">
                    <a16:rowId xmlns:a16="http://schemas.microsoft.com/office/drawing/2014/main" val="880092247"/>
                  </a:ext>
                </a:extLst>
              </a:tr>
              <a:tr h="370840">
                <a:tc>
                  <a:txBody>
                    <a:bodyPr/>
                    <a:lstStyle/>
                    <a:p>
                      <a:r>
                        <a:rPr lang="en-US"/>
                        <a:t>Married</a:t>
                      </a:r>
                    </a:p>
                  </a:txBody>
                  <a:tcPr/>
                </a:tc>
                <a:tc>
                  <a:txBody>
                    <a:bodyPr/>
                    <a:lstStyle/>
                    <a:p>
                      <a:pPr algn="ctr"/>
                      <a:endParaRPr lang="en-US"/>
                    </a:p>
                  </a:txBody>
                  <a:tcPr/>
                </a:tc>
                <a:tc>
                  <a:txBody>
                    <a:bodyPr/>
                    <a:lstStyle/>
                    <a:p>
                      <a:pPr algn="ctr"/>
                      <a:endParaRPr lang="en-US"/>
                    </a:p>
                  </a:txBody>
                  <a:tcPr/>
                </a:tc>
                <a:tc>
                  <a:txBody>
                    <a:bodyPr/>
                    <a:lstStyle/>
                    <a:p>
                      <a:pPr algn="ctr"/>
                      <a:r>
                        <a:rPr lang="en-US"/>
                        <a:t>x</a:t>
                      </a:r>
                    </a:p>
                  </a:txBody>
                  <a:tcPr/>
                </a:tc>
                <a:tc>
                  <a:txBody>
                    <a:bodyPr/>
                    <a:lstStyle/>
                    <a:p>
                      <a:pPr algn="ctr"/>
                      <a:r>
                        <a:rPr lang="en-US"/>
                        <a:t>x</a:t>
                      </a:r>
                    </a:p>
                  </a:txBody>
                  <a:tcPr/>
                </a:tc>
                <a:tc>
                  <a:txBody>
                    <a:bodyPr/>
                    <a:lstStyle/>
                    <a:p>
                      <a:pPr algn="ctr"/>
                      <a:r>
                        <a:rPr lang="en-US"/>
                        <a:t>x</a:t>
                      </a:r>
                    </a:p>
                  </a:txBody>
                  <a:tcPr/>
                </a:tc>
                <a:extLst>
                  <a:ext uri="{0D108BD9-81ED-4DB2-BD59-A6C34878D82A}">
                    <a16:rowId xmlns:a16="http://schemas.microsoft.com/office/drawing/2014/main" val="4188688611"/>
                  </a:ext>
                </a:extLst>
              </a:tr>
            </a:tbl>
          </a:graphicData>
        </a:graphic>
      </p:graphicFrame>
      <p:sp>
        <p:nvSpPr>
          <p:cNvPr id="3" name="Content Placeholder 2">
            <a:extLst>
              <a:ext uri="{FF2B5EF4-FFF2-40B4-BE49-F238E27FC236}">
                <a16:creationId xmlns:a16="http://schemas.microsoft.com/office/drawing/2014/main" id="{47462A4C-B234-4382-8C73-B58EB34B3ACD}"/>
              </a:ext>
            </a:extLst>
          </p:cNvPr>
          <p:cNvSpPr>
            <a:spLocks noGrp="1"/>
          </p:cNvSpPr>
          <p:nvPr>
            <p:ph idx="1"/>
          </p:nvPr>
        </p:nvSpPr>
        <p:spPr>
          <a:xfrm>
            <a:off x="838200" y="1631447"/>
            <a:ext cx="10515600" cy="4542340"/>
          </a:xfrm>
        </p:spPr>
        <p:txBody>
          <a:bodyPr>
            <a:normAutofit fontScale="92500" lnSpcReduction="10000"/>
          </a:bodyPr>
          <a:lstStyle/>
          <a:p>
            <a:r>
              <a:rPr lang="en-US" sz="3100"/>
              <a:t>Most beneficial to file MFJ</a:t>
            </a:r>
          </a:p>
          <a:p>
            <a:r>
              <a:rPr lang="en-US" sz="3100"/>
              <a:t>Least beneficial to file MFS</a:t>
            </a:r>
          </a:p>
          <a:p>
            <a:pPr lvl="1"/>
            <a:r>
              <a:rPr lang="en-US" sz="2000"/>
              <a:t>Higher tax rates, lower standard deduction than MFJ</a:t>
            </a:r>
          </a:p>
          <a:p>
            <a:pPr lvl="1"/>
            <a:r>
              <a:rPr lang="en-US" sz="2000"/>
              <a:t>Do not qualify for education credits, Credit for the Elderly and Disabled, and usually the Premium Tax Credit</a:t>
            </a:r>
          </a:p>
          <a:p>
            <a:pPr lvl="1"/>
            <a:r>
              <a:rPr lang="en-US" sz="2000"/>
              <a:t>Limited ability to claim Earned Income Credit and the Child and Dependent Care Credit</a:t>
            </a:r>
          </a:p>
          <a:p>
            <a:pPr lvl="1"/>
            <a:r>
              <a:rPr lang="en-US" sz="2000"/>
              <a:t>If the taxpayer lived with his/her spouse at </a:t>
            </a:r>
            <a:r>
              <a:rPr lang="en-US" sz="2000" b="1" u="sng"/>
              <a:t>any</a:t>
            </a:r>
            <a:r>
              <a:rPr lang="en-US" sz="2000"/>
              <a:t> time during the year, 85% of Social Security income is taxable</a:t>
            </a:r>
          </a:p>
          <a:p>
            <a:r>
              <a:rPr lang="en-US" sz="3200"/>
              <a:t>Possible to file HoH if </a:t>
            </a:r>
            <a:r>
              <a:rPr lang="en-US" sz="3200" b="1" u="sng"/>
              <a:t>all</a:t>
            </a:r>
            <a:r>
              <a:rPr lang="en-US" sz="3200"/>
              <a:t> the following conditions are met</a:t>
            </a:r>
          </a:p>
          <a:p>
            <a:pPr lvl="1"/>
            <a:r>
              <a:rPr lang="en-US" sz="2000"/>
              <a:t>Taxpayer paid more than half the costs of maintaining the home </a:t>
            </a:r>
            <a:r>
              <a:rPr lang="en-US" sz="2000" b="1" u="sng"/>
              <a:t>and</a:t>
            </a:r>
            <a:r>
              <a:rPr lang="en-US" sz="2000"/>
              <a:t> </a:t>
            </a:r>
          </a:p>
          <a:p>
            <a:pPr lvl="1"/>
            <a:r>
              <a:rPr lang="en-US" sz="2000"/>
              <a:t>A child, stepchild, or foster child of the taxpayer who qualifies as a Dependent (some exceptions) lived in the taxpayer’s home for more than half the year (note that a grandchild does not qualify) </a:t>
            </a:r>
            <a:r>
              <a:rPr lang="en-US" sz="2000" b="1" u="sng"/>
              <a:t>and</a:t>
            </a:r>
          </a:p>
          <a:p>
            <a:pPr lvl="1"/>
            <a:r>
              <a:rPr lang="en-US" sz="2000"/>
              <a:t>The taxpayer and spouse did not live together during the last 6 months of the year.</a:t>
            </a:r>
          </a:p>
        </p:txBody>
      </p:sp>
      <p:sp>
        <p:nvSpPr>
          <p:cNvPr id="4" name="Slide Number Placeholder 3">
            <a:extLst>
              <a:ext uri="{FF2B5EF4-FFF2-40B4-BE49-F238E27FC236}">
                <a16:creationId xmlns:a16="http://schemas.microsoft.com/office/drawing/2014/main" id="{382863BF-6864-4A1C-B82D-0569A2F5E72B}"/>
              </a:ext>
            </a:extLst>
          </p:cNvPr>
          <p:cNvSpPr>
            <a:spLocks noGrp="1"/>
          </p:cNvSpPr>
          <p:nvPr>
            <p:ph type="sldNum" sz="quarter" idx="12"/>
          </p:nvPr>
        </p:nvSpPr>
        <p:spPr/>
        <p:txBody>
          <a:bodyPr/>
          <a:lstStyle/>
          <a:p>
            <a:fld id="{47A6F401-FBED-434E-8963-F63356A72973}" type="slidenum">
              <a:rPr lang="en-US" smtClean="0"/>
              <a:t>198</a:t>
            </a:fld>
            <a:endParaRPr lang="en-US"/>
          </a:p>
        </p:txBody>
      </p:sp>
      <p:sp>
        <p:nvSpPr>
          <p:cNvPr id="11" name="Rectangle 10">
            <a:extLst>
              <a:ext uri="{FF2B5EF4-FFF2-40B4-BE49-F238E27FC236}">
                <a16:creationId xmlns:a16="http://schemas.microsoft.com/office/drawing/2014/main" id="{9CC2035C-3FAD-46F4-8B34-9BA4E004222F}"/>
              </a:ext>
            </a:extLst>
          </p:cNvPr>
          <p:cNvSpPr/>
          <p:nvPr/>
        </p:nvSpPr>
        <p:spPr>
          <a:xfrm>
            <a:off x="2235200" y="136525"/>
            <a:ext cx="2184400" cy="1327151"/>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11F3AEBA-7CD7-46EC-BA7E-B2E3DA03920B}"/>
              </a:ext>
            </a:extLst>
          </p:cNvPr>
          <p:cNvSpPr txBox="1">
            <a:spLocks/>
          </p:cNvSpPr>
          <p:nvPr/>
        </p:nvSpPr>
        <p:spPr>
          <a:xfrm>
            <a:off x="1783443" y="5817234"/>
            <a:ext cx="8509000" cy="904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p>
        </p:txBody>
      </p:sp>
      <p:sp>
        <p:nvSpPr>
          <p:cNvPr id="13" name="Rectangle 12">
            <a:extLst>
              <a:ext uri="{FF2B5EF4-FFF2-40B4-BE49-F238E27FC236}">
                <a16:creationId xmlns:a16="http://schemas.microsoft.com/office/drawing/2014/main" id="{77A6A578-B51A-413D-A9E6-DDD024CA9DA2}"/>
              </a:ext>
            </a:extLst>
          </p:cNvPr>
          <p:cNvSpPr/>
          <p:nvPr/>
        </p:nvSpPr>
        <p:spPr>
          <a:xfrm>
            <a:off x="3693697" y="6077247"/>
            <a:ext cx="4671279" cy="461665"/>
          </a:xfrm>
          <a:prstGeom prst="rect">
            <a:avLst/>
          </a:prstGeom>
          <a:noFill/>
        </p:spPr>
        <p:txBody>
          <a:bodyPr wrap="none" lIns="91440" tIns="45720" rIns="91440" bIns="45720">
            <a:spAutoFit/>
          </a:bodyPr>
          <a:lstStyle/>
          <a:p>
            <a:pPr algn="ctr"/>
            <a:r>
              <a:rPr lang="en-US" sz="2400" b="1">
                <a:ln w="22225">
                  <a:solidFill>
                    <a:schemeClr val="accent2"/>
                  </a:solidFill>
                  <a:prstDash val="solid"/>
                </a:ln>
                <a:solidFill>
                  <a:schemeClr val="accent2">
                    <a:lumMod val="40000"/>
                    <a:lumOff val="60000"/>
                  </a:schemeClr>
                </a:solidFill>
              </a:rPr>
              <a:t>A Married TP cannot file as SINGLE</a:t>
            </a:r>
            <a:endParaRPr lang="en-US" sz="24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54419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20AE3-0DF9-4C86-813E-ACA1330E04C9}"/>
              </a:ext>
            </a:extLst>
          </p:cNvPr>
          <p:cNvSpPr>
            <a:spLocks noGrp="1"/>
          </p:cNvSpPr>
          <p:nvPr>
            <p:ph type="title"/>
          </p:nvPr>
        </p:nvSpPr>
        <p:spPr>
          <a:xfrm>
            <a:off x="838200" y="365125"/>
            <a:ext cx="10515600" cy="1040981"/>
          </a:xfrm>
        </p:spPr>
        <p:txBody>
          <a:bodyPr/>
          <a:lstStyle/>
          <a:p>
            <a:r>
              <a:rPr lang="en-US" b="1"/>
              <a:t>MFS COMMENTS</a:t>
            </a:r>
          </a:p>
        </p:txBody>
      </p:sp>
      <p:sp>
        <p:nvSpPr>
          <p:cNvPr id="3" name="Content Placeholder 2">
            <a:extLst>
              <a:ext uri="{FF2B5EF4-FFF2-40B4-BE49-F238E27FC236}">
                <a16:creationId xmlns:a16="http://schemas.microsoft.com/office/drawing/2014/main" id="{0725DECD-4E59-4F0A-824A-BAB19BBCABC6}"/>
              </a:ext>
            </a:extLst>
          </p:cNvPr>
          <p:cNvSpPr>
            <a:spLocks noGrp="1"/>
          </p:cNvSpPr>
          <p:nvPr>
            <p:ph idx="1"/>
          </p:nvPr>
        </p:nvSpPr>
        <p:spPr>
          <a:xfrm>
            <a:off x="838200" y="1406106"/>
            <a:ext cx="10515600" cy="5236233"/>
          </a:xfrm>
        </p:spPr>
        <p:txBody>
          <a:bodyPr>
            <a:normAutofit fontScale="85000" lnSpcReduction="20000"/>
          </a:bodyPr>
          <a:lstStyle/>
          <a:p>
            <a:r>
              <a:rPr lang="en-US"/>
              <a:t>We generally should encourage taxpayers to file MFJ as it offers the most benefit.  The cotaxaide tools include a great tool that you can use to determine the tax effects of filing MFJ vs. MFS.</a:t>
            </a:r>
          </a:p>
          <a:p>
            <a:r>
              <a:rPr lang="en-US"/>
              <a:t>If the taxpayer or spouse chooses to file an MFS return, here are a few things to remember</a:t>
            </a:r>
          </a:p>
          <a:p>
            <a:pPr lvl="1"/>
            <a:r>
              <a:rPr lang="en-US"/>
              <a:t>If one files MFS then the spouse must either file as MFS or, if he/she qualifies, as HoH.</a:t>
            </a:r>
          </a:p>
          <a:p>
            <a:pPr lvl="1"/>
            <a:r>
              <a:rPr lang="en-US"/>
              <a:t>Filing MFS with valid SS# for the spouse can be e-filed. </a:t>
            </a:r>
          </a:p>
          <a:p>
            <a:pPr lvl="1"/>
            <a:r>
              <a:rPr lang="en-US"/>
              <a:t>Filing MFS with no SS# for the spouse requires that a paper return be filed and you will enter a dummy SS# for the spouse (111-00-1111).</a:t>
            </a:r>
          </a:p>
          <a:p>
            <a:pPr lvl="1"/>
            <a:r>
              <a:rPr lang="en-US"/>
              <a:t>If the other spouse files MFS and itemizes, the taxpayer cannot take the standard deduction but must itemize.</a:t>
            </a:r>
          </a:p>
        </p:txBody>
      </p:sp>
      <p:sp>
        <p:nvSpPr>
          <p:cNvPr id="4" name="Slide Number Placeholder 3">
            <a:extLst>
              <a:ext uri="{FF2B5EF4-FFF2-40B4-BE49-F238E27FC236}">
                <a16:creationId xmlns:a16="http://schemas.microsoft.com/office/drawing/2014/main" id="{5AEA032F-7280-4848-85E3-4DE1F4D37BD0}"/>
              </a:ext>
            </a:extLst>
          </p:cNvPr>
          <p:cNvSpPr>
            <a:spLocks noGrp="1"/>
          </p:cNvSpPr>
          <p:nvPr>
            <p:ph type="sldNum" sz="quarter" idx="12"/>
          </p:nvPr>
        </p:nvSpPr>
        <p:spPr/>
        <p:txBody>
          <a:bodyPr/>
          <a:lstStyle/>
          <a:p>
            <a:fld id="{47A6F401-FBED-434E-8963-F63356A72973}" type="slidenum">
              <a:rPr lang="en-US" smtClean="0"/>
              <a:t>199</a:t>
            </a:fld>
            <a:endParaRPr lang="en-US"/>
          </a:p>
        </p:txBody>
      </p:sp>
    </p:spTree>
    <p:extLst>
      <p:ext uri="{BB962C8B-B14F-4D97-AF65-F5344CB8AC3E}">
        <p14:creationId xmlns:p14="http://schemas.microsoft.com/office/powerpoint/2010/main" val="216954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3D417-135F-99C7-9DE4-7854AB2D57BE}"/>
              </a:ext>
            </a:extLst>
          </p:cNvPr>
          <p:cNvSpPr>
            <a:spLocks noGrp="1"/>
          </p:cNvSpPr>
          <p:nvPr>
            <p:ph type="title"/>
          </p:nvPr>
        </p:nvSpPr>
        <p:spPr>
          <a:xfrm>
            <a:off x="838200" y="365125"/>
            <a:ext cx="10515600" cy="1226169"/>
          </a:xfrm>
        </p:spPr>
        <p:txBody>
          <a:bodyPr>
            <a:normAutofit/>
          </a:bodyPr>
          <a:lstStyle/>
          <a:p>
            <a:r>
              <a:rPr lang="en-US" sz="6000"/>
              <a:t>TODAY’S TOPICS</a:t>
            </a:r>
          </a:p>
        </p:txBody>
      </p:sp>
      <p:sp>
        <p:nvSpPr>
          <p:cNvPr id="3" name="Content Placeholder 2">
            <a:extLst>
              <a:ext uri="{FF2B5EF4-FFF2-40B4-BE49-F238E27FC236}">
                <a16:creationId xmlns:a16="http://schemas.microsoft.com/office/drawing/2014/main" id="{24D50776-386D-C430-6B9B-32B22B7CD613}"/>
              </a:ext>
            </a:extLst>
          </p:cNvPr>
          <p:cNvSpPr>
            <a:spLocks noGrp="1"/>
          </p:cNvSpPr>
          <p:nvPr>
            <p:ph idx="1"/>
          </p:nvPr>
        </p:nvSpPr>
        <p:spPr>
          <a:xfrm>
            <a:off x="838200" y="1591294"/>
            <a:ext cx="10515600" cy="5321299"/>
          </a:xfrm>
        </p:spPr>
        <p:txBody>
          <a:bodyPr>
            <a:normAutofit fontScale="85000" lnSpcReduction="20000"/>
          </a:bodyPr>
          <a:lstStyle/>
          <a:p>
            <a:pPr marL="514350" indent="-514350">
              <a:buFont typeface="+mj-lt"/>
              <a:buAutoNum type="arabicPeriod"/>
            </a:pPr>
            <a:r>
              <a:rPr lang="en-US" sz="3600" b="0"/>
              <a:t>What’s New for 2023?</a:t>
            </a:r>
          </a:p>
          <a:p>
            <a:pPr lvl="1"/>
            <a:r>
              <a:rPr lang="en-US" sz="3600" b="0"/>
              <a:t>Retirement Plan Tax Changes</a:t>
            </a:r>
          </a:p>
          <a:p>
            <a:pPr lvl="1"/>
            <a:r>
              <a:rPr lang="en-US" sz="3600" b="0"/>
              <a:t>Energy Tax Credits</a:t>
            </a:r>
          </a:p>
          <a:p>
            <a:pPr marL="514350" indent="-514350">
              <a:buFont typeface="+mj-lt"/>
              <a:buAutoNum type="arabicPeriod"/>
            </a:pPr>
            <a:r>
              <a:rPr lang="en-US" sz="3600" b="0"/>
              <a:t>Form and Reporting Changes</a:t>
            </a:r>
          </a:p>
          <a:p>
            <a:pPr lvl="1"/>
            <a:r>
              <a:rPr lang="en-US" sz="3600" b="0"/>
              <a:t>Form 1099-K Delay</a:t>
            </a:r>
          </a:p>
          <a:p>
            <a:pPr marL="514350" indent="-514350">
              <a:buFont typeface="+mj-lt"/>
              <a:buAutoNum type="arabicPeriod"/>
            </a:pPr>
            <a:r>
              <a:rPr lang="en-US" sz="3600" b="0"/>
              <a:t>Inflation Adjustments</a:t>
            </a:r>
          </a:p>
          <a:p>
            <a:pPr marL="514350" indent="-514350">
              <a:buFont typeface="+mj-lt"/>
              <a:buAutoNum type="arabicPeriod"/>
            </a:pPr>
            <a:r>
              <a:rPr lang="en-US" sz="3600" b="0"/>
              <a:t>TaxSlayer Changes</a:t>
            </a:r>
          </a:p>
          <a:p>
            <a:pPr marL="514350" indent="-514350">
              <a:buFont typeface="+mj-lt"/>
              <a:buAutoNum type="arabicPeriod"/>
            </a:pPr>
            <a:r>
              <a:rPr lang="en-US"/>
              <a:t>Education</a:t>
            </a:r>
          </a:p>
          <a:p>
            <a:pPr marL="514350" indent="-514350">
              <a:buFont typeface="+mj-lt"/>
              <a:buAutoNum type="arabicPeriod"/>
            </a:pPr>
            <a:r>
              <a:rPr lang="en-US" sz="3600" b="0"/>
              <a:t>NC Exemptions for Bailey and the Military</a:t>
            </a:r>
          </a:p>
          <a:p>
            <a:pPr marL="514350" indent="-514350">
              <a:buFont typeface="+mj-lt"/>
              <a:buAutoNum type="arabicPeriod"/>
            </a:pPr>
            <a:r>
              <a:rPr lang="en-US" sz="3600" b="0"/>
              <a:t>Gig Economy Workers</a:t>
            </a:r>
          </a:p>
          <a:p>
            <a:pPr marL="514350" indent="-514350">
              <a:buFont typeface="+mj-lt"/>
              <a:buAutoNum type="arabicPeriod"/>
            </a:pPr>
            <a:r>
              <a:rPr lang="en-US" sz="3600" b="0"/>
              <a:t>Miscellaneous</a:t>
            </a:r>
          </a:p>
          <a:p>
            <a:pPr marL="514350" indent="-514350">
              <a:buFont typeface="+mj-lt"/>
              <a:buAutoNum type="arabicPeriod"/>
            </a:pPr>
            <a:endParaRPr lang="en-US"/>
          </a:p>
        </p:txBody>
      </p:sp>
      <p:sp>
        <p:nvSpPr>
          <p:cNvPr id="4" name="Slide Number Placeholder 3">
            <a:extLst>
              <a:ext uri="{FF2B5EF4-FFF2-40B4-BE49-F238E27FC236}">
                <a16:creationId xmlns:a16="http://schemas.microsoft.com/office/drawing/2014/main" id="{7A0E9FB2-9D8A-5497-A0CE-2FC37C6B6C6D}"/>
              </a:ext>
            </a:extLst>
          </p:cNvPr>
          <p:cNvSpPr>
            <a:spLocks noGrp="1"/>
          </p:cNvSpPr>
          <p:nvPr>
            <p:ph type="sldNum" sz="quarter" idx="12"/>
          </p:nvPr>
        </p:nvSpPr>
        <p:spPr/>
        <p:txBody>
          <a:bodyPr/>
          <a:lstStyle/>
          <a:p>
            <a:fld id="{D4A68114-37C0-499E-BFBE-01C969A173B6}" type="slidenum">
              <a:rPr lang="en-US" smtClean="0"/>
              <a:t>2</a:t>
            </a:fld>
            <a:endParaRPr lang="en-US"/>
          </a:p>
        </p:txBody>
      </p:sp>
    </p:spTree>
    <p:extLst>
      <p:ext uri="{BB962C8B-B14F-4D97-AF65-F5344CB8AC3E}">
        <p14:creationId xmlns:p14="http://schemas.microsoft.com/office/powerpoint/2010/main" val="27304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01099-C514-009D-EEA5-F733A9B99E18}"/>
              </a:ext>
            </a:extLst>
          </p:cNvPr>
          <p:cNvSpPr>
            <a:spLocks noGrp="1"/>
          </p:cNvSpPr>
          <p:nvPr>
            <p:ph type="title"/>
          </p:nvPr>
        </p:nvSpPr>
        <p:spPr/>
        <p:txBody>
          <a:bodyPr/>
          <a:lstStyle/>
          <a:p>
            <a:r>
              <a:rPr lang="en-US"/>
              <a:t>ENERGY TAX CREDITS</a:t>
            </a:r>
          </a:p>
        </p:txBody>
      </p:sp>
      <p:sp>
        <p:nvSpPr>
          <p:cNvPr id="3" name="Content Placeholder 2">
            <a:extLst>
              <a:ext uri="{FF2B5EF4-FFF2-40B4-BE49-F238E27FC236}">
                <a16:creationId xmlns:a16="http://schemas.microsoft.com/office/drawing/2014/main" id="{B47DC360-F77E-D67B-A968-C1ADE0977EA0}"/>
              </a:ext>
            </a:extLst>
          </p:cNvPr>
          <p:cNvSpPr>
            <a:spLocks noGrp="1"/>
          </p:cNvSpPr>
          <p:nvPr>
            <p:ph idx="1"/>
          </p:nvPr>
        </p:nvSpPr>
        <p:spPr>
          <a:xfrm>
            <a:off x="838200" y="1759789"/>
            <a:ext cx="10515600" cy="4641010"/>
          </a:xfrm>
        </p:spPr>
        <p:txBody>
          <a:bodyPr>
            <a:normAutofit/>
          </a:bodyPr>
          <a:lstStyle/>
          <a:p>
            <a:r>
              <a:rPr lang="en-US"/>
              <a:t>The legislation made a number of significant changes:</a:t>
            </a:r>
          </a:p>
          <a:p>
            <a:pPr marL="1200150" lvl="1" indent="-742950">
              <a:lnSpc>
                <a:spcPct val="80000"/>
              </a:lnSpc>
              <a:buFont typeface="+mj-lt"/>
              <a:buAutoNum type="arabicPeriod"/>
            </a:pPr>
            <a:r>
              <a:rPr lang="en-US"/>
              <a:t>No more $500 lifetime limit.</a:t>
            </a:r>
          </a:p>
          <a:p>
            <a:pPr marL="1200150" lvl="1" indent="-742950">
              <a:lnSpc>
                <a:spcPct val="80000"/>
              </a:lnSpc>
              <a:buFont typeface="+mj-lt"/>
              <a:buAutoNum type="arabicPeriod"/>
            </a:pPr>
            <a:r>
              <a:rPr lang="en-US"/>
              <a:t>The amount of the credit has been significantly increased.</a:t>
            </a:r>
          </a:p>
          <a:p>
            <a:pPr marL="1200150" lvl="1" indent="-742950">
              <a:lnSpc>
                <a:spcPct val="80000"/>
              </a:lnSpc>
              <a:buFont typeface="+mj-lt"/>
              <a:buAutoNum type="arabicPeriod"/>
            </a:pPr>
            <a:r>
              <a:rPr lang="en-US"/>
              <a:t>Qualifying improvements have significant new eligibility criteria.</a:t>
            </a:r>
          </a:p>
          <a:p>
            <a:pPr marL="1200150" lvl="1" indent="-742950">
              <a:lnSpc>
                <a:spcPct val="80000"/>
              </a:lnSpc>
              <a:buFont typeface="+mj-lt"/>
              <a:buAutoNum type="arabicPeriod"/>
            </a:pPr>
            <a:r>
              <a:rPr lang="en-US"/>
              <a:t>Roofs and air-circulating fans no longer qualify.</a:t>
            </a:r>
          </a:p>
          <a:p>
            <a:pPr marL="1200150" lvl="1" indent="-742950">
              <a:lnSpc>
                <a:spcPct val="80000"/>
              </a:lnSpc>
              <a:buFont typeface="+mj-lt"/>
              <a:buAutoNum type="arabicPeriod"/>
            </a:pPr>
            <a:r>
              <a:rPr lang="en-US"/>
              <a:t>Two new categories have been added – electrical panels and home energy audits.</a:t>
            </a:r>
          </a:p>
        </p:txBody>
      </p:sp>
      <p:sp>
        <p:nvSpPr>
          <p:cNvPr id="4" name="Slide Number Placeholder 3">
            <a:extLst>
              <a:ext uri="{FF2B5EF4-FFF2-40B4-BE49-F238E27FC236}">
                <a16:creationId xmlns:a16="http://schemas.microsoft.com/office/drawing/2014/main" id="{C860230A-0495-10D6-AB77-58CB101EDEF5}"/>
              </a:ext>
            </a:extLst>
          </p:cNvPr>
          <p:cNvSpPr>
            <a:spLocks noGrp="1"/>
          </p:cNvSpPr>
          <p:nvPr>
            <p:ph type="sldNum" sz="quarter" idx="12"/>
          </p:nvPr>
        </p:nvSpPr>
        <p:spPr/>
        <p:txBody>
          <a:bodyPr/>
          <a:lstStyle/>
          <a:p>
            <a:fld id="{D4A68114-37C0-499E-BFBE-01C969A173B6}" type="slidenum">
              <a:rPr lang="en-US" smtClean="0"/>
              <a:t>20</a:t>
            </a:fld>
            <a:endParaRPr lang="en-US"/>
          </a:p>
        </p:txBody>
      </p:sp>
    </p:spTree>
    <p:extLst>
      <p:ext uri="{BB962C8B-B14F-4D97-AF65-F5344CB8AC3E}">
        <p14:creationId xmlns:p14="http://schemas.microsoft.com/office/powerpoint/2010/main" val="27351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2908601-A36D-451A-9100-ADBA8F99ECA3}"/>
              </a:ext>
            </a:extLst>
          </p:cNvPr>
          <p:cNvGraphicFramePr>
            <a:graphicFrameLocks/>
          </p:cNvGraphicFramePr>
          <p:nvPr/>
        </p:nvGraphicFramePr>
        <p:xfrm>
          <a:off x="2293256" y="463823"/>
          <a:ext cx="7605487" cy="1381760"/>
        </p:xfrm>
        <a:graphic>
          <a:graphicData uri="http://schemas.openxmlformats.org/drawingml/2006/table">
            <a:tbl>
              <a:tblPr firstRow="1" bandRow="1">
                <a:tableStyleId>{5C22544A-7EE6-4342-B048-85BDC9FD1C3A}</a:tableStyleId>
              </a:tblPr>
              <a:tblGrid>
                <a:gridCol w="2237562">
                  <a:extLst>
                    <a:ext uri="{9D8B030D-6E8A-4147-A177-3AD203B41FA5}">
                      <a16:colId xmlns:a16="http://schemas.microsoft.com/office/drawing/2014/main" val="1970882142"/>
                    </a:ext>
                  </a:extLst>
                </a:gridCol>
                <a:gridCol w="832213">
                  <a:extLst>
                    <a:ext uri="{9D8B030D-6E8A-4147-A177-3AD203B41FA5}">
                      <a16:colId xmlns:a16="http://schemas.microsoft.com/office/drawing/2014/main" val="2590910771"/>
                    </a:ext>
                  </a:extLst>
                </a:gridCol>
                <a:gridCol w="1320800">
                  <a:extLst>
                    <a:ext uri="{9D8B030D-6E8A-4147-A177-3AD203B41FA5}">
                      <a16:colId xmlns:a16="http://schemas.microsoft.com/office/drawing/2014/main" val="3645359059"/>
                    </a:ext>
                  </a:extLst>
                </a:gridCol>
                <a:gridCol w="1016000">
                  <a:extLst>
                    <a:ext uri="{9D8B030D-6E8A-4147-A177-3AD203B41FA5}">
                      <a16:colId xmlns:a16="http://schemas.microsoft.com/office/drawing/2014/main" val="1373654669"/>
                    </a:ext>
                  </a:extLst>
                </a:gridCol>
                <a:gridCol w="979713">
                  <a:extLst>
                    <a:ext uri="{9D8B030D-6E8A-4147-A177-3AD203B41FA5}">
                      <a16:colId xmlns:a16="http://schemas.microsoft.com/office/drawing/2014/main" val="1723086836"/>
                    </a:ext>
                  </a:extLst>
                </a:gridCol>
                <a:gridCol w="1219199">
                  <a:extLst>
                    <a:ext uri="{9D8B030D-6E8A-4147-A177-3AD203B41FA5}">
                      <a16:colId xmlns:a16="http://schemas.microsoft.com/office/drawing/2014/main" val="1948279224"/>
                    </a:ext>
                  </a:extLst>
                </a:gridCol>
              </a:tblGrid>
              <a:tr h="370840">
                <a:tc rowSpan="2">
                  <a:txBody>
                    <a:bodyPr/>
                    <a:lstStyle/>
                    <a:p>
                      <a:r>
                        <a:rPr lang="en-US"/>
                        <a:t>Marital Status</a:t>
                      </a:r>
                    </a:p>
                  </a:txBody>
                  <a:tcPr/>
                </a:tc>
                <a:tc gridSpan="5">
                  <a:txBody>
                    <a:bodyPr/>
                    <a:lstStyle/>
                    <a:p>
                      <a:r>
                        <a:rPr lang="en-US"/>
                        <a:t>Filing Status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7414294"/>
                  </a:ext>
                </a:extLst>
              </a:tr>
              <a:tr h="370840">
                <a:tc vMerge="1">
                  <a:txBody>
                    <a:bodyPr/>
                    <a:lstStyle/>
                    <a:p>
                      <a:r>
                        <a:rPr lang="en-US"/>
                        <a:t>Filing Status</a:t>
                      </a:r>
                    </a:p>
                  </a:txBody>
                  <a:tcPr/>
                </a:tc>
                <a:tc>
                  <a:txBody>
                    <a:bodyPr/>
                    <a:lstStyle/>
                    <a:p>
                      <a:r>
                        <a:rPr lang="en-US"/>
                        <a:t>Single</a:t>
                      </a:r>
                    </a:p>
                  </a:txBody>
                  <a:tcPr/>
                </a:tc>
                <a:tc>
                  <a:txBody>
                    <a:bodyPr/>
                    <a:lstStyle/>
                    <a:p>
                      <a:r>
                        <a:rPr lang="en-US"/>
                        <a:t>Qualifying Surv. Sp.</a:t>
                      </a:r>
                    </a:p>
                  </a:txBody>
                  <a:tcPr/>
                </a:tc>
                <a:tc>
                  <a:txBody>
                    <a:bodyPr/>
                    <a:lstStyle/>
                    <a:p>
                      <a:r>
                        <a:rPr lang="en-US"/>
                        <a:t>MFS</a:t>
                      </a:r>
                    </a:p>
                  </a:txBody>
                  <a:tcPr/>
                </a:tc>
                <a:tc>
                  <a:txBody>
                    <a:bodyPr/>
                    <a:lstStyle/>
                    <a:p>
                      <a:r>
                        <a:rPr lang="en-US"/>
                        <a:t>MFJ</a:t>
                      </a:r>
                    </a:p>
                  </a:txBody>
                  <a:tcPr/>
                </a:tc>
                <a:tc>
                  <a:txBody>
                    <a:bodyPr/>
                    <a:lstStyle/>
                    <a:p>
                      <a:r>
                        <a:rPr lang="en-US"/>
                        <a:t>HoH</a:t>
                      </a:r>
                    </a:p>
                  </a:txBody>
                  <a:tcPr/>
                </a:tc>
                <a:extLst>
                  <a:ext uri="{0D108BD9-81ED-4DB2-BD59-A6C34878D82A}">
                    <a16:rowId xmlns:a16="http://schemas.microsoft.com/office/drawing/2014/main" val="880092247"/>
                  </a:ext>
                </a:extLst>
              </a:tr>
              <a:tr h="370840">
                <a:tc>
                  <a:txBody>
                    <a:bodyPr/>
                    <a:lstStyle/>
                    <a:p>
                      <a:r>
                        <a:rPr lang="en-US"/>
                        <a:t>Widowed</a:t>
                      </a:r>
                    </a:p>
                  </a:txBody>
                  <a:tcPr/>
                </a:tc>
                <a:tc>
                  <a:txBody>
                    <a:bodyPr/>
                    <a:lstStyle/>
                    <a:p>
                      <a:pPr algn="ctr"/>
                      <a:r>
                        <a:rPr lang="en-US"/>
                        <a:t>x</a:t>
                      </a:r>
                    </a:p>
                  </a:txBody>
                  <a:tcPr/>
                </a:tc>
                <a:tc>
                  <a:txBody>
                    <a:bodyPr/>
                    <a:lstStyle/>
                    <a:p>
                      <a:pPr algn="ctr"/>
                      <a:r>
                        <a:rPr lang="en-US"/>
                        <a:t>x</a:t>
                      </a:r>
                    </a:p>
                  </a:txBody>
                  <a:tcPr/>
                </a:tc>
                <a:tc>
                  <a:txBody>
                    <a:bodyPr/>
                    <a:lstStyle/>
                    <a:p>
                      <a:pPr algn="ctr"/>
                      <a:r>
                        <a:rPr lang="en-US"/>
                        <a:t>x</a:t>
                      </a:r>
                    </a:p>
                  </a:txBody>
                  <a:tcPr/>
                </a:tc>
                <a:tc>
                  <a:txBody>
                    <a:bodyPr/>
                    <a:lstStyle/>
                    <a:p>
                      <a:pPr algn="ctr"/>
                      <a:r>
                        <a:rPr lang="en-US"/>
                        <a:t>x</a:t>
                      </a:r>
                    </a:p>
                  </a:txBody>
                  <a:tcPr/>
                </a:tc>
                <a:tc>
                  <a:txBody>
                    <a:bodyPr/>
                    <a:lstStyle/>
                    <a:p>
                      <a:pPr algn="ctr"/>
                      <a:r>
                        <a:rPr lang="en-US"/>
                        <a:t>x</a:t>
                      </a:r>
                    </a:p>
                  </a:txBody>
                  <a:tcPr/>
                </a:tc>
                <a:extLst>
                  <a:ext uri="{0D108BD9-81ED-4DB2-BD59-A6C34878D82A}">
                    <a16:rowId xmlns:a16="http://schemas.microsoft.com/office/drawing/2014/main" val="541396596"/>
                  </a:ext>
                </a:extLst>
              </a:tr>
            </a:tbl>
          </a:graphicData>
        </a:graphic>
      </p:graphicFrame>
      <p:sp>
        <p:nvSpPr>
          <p:cNvPr id="3" name="Content Placeholder 2">
            <a:extLst>
              <a:ext uri="{FF2B5EF4-FFF2-40B4-BE49-F238E27FC236}">
                <a16:creationId xmlns:a16="http://schemas.microsoft.com/office/drawing/2014/main" id="{47462A4C-B234-4382-8C73-B58EB34B3ACD}"/>
              </a:ext>
            </a:extLst>
          </p:cNvPr>
          <p:cNvSpPr>
            <a:spLocks noGrp="1"/>
          </p:cNvSpPr>
          <p:nvPr>
            <p:ph idx="1"/>
          </p:nvPr>
        </p:nvSpPr>
        <p:spPr>
          <a:xfrm>
            <a:off x="838200" y="2124686"/>
            <a:ext cx="10515600" cy="4371005"/>
          </a:xfrm>
        </p:spPr>
        <p:txBody>
          <a:bodyPr>
            <a:normAutofit fontScale="55000" lnSpcReduction="20000"/>
          </a:bodyPr>
          <a:lstStyle/>
          <a:p>
            <a:pPr marL="0" indent="0">
              <a:buNone/>
            </a:pPr>
            <a:r>
              <a:rPr lang="en-US"/>
              <a:t>In the year of the spouse’s death, the taxpayer may still file an MFJ return so long as the taxpayer did not remarry before year-end.  Can also file MFS for the year of death.</a:t>
            </a:r>
          </a:p>
          <a:p>
            <a:pPr marL="0" indent="0">
              <a:buNone/>
            </a:pPr>
            <a:r>
              <a:rPr lang="en-US"/>
              <a:t>In subsequent years, the most beneficial to TP is to file as a QUALIFYING SURVIVING SPOUSE, however, 4 conditions must be met</a:t>
            </a:r>
          </a:p>
          <a:p>
            <a:pPr lvl="1"/>
            <a:r>
              <a:rPr lang="en-US"/>
              <a:t>Spouse died in 2021 or 2022 </a:t>
            </a:r>
            <a:r>
              <a:rPr lang="en-US" b="1" u="sng"/>
              <a:t>and</a:t>
            </a:r>
          </a:p>
          <a:p>
            <a:pPr lvl="1"/>
            <a:r>
              <a:rPr lang="en-US"/>
              <a:t>The taxpayer did not remarry by the end of 2023 </a:t>
            </a:r>
            <a:r>
              <a:rPr lang="en-US" b="1" u="sng"/>
              <a:t>and</a:t>
            </a:r>
          </a:p>
          <a:p>
            <a:pPr lvl="1"/>
            <a:r>
              <a:rPr lang="en-US"/>
              <a:t>The taxpayer paid more than half the costs of maintaining the home </a:t>
            </a:r>
            <a:r>
              <a:rPr lang="en-US" b="1" u="sng"/>
              <a:t>and</a:t>
            </a:r>
          </a:p>
          <a:p>
            <a:pPr lvl="1">
              <a:spcAft>
                <a:spcPts val="800"/>
              </a:spcAft>
            </a:pPr>
            <a:r>
              <a:rPr lang="en-US"/>
              <a:t>A child or stepchild (but not a foster child) of the taxpayer lived with the taxpayer </a:t>
            </a:r>
            <a:r>
              <a:rPr lang="en-US" u="sng"/>
              <a:t>all year</a:t>
            </a:r>
            <a:r>
              <a:rPr lang="en-US"/>
              <a:t> (except for temporary absences) and is a Dependent of the taxpayer or would be except he/she earned more than $4,700 or because he/she filed a joint return</a:t>
            </a:r>
          </a:p>
          <a:p>
            <a:pPr lvl="2">
              <a:spcAft>
                <a:spcPts val="800"/>
              </a:spcAft>
            </a:pPr>
            <a:r>
              <a:rPr lang="en-US"/>
              <a:t>Note this is an “all year” requirement rather than ½ year requirement that is needed for HoH filing status.  In addition, the only qualifying persons are children, so, for example, grandchildren would not qualify.</a:t>
            </a:r>
          </a:p>
          <a:p>
            <a:pPr marL="0" indent="0">
              <a:spcAft>
                <a:spcPts val="800"/>
              </a:spcAft>
              <a:buNone/>
            </a:pPr>
            <a:r>
              <a:rPr lang="en-US"/>
              <a:t>If they don’t meet all these conditions then just like Never Married, Divorced, or Separated, they will file either as SINGLE or HEAD OF HOUSEHOLD unless the taxpayer remarries.</a:t>
            </a:r>
          </a:p>
          <a:p>
            <a:pPr marL="0" indent="0">
              <a:buNone/>
            </a:pPr>
            <a:endParaRPr lang="en-US" sz="2600"/>
          </a:p>
        </p:txBody>
      </p:sp>
      <p:sp>
        <p:nvSpPr>
          <p:cNvPr id="4" name="Slide Number Placeholder 3">
            <a:extLst>
              <a:ext uri="{FF2B5EF4-FFF2-40B4-BE49-F238E27FC236}">
                <a16:creationId xmlns:a16="http://schemas.microsoft.com/office/drawing/2014/main" id="{382863BF-6864-4A1C-B82D-0569A2F5E72B}"/>
              </a:ext>
            </a:extLst>
          </p:cNvPr>
          <p:cNvSpPr>
            <a:spLocks noGrp="1"/>
          </p:cNvSpPr>
          <p:nvPr>
            <p:ph type="sldNum" sz="quarter" idx="12"/>
          </p:nvPr>
        </p:nvSpPr>
        <p:spPr/>
        <p:txBody>
          <a:bodyPr/>
          <a:lstStyle/>
          <a:p>
            <a:fld id="{47A6F401-FBED-434E-8963-F63356A72973}" type="slidenum">
              <a:rPr lang="en-US" smtClean="0"/>
              <a:t>200</a:t>
            </a:fld>
            <a:endParaRPr lang="en-US"/>
          </a:p>
        </p:txBody>
      </p:sp>
      <p:sp>
        <p:nvSpPr>
          <p:cNvPr id="11" name="Rectangle 10">
            <a:extLst>
              <a:ext uri="{FF2B5EF4-FFF2-40B4-BE49-F238E27FC236}">
                <a16:creationId xmlns:a16="http://schemas.microsoft.com/office/drawing/2014/main" id="{9CC2035C-3FAD-46F4-8B34-9BA4E004222F}"/>
              </a:ext>
            </a:extLst>
          </p:cNvPr>
          <p:cNvSpPr/>
          <p:nvPr/>
        </p:nvSpPr>
        <p:spPr>
          <a:xfrm>
            <a:off x="2235200" y="429534"/>
            <a:ext cx="2184400" cy="1450338"/>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06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5DFF9-1A05-C1DC-F684-B801FAA95A73}"/>
              </a:ext>
            </a:extLst>
          </p:cNvPr>
          <p:cNvSpPr>
            <a:spLocks noGrp="1"/>
          </p:cNvSpPr>
          <p:nvPr>
            <p:ph type="title"/>
          </p:nvPr>
        </p:nvSpPr>
        <p:spPr>
          <a:xfrm>
            <a:off x="431321" y="365125"/>
            <a:ext cx="11344471" cy="939419"/>
          </a:xfrm>
        </p:spPr>
        <p:txBody>
          <a:bodyPr>
            <a:normAutofit/>
          </a:bodyPr>
          <a:lstStyle/>
          <a:p>
            <a:r>
              <a:rPr lang="en-US" sz="4800" b="1"/>
              <a:t>QUALIFYING PERSON DEFINITIONS</a:t>
            </a:r>
          </a:p>
        </p:txBody>
      </p:sp>
      <p:sp>
        <p:nvSpPr>
          <p:cNvPr id="4" name="Slide Number Placeholder 3">
            <a:extLst>
              <a:ext uri="{FF2B5EF4-FFF2-40B4-BE49-F238E27FC236}">
                <a16:creationId xmlns:a16="http://schemas.microsoft.com/office/drawing/2014/main" id="{6868C38F-5953-0F0C-D338-CF8642102E8D}"/>
              </a:ext>
            </a:extLst>
          </p:cNvPr>
          <p:cNvSpPr>
            <a:spLocks noGrp="1"/>
          </p:cNvSpPr>
          <p:nvPr>
            <p:ph type="sldNum" sz="quarter" idx="12"/>
          </p:nvPr>
        </p:nvSpPr>
        <p:spPr/>
        <p:txBody>
          <a:bodyPr/>
          <a:lstStyle/>
          <a:p>
            <a:fld id="{6E935C72-37A3-446E-A7DA-D90C7FB0A4F8}" type="slidenum">
              <a:rPr lang="en-US" smtClean="0"/>
              <a:t>201</a:t>
            </a:fld>
            <a:endParaRPr lang="en-US"/>
          </a:p>
        </p:txBody>
      </p:sp>
      <p:sp>
        <p:nvSpPr>
          <p:cNvPr id="11" name="Rectangle 10">
            <a:extLst>
              <a:ext uri="{FF2B5EF4-FFF2-40B4-BE49-F238E27FC236}">
                <a16:creationId xmlns:a16="http://schemas.microsoft.com/office/drawing/2014/main" id="{3F6DE33F-F1B1-AB79-0D09-87147B45109D}"/>
              </a:ext>
            </a:extLst>
          </p:cNvPr>
          <p:cNvSpPr/>
          <p:nvPr/>
        </p:nvSpPr>
        <p:spPr>
          <a:xfrm>
            <a:off x="10869283" y="6356350"/>
            <a:ext cx="276045" cy="136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9DA9D99-B62E-5216-62AC-14ABDF0AC0B3}"/>
              </a:ext>
            </a:extLst>
          </p:cNvPr>
          <p:cNvPicPr>
            <a:picLocks noChangeAspect="1"/>
          </p:cNvPicPr>
          <p:nvPr/>
        </p:nvPicPr>
        <p:blipFill>
          <a:blip r:embed="rId2"/>
          <a:stretch>
            <a:fillRect/>
          </a:stretch>
        </p:blipFill>
        <p:spPr>
          <a:xfrm>
            <a:off x="572557" y="1304544"/>
            <a:ext cx="3535095" cy="4708067"/>
          </a:xfrm>
          <a:prstGeom prst="rect">
            <a:avLst/>
          </a:prstGeom>
        </p:spPr>
      </p:pic>
      <p:pic>
        <p:nvPicPr>
          <p:cNvPr id="7" name="Picture 6">
            <a:extLst>
              <a:ext uri="{FF2B5EF4-FFF2-40B4-BE49-F238E27FC236}">
                <a16:creationId xmlns:a16="http://schemas.microsoft.com/office/drawing/2014/main" id="{AF9BFA84-6714-0CD0-E07F-A75B70716D66}"/>
              </a:ext>
            </a:extLst>
          </p:cNvPr>
          <p:cNvPicPr>
            <a:picLocks noChangeAspect="1"/>
          </p:cNvPicPr>
          <p:nvPr/>
        </p:nvPicPr>
        <p:blipFill>
          <a:blip r:embed="rId3"/>
          <a:stretch>
            <a:fillRect/>
          </a:stretch>
        </p:blipFill>
        <p:spPr>
          <a:xfrm>
            <a:off x="4525557" y="1327926"/>
            <a:ext cx="3498116" cy="5210986"/>
          </a:xfrm>
          <a:prstGeom prst="rect">
            <a:avLst/>
          </a:prstGeom>
        </p:spPr>
      </p:pic>
      <p:pic>
        <p:nvPicPr>
          <p:cNvPr id="9" name="Picture 8">
            <a:extLst>
              <a:ext uri="{FF2B5EF4-FFF2-40B4-BE49-F238E27FC236}">
                <a16:creationId xmlns:a16="http://schemas.microsoft.com/office/drawing/2014/main" id="{F6849A8B-5065-B14A-FDB2-D33F44E7367A}"/>
              </a:ext>
            </a:extLst>
          </p:cNvPr>
          <p:cNvPicPr>
            <a:picLocks noChangeAspect="1"/>
          </p:cNvPicPr>
          <p:nvPr/>
        </p:nvPicPr>
        <p:blipFill>
          <a:blip r:embed="rId4"/>
          <a:stretch>
            <a:fillRect/>
          </a:stretch>
        </p:blipFill>
        <p:spPr>
          <a:xfrm>
            <a:off x="8363702" y="1341434"/>
            <a:ext cx="3412090" cy="4978025"/>
          </a:xfrm>
          <a:prstGeom prst="rect">
            <a:avLst/>
          </a:prstGeom>
        </p:spPr>
      </p:pic>
      <p:pic>
        <p:nvPicPr>
          <p:cNvPr id="13" name="Picture 12">
            <a:extLst>
              <a:ext uri="{FF2B5EF4-FFF2-40B4-BE49-F238E27FC236}">
                <a16:creationId xmlns:a16="http://schemas.microsoft.com/office/drawing/2014/main" id="{1AD07647-5C38-2B5D-AF8D-1BD2E4582B57}"/>
              </a:ext>
            </a:extLst>
          </p:cNvPr>
          <p:cNvPicPr>
            <a:picLocks noChangeAspect="1"/>
          </p:cNvPicPr>
          <p:nvPr/>
        </p:nvPicPr>
        <p:blipFill>
          <a:blip r:embed="rId5"/>
          <a:stretch>
            <a:fillRect/>
          </a:stretch>
        </p:blipFill>
        <p:spPr>
          <a:xfrm>
            <a:off x="431322" y="6035993"/>
            <a:ext cx="4028536" cy="576813"/>
          </a:xfrm>
          <a:prstGeom prst="rect">
            <a:avLst/>
          </a:prstGeom>
        </p:spPr>
      </p:pic>
    </p:spTree>
    <p:extLst>
      <p:ext uri="{BB962C8B-B14F-4D97-AF65-F5344CB8AC3E}">
        <p14:creationId xmlns:p14="http://schemas.microsoft.com/office/powerpoint/2010/main" val="60987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1F1FF6-FA88-3698-E837-A23AB4CAAA49}"/>
              </a:ext>
            </a:extLst>
          </p:cNvPr>
          <p:cNvSpPr>
            <a:spLocks noGrp="1"/>
          </p:cNvSpPr>
          <p:nvPr>
            <p:ph type="sldNum" sz="quarter" idx="12"/>
          </p:nvPr>
        </p:nvSpPr>
        <p:spPr/>
        <p:txBody>
          <a:bodyPr/>
          <a:lstStyle/>
          <a:p>
            <a:fld id="{6E935C72-37A3-446E-A7DA-D90C7FB0A4F8}" type="slidenum">
              <a:rPr lang="en-US" smtClean="0"/>
              <a:t>202</a:t>
            </a:fld>
            <a:endParaRPr lang="en-US"/>
          </a:p>
        </p:txBody>
      </p:sp>
      <p:pic>
        <p:nvPicPr>
          <p:cNvPr id="4" name="Picture 3">
            <a:extLst>
              <a:ext uri="{FF2B5EF4-FFF2-40B4-BE49-F238E27FC236}">
                <a16:creationId xmlns:a16="http://schemas.microsoft.com/office/drawing/2014/main" id="{CE011F52-F82A-054A-4479-D0459A71CBA7}"/>
              </a:ext>
            </a:extLst>
          </p:cNvPr>
          <p:cNvPicPr>
            <a:picLocks noChangeAspect="1"/>
          </p:cNvPicPr>
          <p:nvPr/>
        </p:nvPicPr>
        <p:blipFill>
          <a:blip r:embed="rId2"/>
          <a:stretch>
            <a:fillRect/>
          </a:stretch>
        </p:blipFill>
        <p:spPr>
          <a:xfrm>
            <a:off x="1226344" y="397616"/>
            <a:ext cx="9739312" cy="6143887"/>
          </a:xfrm>
          <a:prstGeom prst="rect">
            <a:avLst/>
          </a:prstGeom>
        </p:spPr>
      </p:pic>
    </p:spTree>
    <p:extLst>
      <p:ext uri="{BB962C8B-B14F-4D97-AF65-F5344CB8AC3E}">
        <p14:creationId xmlns:p14="http://schemas.microsoft.com/office/powerpoint/2010/main" val="7614445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9EAB49-41AB-A17F-AC8B-164C15D65BF1}"/>
              </a:ext>
            </a:extLst>
          </p:cNvPr>
          <p:cNvSpPr>
            <a:spLocks noGrp="1"/>
          </p:cNvSpPr>
          <p:nvPr>
            <p:ph type="sldNum" sz="quarter" idx="12"/>
          </p:nvPr>
        </p:nvSpPr>
        <p:spPr/>
        <p:txBody>
          <a:bodyPr/>
          <a:lstStyle/>
          <a:p>
            <a:fld id="{6E935C72-37A3-446E-A7DA-D90C7FB0A4F8}" type="slidenum">
              <a:rPr lang="en-US" smtClean="0"/>
              <a:t>203</a:t>
            </a:fld>
            <a:endParaRPr lang="en-US"/>
          </a:p>
        </p:txBody>
      </p:sp>
      <p:pic>
        <p:nvPicPr>
          <p:cNvPr id="4" name="Picture 3">
            <a:extLst>
              <a:ext uri="{FF2B5EF4-FFF2-40B4-BE49-F238E27FC236}">
                <a16:creationId xmlns:a16="http://schemas.microsoft.com/office/drawing/2014/main" id="{F4313DF3-D624-4819-E5B3-2C818EC66575}"/>
              </a:ext>
            </a:extLst>
          </p:cNvPr>
          <p:cNvPicPr>
            <a:picLocks noChangeAspect="1"/>
          </p:cNvPicPr>
          <p:nvPr/>
        </p:nvPicPr>
        <p:blipFill>
          <a:blip r:embed="rId2"/>
          <a:stretch>
            <a:fillRect/>
          </a:stretch>
        </p:blipFill>
        <p:spPr>
          <a:xfrm>
            <a:off x="3659169" y="439387"/>
            <a:ext cx="4873661" cy="5810085"/>
          </a:xfrm>
          <a:prstGeom prst="rect">
            <a:avLst/>
          </a:prstGeom>
        </p:spPr>
      </p:pic>
    </p:spTree>
    <p:extLst>
      <p:ext uri="{BB962C8B-B14F-4D97-AF65-F5344CB8AC3E}">
        <p14:creationId xmlns:p14="http://schemas.microsoft.com/office/powerpoint/2010/main" val="311349777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336057"/>
          </a:xfrm>
        </p:spPr>
        <p:txBody>
          <a:bodyPr>
            <a:normAutofit/>
          </a:bodyPr>
          <a:lstStyle/>
          <a:p>
            <a:pPr algn="ctr"/>
            <a:r>
              <a:rPr lang="en-US" sz="5400" b="1">
                <a:latin typeface="Yu Gothic UI Semibold" panose="020B0700000000000000" pitchFamily="34" charset="-128"/>
                <a:ea typeface="Yu Gothic UI Semibold" panose="020B0700000000000000" pitchFamily="34" charset="-128"/>
              </a:rPr>
              <a:t>TAXPAYER ID NUMBER RULES</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204</a:t>
            </a:fld>
            <a:endParaRPr lang="en-US"/>
          </a:p>
        </p:txBody>
      </p:sp>
      <p:graphicFrame>
        <p:nvGraphicFramePr>
          <p:cNvPr id="7" name="Table 7">
            <a:extLst>
              <a:ext uri="{FF2B5EF4-FFF2-40B4-BE49-F238E27FC236}">
                <a16:creationId xmlns:a16="http://schemas.microsoft.com/office/drawing/2014/main" id="{14698439-4526-4F0C-8E42-683FF636A36D}"/>
              </a:ext>
            </a:extLst>
          </p:cNvPr>
          <p:cNvGraphicFramePr>
            <a:graphicFrameLocks noGrp="1"/>
          </p:cNvGraphicFramePr>
          <p:nvPr>
            <p:extLst>
              <p:ext uri="{D42A27DB-BD31-4B8C-83A1-F6EECF244321}">
                <p14:modId xmlns:p14="http://schemas.microsoft.com/office/powerpoint/2010/main" val="122704445"/>
              </p:ext>
            </p:extLst>
          </p:nvPr>
        </p:nvGraphicFramePr>
        <p:xfrm>
          <a:off x="821915" y="1369060"/>
          <a:ext cx="10477829" cy="3479800"/>
        </p:xfrm>
        <a:graphic>
          <a:graphicData uri="http://schemas.openxmlformats.org/drawingml/2006/table">
            <a:tbl>
              <a:tblPr firstRow="1" bandRow="1">
                <a:tableStyleId>{93296810-A885-4BE3-A3E7-6D5BEEA58F35}</a:tableStyleId>
              </a:tblPr>
              <a:tblGrid>
                <a:gridCol w="2484438">
                  <a:extLst>
                    <a:ext uri="{9D8B030D-6E8A-4147-A177-3AD203B41FA5}">
                      <a16:colId xmlns:a16="http://schemas.microsoft.com/office/drawing/2014/main" val="1047149888"/>
                    </a:ext>
                  </a:extLst>
                </a:gridCol>
                <a:gridCol w="3583503">
                  <a:extLst>
                    <a:ext uri="{9D8B030D-6E8A-4147-A177-3AD203B41FA5}">
                      <a16:colId xmlns:a16="http://schemas.microsoft.com/office/drawing/2014/main" val="3330936152"/>
                    </a:ext>
                  </a:extLst>
                </a:gridCol>
                <a:gridCol w="4409888">
                  <a:extLst>
                    <a:ext uri="{9D8B030D-6E8A-4147-A177-3AD203B41FA5}">
                      <a16:colId xmlns:a16="http://schemas.microsoft.com/office/drawing/2014/main" val="3959531235"/>
                    </a:ext>
                  </a:extLst>
                </a:gridCol>
              </a:tblGrid>
              <a:tr h="370840">
                <a:tc>
                  <a:txBody>
                    <a:bodyPr/>
                    <a:lstStyle/>
                    <a:p>
                      <a:r>
                        <a:rPr lang="en-US"/>
                        <a:t>Tax Benefit</a:t>
                      </a:r>
                    </a:p>
                  </a:txBody>
                  <a:tcPr/>
                </a:tc>
                <a:tc>
                  <a:txBody>
                    <a:bodyPr/>
                    <a:lstStyle/>
                    <a:p>
                      <a:pPr algn="ctr"/>
                      <a:r>
                        <a:rPr lang="en-US"/>
                        <a:t>Taxpayer TIN Requirement</a:t>
                      </a:r>
                    </a:p>
                  </a:txBody>
                  <a:tcPr/>
                </a:tc>
                <a:tc>
                  <a:txBody>
                    <a:bodyPr/>
                    <a:lstStyle/>
                    <a:p>
                      <a:pPr algn="ctr"/>
                      <a:r>
                        <a:rPr lang="en-US"/>
                        <a:t>Qualifying Person TIN</a:t>
                      </a:r>
                    </a:p>
                  </a:txBody>
                  <a:tcPr/>
                </a:tc>
                <a:extLst>
                  <a:ext uri="{0D108BD9-81ED-4DB2-BD59-A6C34878D82A}">
                    <a16:rowId xmlns:a16="http://schemas.microsoft.com/office/drawing/2014/main" val="1008250296"/>
                  </a:ext>
                </a:extLst>
              </a:tr>
              <a:tr h="370840">
                <a:tc>
                  <a:txBody>
                    <a:bodyPr/>
                    <a:lstStyle/>
                    <a:p>
                      <a:r>
                        <a:rPr lang="en-US"/>
                        <a:t>EIC</a:t>
                      </a:r>
                    </a:p>
                  </a:txBody>
                  <a:tcPr/>
                </a:tc>
                <a:tc>
                  <a:txBody>
                    <a:bodyPr/>
                    <a:lstStyle/>
                    <a:p>
                      <a:pPr algn="ctr"/>
                      <a:r>
                        <a:rPr lang="en-US"/>
                        <a:t>Must have an SSN that is valid for employment </a:t>
                      </a:r>
                    </a:p>
                    <a:p>
                      <a:pPr algn="ctr"/>
                      <a:r>
                        <a:rPr lang="en-US"/>
                        <a:t>(No ITIN)</a:t>
                      </a:r>
                    </a:p>
                  </a:txBody>
                  <a:tcPr/>
                </a:tc>
                <a:tc>
                  <a:txBody>
                    <a:bodyPr/>
                    <a:lstStyle/>
                    <a:p>
                      <a:pPr algn="ctr"/>
                      <a:r>
                        <a:rPr lang="en-US"/>
                        <a:t>Must have an SSN that is valid for employment </a:t>
                      </a:r>
                    </a:p>
                    <a:p>
                      <a:pPr algn="ctr"/>
                      <a:r>
                        <a:rPr lang="en-US"/>
                        <a:t>(No ITIN or ATIN)*</a:t>
                      </a:r>
                      <a:endParaRPr lang="en-US" sz="900"/>
                    </a:p>
                  </a:txBody>
                  <a:tcPr/>
                </a:tc>
                <a:extLst>
                  <a:ext uri="{0D108BD9-81ED-4DB2-BD59-A6C34878D82A}">
                    <a16:rowId xmlns:a16="http://schemas.microsoft.com/office/drawing/2014/main" val="4022296758"/>
                  </a:ext>
                </a:extLst>
              </a:tr>
              <a:tr h="370840">
                <a:tc>
                  <a:txBody>
                    <a:bodyPr/>
                    <a:lstStyle/>
                    <a:p>
                      <a:r>
                        <a:rPr lang="en-US"/>
                        <a:t>CTC</a:t>
                      </a:r>
                    </a:p>
                  </a:txBody>
                  <a:tcPr/>
                </a:tc>
                <a:tc>
                  <a:txBody>
                    <a:bodyPr/>
                    <a:lstStyle/>
                    <a:p>
                      <a:pPr algn="ctr"/>
                      <a:r>
                        <a:rPr lang="en-US"/>
                        <a:t>Must have a valid TIN</a:t>
                      </a:r>
                    </a:p>
                    <a:p>
                      <a:pPr algn="ctr"/>
                      <a:r>
                        <a:rPr lang="en-US"/>
                        <a:t>(Any SSN or ITIN)</a:t>
                      </a:r>
                    </a:p>
                  </a:txBody>
                  <a:tcPr/>
                </a:tc>
                <a:tc>
                  <a:txBody>
                    <a:bodyPr/>
                    <a:lstStyle/>
                    <a:p>
                      <a:pPr algn="ctr"/>
                      <a:r>
                        <a:rPr lang="en-US"/>
                        <a:t>Must have an SSN that is valid for employment</a:t>
                      </a:r>
                    </a:p>
                    <a:p>
                      <a:pPr algn="ctr"/>
                      <a:r>
                        <a:rPr lang="en-US"/>
                        <a:t>(No ITIN or ATIN)</a:t>
                      </a:r>
                    </a:p>
                  </a:txBody>
                  <a:tcPr/>
                </a:tc>
                <a:extLst>
                  <a:ext uri="{0D108BD9-81ED-4DB2-BD59-A6C34878D82A}">
                    <a16:rowId xmlns:a16="http://schemas.microsoft.com/office/drawing/2014/main" val="3724183294"/>
                  </a:ext>
                </a:extLst>
              </a:tr>
              <a:tr h="370840">
                <a:tc>
                  <a:txBody>
                    <a:bodyPr/>
                    <a:lstStyle/>
                    <a:p>
                      <a:r>
                        <a:rPr lang="en-US"/>
                        <a:t>Other Dependent Credit</a:t>
                      </a:r>
                    </a:p>
                  </a:txBody>
                  <a:tcPr/>
                </a:tc>
                <a:tc>
                  <a:txBody>
                    <a:bodyPr/>
                    <a:lstStyle/>
                    <a:p>
                      <a:pPr algn="ctr"/>
                      <a:r>
                        <a:rPr lang="en-US"/>
                        <a:t>Must have a valid TIN </a:t>
                      </a:r>
                    </a:p>
                    <a:p>
                      <a:pPr algn="ctr"/>
                      <a:r>
                        <a:rPr lang="en-US"/>
                        <a:t>(Any SSN or ITIN)</a:t>
                      </a:r>
                    </a:p>
                  </a:txBody>
                  <a:tcPr/>
                </a:tc>
                <a:tc>
                  <a:txBody>
                    <a:bodyPr/>
                    <a:lstStyle/>
                    <a:p>
                      <a:pPr algn="ctr"/>
                      <a:r>
                        <a:rPr lang="en-US"/>
                        <a:t>Must have a valid TIN</a:t>
                      </a:r>
                    </a:p>
                    <a:p>
                      <a:pPr algn="ctr"/>
                      <a:r>
                        <a:rPr lang="en-US"/>
                        <a:t>(Any SSN, ITIN, or ATIN)</a:t>
                      </a:r>
                    </a:p>
                  </a:txBody>
                  <a:tcPr/>
                </a:tc>
                <a:extLst>
                  <a:ext uri="{0D108BD9-81ED-4DB2-BD59-A6C34878D82A}">
                    <a16:rowId xmlns:a16="http://schemas.microsoft.com/office/drawing/2014/main" val="767843085"/>
                  </a:ext>
                </a:extLst>
              </a:tr>
              <a:tr h="370840">
                <a:tc>
                  <a:txBody>
                    <a:bodyPr/>
                    <a:lstStyle/>
                    <a:p>
                      <a:r>
                        <a:rPr lang="en-US"/>
                        <a:t>Child &amp; Dependent Care Credit</a:t>
                      </a:r>
                    </a:p>
                  </a:txBody>
                  <a:tcPr/>
                </a:tc>
                <a:tc>
                  <a:txBody>
                    <a:bodyPr/>
                    <a:lstStyle/>
                    <a:p>
                      <a:pPr algn="ctr"/>
                      <a:r>
                        <a:rPr lang="en-US"/>
                        <a:t>Must have a valid TIN</a:t>
                      </a:r>
                    </a:p>
                    <a:p>
                      <a:pPr algn="ctr"/>
                      <a:r>
                        <a:rPr lang="en-US"/>
                        <a:t>(Any SSN or ITIN)</a:t>
                      </a:r>
                    </a:p>
                  </a:txBody>
                  <a:tcPr/>
                </a:tc>
                <a:tc>
                  <a:txBody>
                    <a:bodyPr/>
                    <a:lstStyle/>
                    <a:p>
                      <a:pPr algn="ctr"/>
                      <a:r>
                        <a:rPr lang="en-US"/>
                        <a:t>Must have a valid TIN</a:t>
                      </a:r>
                    </a:p>
                    <a:p>
                      <a:pPr algn="ctr"/>
                      <a:r>
                        <a:rPr lang="en-US"/>
                        <a:t>(Any SSN, ITIN, or ATIN)</a:t>
                      </a:r>
                    </a:p>
                  </a:txBody>
                  <a:tcPr/>
                </a:tc>
                <a:extLst>
                  <a:ext uri="{0D108BD9-81ED-4DB2-BD59-A6C34878D82A}">
                    <a16:rowId xmlns:a16="http://schemas.microsoft.com/office/drawing/2014/main" val="443572108"/>
                  </a:ext>
                </a:extLst>
              </a:tr>
            </a:tbl>
          </a:graphicData>
        </a:graphic>
      </p:graphicFrame>
      <p:sp>
        <p:nvSpPr>
          <p:cNvPr id="8" name="TextBox 7">
            <a:extLst>
              <a:ext uri="{FF2B5EF4-FFF2-40B4-BE49-F238E27FC236}">
                <a16:creationId xmlns:a16="http://schemas.microsoft.com/office/drawing/2014/main" id="{E521B231-24A7-4132-A1C6-7E590A962318}"/>
              </a:ext>
            </a:extLst>
          </p:cNvPr>
          <p:cNvSpPr txBox="1"/>
          <p:nvPr/>
        </p:nvSpPr>
        <p:spPr>
          <a:xfrm>
            <a:off x="864388" y="5644023"/>
            <a:ext cx="10392882" cy="584775"/>
          </a:xfrm>
          <a:prstGeom prst="rect">
            <a:avLst/>
          </a:prstGeom>
          <a:noFill/>
        </p:spPr>
        <p:txBody>
          <a:bodyPr wrap="square" rtlCol="0">
            <a:spAutoFit/>
          </a:bodyPr>
          <a:lstStyle/>
          <a:p>
            <a:r>
              <a:rPr lang="en-US" sz="1200"/>
              <a:t>*</a:t>
            </a:r>
            <a:r>
              <a:rPr lang="en-US" sz="1600"/>
              <a:t>If Qualifying Person does not have a valid SSN, parent(s) can still claim EIC as if they had no qualifying persons so long as the taxpayer (both taxpayers on an MFJ return) has a valid SSN for employment.  </a:t>
            </a:r>
          </a:p>
        </p:txBody>
      </p:sp>
    </p:spTree>
    <p:extLst>
      <p:ext uri="{BB962C8B-B14F-4D97-AF65-F5344CB8AC3E}">
        <p14:creationId xmlns:p14="http://schemas.microsoft.com/office/powerpoint/2010/main" val="409145708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E22062-5FE9-16E6-73C2-8FDF7BD09DE6}"/>
              </a:ext>
            </a:extLst>
          </p:cNvPr>
          <p:cNvSpPr>
            <a:spLocks noGrp="1"/>
          </p:cNvSpPr>
          <p:nvPr>
            <p:ph idx="1"/>
          </p:nvPr>
        </p:nvSpPr>
        <p:spPr>
          <a:xfrm>
            <a:off x="838200" y="888521"/>
            <a:ext cx="10515600" cy="5288442"/>
          </a:xfrm>
        </p:spPr>
        <p:txBody>
          <a:bodyPr/>
          <a:lstStyle/>
          <a:p>
            <a:pPr>
              <a:lnSpc>
                <a:spcPct val="80000"/>
              </a:lnSpc>
            </a:pPr>
            <a:r>
              <a:rPr lang="en-US"/>
              <a:t>All training materials are available on </a:t>
            </a:r>
            <a:r>
              <a:rPr lang="en-US">
                <a:hlinkClick r:id="rId2"/>
              </a:rPr>
              <a:t>https://reinvestmentpartners.org/nctac-vita-partners-resources/page.html</a:t>
            </a:r>
            <a:r>
              <a:rPr lang="en-US"/>
              <a:t> </a:t>
            </a:r>
          </a:p>
          <a:p>
            <a:pPr>
              <a:lnSpc>
                <a:spcPct val="80000"/>
              </a:lnSpc>
            </a:pPr>
            <a:r>
              <a:rPr lang="en-US"/>
              <a:t>A link to these materials, as well as an incredible number of other resources for NC VITA sites is available at </a:t>
            </a:r>
            <a:r>
              <a:rPr lang="en-US">
                <a:hlinkClick r:id="rId3"/>
              </a:rPr>
              <a:t>https://taxvolunteers.com/vita</a:t>
            </a:r>
            <a:r>
              <a:rPr lang="en-US"/>
              <a:t> </a:t>
            </a:r>
          </a:p>
          <a:p>
            <a:pPr marL="0" indent="0">
              <a:buNone/>
            </a:pPr>
            <a:endParaRPr lang="en-US"/>
          </a:p>
          <a:p>
            <a:pPr marL="0" indent="0">
              <a:lnSpc>
                <a:spcPct val="80000"/>
              </a:lnSpc>
              <a:spcBef>
                <a:spcPts val="0"/>
              </a:spcBef>
              <a:buNone/>
            </a:pPr>
            <a:r>
              <a:rPr lang="en-US"/>
              <a:t>Bill Hawkins</a:t>
            </a:r>
          </a:p>
          <a:p>
            <a:pPr marL="0" indent="0">
              <a:lnSpc>
                <a:spcPct val="80000"/>
              </a:lnSpc>
              <a:spcBef>
                <a:spcPts val="0"/>
              </a:spcBef>
              <a:buNone/>
            </a:pPr>
            <a:r>
              <a:rPr lang="en-US"/>
              <a:t>hawkinsbill79@gmail.com</a:t>
            </a:r>
          </a:p>
        </p:txBody>
      </p:sp>
      <p:sp>
        <p:nvSpPr>
          <p:cNvPr id="4" name="Slide Number Placeholder 3">
            <a:extLst>
              <a:ext uri="{FF2B5EF4-FFF2-40B4-BE49-F238E27FC236}">
                <a16:creationId xmlns:a16="http://schemas.microsoft.com/office/drawing/2014/main" id="{69E574CC-E837-AF0B-CA13-754DD93A3DF9}"/>
              </a:ext>
            </a:extLst>
          </p:cNvPr>
          <p:cNvSpPr>
            <a:spLocks noGrp="1"/>
          </p:cNvSpPr>
          <p:nvPr>
            <p:ph type="sldNum" sz="quarter" idx="12"/>
          </p:nvPr>
        </p:nvSpPr>
        <p:spPr/>
        <p:txBody>
          <a:bodyPr/>
          <a:lstStyle/>
          <a:p>
            <a:fld id="{D4A68114-37C0-499E-BFBE-01C969A173B6}" type="slidenum">
              <a:rPr lang="en-US" smtClean="0"/>
              <a:t>205</a:t>
            </a:fld>
            <a:endParaRPr lang="en-US"/>
          </a:p>
        </p:txBody>
      </p:sp>
    </p:spTree>
    <p:extLst>
      <p:ext uri="{BB962C8B-B14F-4D97-AF65-F5344CB8AC3E}">
        <p14:creationId xmlns:p14="http://schemas.microsoft.com/office/powerpoint/2010/main" val="739066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01099-C514-009D-EEA5-F733A9B99E18}"/>
              </a:ext>
            </a:extLst>
          </p:cNvPr>
          <p:cNvSpPr>
            <a:spLocks noGrp="1"/>
          </p:cNvSpPr>
          <p:nvPr>
            <p:ph type="title"/>
          </p:nvPr>
        </p:nvSpPr>
        <p:spPr/>
        <p:txBody>
          <a:bodyPr/>
          <a:lstStyle/>
          <a:p>
            <a:r>
              <a:rPr lang="en-US"/>
              <a:t>ENERGY TAX CREDITS</a:t>
            </a:r>
          </a:p>
        </p:txBody>
      </p:sp>
      <p:sp>
        <p:nvSpPr>
          <p:cNvPr id="3" name="Content Placeholder 2">
            <a:extLst>
              <a:ext uri="{FF2B5EF4-FFF2-40B4-BE49-F238E27FC236}">
                <a16:creationId xmlns:a16="http://schemas.microsoft.com/office/drawing/2014/main" id="{B47DC360-F77E-D67B-A968-C1ADE0977EA0}"/>
              </a:ext>
            </a:extLst>
          </p:cNvPr>
          <p:cNvSpPr>
            <a:spLocks noGrp="1"/>
          </p:cNvSpPr>
          <p:nvPr>
            <p:ph idx="1"/>
          </p:nvPr>
        </p:nvSpPr>
        <p:spPr>
          <a:xfrm>
            <a:off x="838200" y="1508166"/>
            <a:ext cx="10515600" cy="4892633"/>
          </a:xfrm>
        </p:spPr>
        <p:txBody>
          <a:bodyPr>
            <a:normAutofit lnSpcReduction="10000"/>
          </a:bodyPr>
          <a:lstStyle/>
          <a:p>
            <a:pPr>
              <a:lnSpc>
                <a:spcPct val="80000"/>
              </a:lnSpc>
            </a:pPr>
            <a:r>
              <a:rPr lang="en-US"/>
              <a:t>The credit equals 30% of qualifying costs subject to certain limits.</a:t>
            </a:r>
          </a:p>
          <a:p>
            <a:pPr>
              <a:lnSpc>
                <a:spcPct val="80000"/>
              </a:lnSpc>
            </a:pPr>
            <a:r>
              <a:rPr lang="en-US"/>
              <a:t>In the case of heat pumps, heat pump water heaters, and biomass stoves and boilers, there is an aggregate annual credit limit of $2,000.</a:t>
            </a:r>
          </a:p>
          <a:p>
            <a:pPr>
              <a:lnSpc>
                <a:spcPct val="80000"/>
              </a:lnSpc>
            </a:pPr>
            <a:r>
              <a:rPr lang="en-US"/>
              <a:t>For all other qualifying items, there are both dollar limits by category, plus an aggregate annual credit limit of $1,200.</a:t>
            </a:r>
          </a:p>
          <a:p>
            <a:pPr>
              <a:lnSpc>
                <a:spcPct val="80000"/>
              </a:lnSpc>
            </a:pPr>
            <a:r>
              <a:rPr lang="en-US"/>
              <a:t>Thus, a taxpayer could receive as much as $3,200 per year in energy credits versus $500 lifetime under the prior law.</a:t>
            </a:r>
          </a:p>
        </p:txBody>
      </p:sp>
      <p:sp>
        <p:nvSpPr>
          <p:cNvPr id="4" name="Slide Number Placeholder 3">
            <a:extLst>
              <a:ext uri="{FF2B5EF4-FFF2-40B4-BE49-F238E27FC236}">
                <a16:creationId xmlns:a16="http://schemas.microsoft.com/office/drawing/2014/main" id="{40385582-3D1C-257B-7974-799EF9F8A8F7}"/>
              </a:ext>
            </a:extLst>
          </p:cNvPr>
          <p:cNvSpPr>
            <a:spLocks noGrp="1"/>
          </p:cNvSpPr>
          <p:nvPr>
            <p:ph type="sldNum" sz="quarter" idx="12"/>
          </p:nvPr>
        </p:nvSpPr>
        <p:spPr/>
        <p:txBody>
          <a:bodyPr/>
          <a:lstStyle/>
          <a:p>
            <a:fld id="{D4A68114-37C0-499E-BFBE-01C969A173B6}" type="slidenum">
              <a:rPr lang="en-US" smtClean="0"/>
              <a:t>21</a:t>
            </a:fld>
            <a:endParaRPr lang="en-US"/>
          </a:p>
        </p:txBody>
      </p:sp>
    </p:spTree>
    <p:extLst>
      <p:ext uri="{BB962C8B-B14F-4D97-AF65-F5344CB8AC3E}">
        <p14:creationId xmlns:p14="http://schemas.microsoft.com/office/powerpoint/2010/main" val="127047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CC3958A-5357-ACC0-D44A-C310014F8765}"/>
              </a:ext>
            </a:extLst>
          </p:cNvPr>
          <p:cNvSpPr>
            <a:spLocks noGrp="1"/>
          </p:cNvSpPr>
          <p:nvPr>
            <p:ph type="title"/>
          </p:nvPr>
        </p:nvSpPr>
        <p:spPr>
          <a:xfrm>
            <a:off x="838200" y="136525"/>
            <a:ext cx="10515600" cy="1387701"/>
          </a:xfrm>
        </p:spPr>
        <p:txBody>
          <a:bodyPr>
            <a:normAutofit/>
          </a:bodyPr>
          <a:lstStyle/>
          <a:p>
            <a:pPr algn="ctr"/>
            <a:r>
              <a:rPr lang="en-US" b="1"/>
              <a:t>ENERGY EFFICIENT HOME IMPROVEMENT CREDIT</a:t>
            </a:r>
          </a:p>
        </p:txBody>
      </p:sp>
      <p:sp>
        <p:nvSpPr>
          <p:cNvPr id="2" name="Slide Number Placeholder 1">
            <a:extLst>
              <a:ext uri="{FF2B5EF4-FFF2-40B4-BE49-F238E27FC236}">
                <a16:creationId xmlns:a16="http://schemas.microsoft.com/office/drawing/2014/main" id="{7D26F020-0B77-54B7-2C57-2038D9365ABD}"/>
              </a:ext>
            </a:extLst>
          </p:cNvPr>
          <p:cNvSpPr>
            <a:spLocks noGrp="1"/>
          </p:cNvSpPr>
          <p:nvPr>
            <p:ph type="sldNum" sz="quarter" idx="12"/>
          </p:nvPr>
        </p:nvSpPr>
        <p:spPr/>
        <p:txBody>
          <a:bodyPr/>
          <a:lstStyle/>
          <a:p>
            <a:fld id="{D4A68114-37C0-499E-BFBE-01C969A173B6}" type="slidenum">
              <a:rPr lang="en-US" smtClean="0"/>
              <a:t>22</a:t>
            </a:fld>
            <a:endParaRPr lang="en-US"/>
          </a:p>
        </p:txBody>
      </p:sp>
      <p:sp>
        <p:nvSpPr>
          <p:cNvPr id="3" name="Flowchart: Connector 2">
            <a:extLst>
              <a:ext uri="{FF2B5EF4-FFF2-40B4-BE49-F238E27FC236}">
                <a16:creationId xmlns:a16="http://schemas.microsoft.com/office/drawing/2014/main" id="{39F0C297-E8C0-2957-8A31-D11B82596777}"/>
              </a:ext>
            </a:extLst>
          </p:cNvPr>
          <p:cNvSpPr/>
          <p:nvPr/>
        </p:nvSpPr>
        <p:spPr>
          <a:xfrm>
            <a:off x="1681728" y="2554130"/>
            <a:ext cx="3791824" cy="3513363"/>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A7B5B9E2-92CC-004F-A709-103D9A4D9FD5}"/>
              </a:ext>
            </a:extLst>
          </p:cNvPr>
          <p:cNvSpPr/>
          <p:nvPr/>
        </p:nvSpPr>
        <p:spPr>
          <a:xfrm>
            <a:off x="6597678" y="2554130"/>
            <a:ext cx="3791824" cy="3570625"/>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5898B69-9272-50A5-2FBC-F78AD4E60337}"/>
              </a:ext>
            </a:extLst>
          </p:cNvPr>
          <p:cNvSpPr txBox="1"/>
          <p:nvPr/>
        </p:nvSpPr>
        <p:spPr>
          <a:xfrm>
            <a:off x="1950176" y="2057392"/>
            <a:ext cx="3254928" cy="369332"/>
          </a:xfrm>
          <a:prstGeom prst="rect">
            <a:avLst/>
          </a:prstGeom>
          <a:noFill/>
        </p:spPr>
        <p:txBody>
          <a:bodyPr wrap="square" rtlCol="0">
            <a:spAutoFit/>
          </a:bodyPr>
          <a:lstStyle/>
          <a:p>
            <a:r>
              <a:rPr lang="en-US" b="1"/>
              <a:t>$2,000 AGGREGATE LIMIT</a:t>
            </a:r>
          </a:p>
        </p:txBody>
      </p:sp>
      <p:sp>
        <p:nvSpPr>
          <p:cNvPr id="6" name="TextBox 5">
            <a:extLst>
              <a:ext uri="{FF2B5EF4-FFF2-40B4-BE49-F238E27FC236}">
                <a16:creationId xmlns:a16="http://schemas.microsoft.com/office/drawing/2014/main" id="{C1A4DA02-6922-CA03-A66E-7F24A2D6B4F5}"/>
              </a:ext>
            </a:extLst>
          </p:cNvPr>
          <p:cNvSpPr txBox="1"/>
          <p:nvPr/>
        </p:nvSpPr>
        <p:spPr>
          <a:xfrm>
            <a:off x="6935335" y="2051561"/>
            <a:ext cx="3116509" cy="369332"/>
          </a:xfrm>
          <a:prstGeom prst="rect">
            <a:avLst/>
          </a:prstGeom>
          <a:noFill/>
        </p:spPr>
        <p:txBody>
          <a:bodyPr wrap="square" rtlCol="0">
            <a:spAutoFit/>
          </a:bodyPr>
          <a:lstStyle/>
          <a:p>
            <a:r>
              <a:rPr lang="en-US" b="1"/>
              <a:t>$1,200 AGGREGATE LIMIT</a:t>
            </a:r>
          </a:p>
        </p:txBody>
      </p:sp>
      <p:sp>
        <p:nvSpPr>
          <p:cNvPr id="7" name="Flowchart: Connector 6">
            <a:extLst>
              <a:ext uri="{FF2B5EF4-FFF2-40B4-BE49-F238E27FC236}">
                <a16:creationId xmlns:a16="http://schemas.microsoft.com/office/drawing/2014/main" id="{04205CF2-945D-8F09-DB66-76BF8E53D293}"/>
              </a:ext>
            </a:extLst>
          </p:cNvPr>
          <p:cNvSpPr/>
          <p:nvPr/>
        </p:nvSpPr>
        <p:spPr>
          <a:xfrm>
            <a:off x="3037249" y="2922321"/>
            <a:ext cx="988502" cy="1022760"/>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BF56808-CA35-30A8-EF05-300689A7DDEF}"/>
              </a:ext>
            </a:extLst>
          </p:cNvPr>
          <p:cNvSpPr txBox="1"/>
          <p:nvPr/>
        </p:nvSpPr>
        <p:spPr>
          <a:xfrm>
            <a:off x="3151198" y="3141313"/>
            <a:ext cx="760602" cy="584775"/>
          </a:xfrm>
          <a:prstGeom prst="rect">
            <a:avLst/>
          </a:prstGeom>
          <a:noFill/>
        </p:spPr>
        <p:txBody>
          <a:bodyPr wrap="square" rtlCol="0">
            <a:spAutoFit/>
          </a:bodyPr>
          <a:lstStyle/>
          <a:p>
            <a:pPr algn="ctr"/>
            <a:r>
              <a:rPr lang="en-US" sz="1600"/>
              <a:t>Heat Pumps</a:t>
            </a:r>
          </a:p>
        </p:txBody>
      </p:sp>
      <p:sp>
        <p:nvSpPr>
          <p:cNvPr id="9" name="Flowchart: Connector 8">
            <a:extLst>
              <a:ext uri="{FF2B5EF4-FFF2-40B4-BE49-F238E27FC236}">
                <a16:creationId xmlns:a16="http://schemas.microsoft.com/office/drawing/2014/main" id="{16BE0CD8-9657-73AD-4C48-ED1C4339FDAD}"/>
              </a:ext>
            </a:extLst>
          </p:cNvPr>
          <p:cNvSpPr/>
          <p:nvPr/>
        </p:nvSpPr>
        <p:spPr>
          <a:xfrm>
            <a:off x="4147391" y="4032293"/>
            <a:ext cx="988503" cy="925227"/>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0C34054-D80E-73E8-260E-4058D367D68C}"/>
              </a:ext>
            </a:extLst>
          </p:cNvPr>
          <p:cNvSpPr txBox="1"/>
          <p:nvPr/>
        </p:nvSpPr>
        <p:spPr>
          <a:xfrm>
            <a:off x="4193530" y="4325629"/>
            <a:ext cx="896223" cy="338554"/>
          </a:xfrm>
          <a:prstGeom prst="rect">
            <a:avLst/>
          </a:prstGeom>
          <a:noFill/>
        </p:spPr>
        <p:txBody>
          <a:bodyPr wrap="square" rtlCol="0">
            <a:spAutoFit/>
          </a:bodyPr>
          <a:lstStyle/>
          <a:p>
            <a:pPr algn="ctr"/>
            <a:r>
              <a:rPr lang="en-US" sz="1600"/>
              <a:t>Biomass</a:t>
            </a:r>
          </a:p>
        </p:txBody>
      </p:sp>
      <p:sp>
        <p:nvSpPr>
          <p:cNvPr id="11" name="Flowchart: Connector 10">
            <a:extLst>
              <a:ext uri="{FF2B5EF4-FFF2-40B4-BE49-F238E27FC236}">
                <a16:creationId xmlns:a16="http://schemas.microsoft.com/office/drawing/2014/main" id="{C7FD8EE8-5B05-C7A8-28B6-FC1352FFA014}"/>
              </a:ext>
            </a:extLst>
          </p:cNvPr>
          <p:cNvSpPr/>
          <p:nvPr/>
        </p:nvSpPr>
        <p:spPr>
          <a:xfrm>
            <a:off x="2306008" y="4352641"/>
            <a:ext cx="988503" cy="1022760"/>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DF54020-1B0D-6468-3307-9887154BF91E}"/>
              </a:ext>
            </a:extLst>
          </p:cNvPr>
          <p:cNvSpPr txBox="1"/>
          <p:nvPr/>
        </p:nvSpPr>
        <p:spPr>
          <a:xfrm>
            <a:off x="2368925" y="4448522"/>
            <a:ext cx="862667" cy="830997"/>
          </a:xfrm>
          <a:prstGeom prst="rect">
            <a:avLst/>
          </a:prstGeom>
          <a:noFill/>
        </p:spPr>
        <p:txBody>
          <a:bodyPr wrap="square" rtlCol="0">
            <a:spAutoFit/>
          </a:bodyPr>
          <a:lstStyle/>
          <a:p>
            <a:pPr algn="ctr"/>
            <a:r>
              <a:rPr lang="en-US" sz="1600"/>
              <a:t>HP</a:t>
            </a:r>
          </a:p>
          <a:p>
            <a:pPr algn="ctr"/>
            <a:r>
              <a:rPr lang="en-US" sz="1600"/>
              <a:t>Water Heaters</a:t>
            </a:r>
          </a:p>
        </p:txBody>
      </p:sp>
      <p:sp>
        <p:nvSpPr>
          <p:cNvPr id="13" name="Rectangle: Rounded Corners 12">
            <a:extLst>
              <a:ext uri="{FF2B5EF4-FFF2-40B4-BE49-F238E27FC236}">
                <a16:creationId xmlns:a16="http://schemas.microsoft.com/office/drawing/2014/main" id="{C8E05B69-8A0C-67DB-20B1-355CE5275DDD}"/>
              </a:ext>
            </a:extLst>
          </p:cNvPr>
          <p:cNvSpPr/>
          <p:nvPr/>
        </p:nvSpPr>
        <p:spPr>
          <a:xfrm>
            <a:off x="7158171" y="3325104"/>
            <a:ext cx="2664904" cy="197141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Exterior Doors - $250/$500</a:t>
            </a:r>
          </a:p>
          <a:p>
            <a:pPr algn="ctr"/>
            <a:r>
              <a:rPr lang="en-US" sz="1600">
                <a:solidFill>
                  <a:schemeClr val="tx1"/>
                </a:solidFill>
              </a:rPr>
              <a:t>Windows/Skylights - $600</a:t>
            </a:r>
          </a:p>
          <a:p>
            <a:pPr algn="ctr"/>
            <a:r>
              <a:rPr lang="en-US" sz="1600">
                <a:solidFill>
                  <a:schemeClr val="tx1"/>
                </a:solidFill>
              </a:rPr>
              <a:t>Insulation – No Limit</a:t>
            </a:r>
          </a:p>
          <a:p>
            <a:pPr algn="ctr"/>
            <a:r>
              <a:rPr lang="en-US" sz="1600">
                <a:solidFill>
                  <a:schemeClr val="tx1"/>
                </a:solidFill>
              </a:rPr>
              <a:t>Central AC - $600 </a:t>
            </a:r>
          </a:p>
          <a:p>
            <a:pPr algn="ctr"/>
            <a:r>
              <a:rPr lang="en-US" sz="1600">
                <a:solidFill>
                  <a:schemeClr val="tx1"/>
                </a:solidFill>
              </a:rPr>
              <a:t>Gas Water Heaters - $600</a:t>
            </a:r>
          </a:p>
          <a:p>
            <a:pPr algn="ctr"/>
            <a:r>
              <a:rPr lang="en-US" sz="1600">
                <a:solidFill>
                  <a:schemeClr val="tx1"/>
                </a:solidFill>
              </a:rPr>
              <a:t>Furnaces &amp; Boilers - $600</a:t>
            </a:r>
          </a:p>
          <a:p>
            <a:pPr algn="ctr"/>
            <a:r>
              <a:rPr lang="en-US" sz="1600">
                <a:solidFill>
                  <a:schemeClr val="tx1"/>
                </a:solidFill>
              </a:rPr>
              <a:t>Electrical Panels - $600</a:t>
            </a:r>
          </a:p>
          <a:p>
            <a:pPr algn="ctr"/>
            <a:r>
              <a:rPr lang="en-US" sz="1600">
                <a:solidFill>
                  <a:schemeClr val="tx1"/>
                </a:solidFill>
              </a:rPr>
              <a:t>Home Energy Audit - $150 </a:t>
            </a:r>
          </a:p>
        </p:txBody>
      </p:sp>
      <p:sp>
        <p:nvSpPr>
          <p:cNvPr id="16" name="TextBox 15">
            <a:extLst>
              <a:ext uri="{FF2B5EF4-FFF2-40B4-BE49-F238E27FC236}">
                <a16:creationId xmlns:a16="http://schemas.microsoft.com/office/drawing/2014/main" id="{564E36AD-F495-2682-181C-85D5F78C5D8B}"/>
              </a:ext>
            </a:extLst>
          </p:cNvPr>
          <p:cNvSpPr txBox="1"/>
          <p:nvPr/>
        </p:nvSpPr>
        <p:spPr>
          <a:xfrm>
            <a:off x="1146151" y="1449804"/>
            <a:ext cx="9899698" cy="369332"/>
          </a:xfrm>
          <a:prstGeom prst="rect">
            <a:avLst/>
          </a:prstGeom>
          <a:noFill/>
        </p:spPr>
        <p:txBody>
          <a:bodyPr wrap="none" rtlCol="0">
            <a:spAutoFit/>
          </a:bodyPr>
          <a:lstStyle/>
          <a:p>
            <a:r>
              <a:rPr lang="en-US" b="1"/>
              <a:t>CREDIT IS 30% OF COSTS SUBJECT TO CATEGORY AND AGGREGATE DOLLAR LIMITS</a:t>
            </a:r>
          </a:p>
        </p:txBody>
      </p:sp>
    </p:spTree>
    <p:extLst>
      <p:ext uri="{BB962C8B-B14F-4D97-AF65-F5344CB8AC3E}">
        <p14:creationId xmlns:p14="http://schemas.microsoft.com/office/powerpoint/2010/main" val="30148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p:bldP spid="9" grpId="0" animBg="1"/>
      <p:bldP spid="10" grpId="0"/>
      <p:bldP spid="11" grpId="0" animBg="1"/>
      <p:bldP spid="12" grpId="0"/>
      <p:bldP spid="13" grpId="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01099-C514-009D-EEA5-F733A9B99E18}"/>
              </a:ext>
            </a:extLst>
          </p:cNvPr>
          <p:cNvSpPr>
            <a:spLocks noGrp="1"/>
          </p:cNvSpPr>
          <p:nvPr>
            <p:ph type="title"/>
          </p:nvPr>
        </p:nvSpPr>
        <p:spPr/>
        <p:txBody>
          <a:bodyPr/>
          <a:lstStyle/>
          <a:p>
            <a:r>
              <a:rPr lang="en-US"/>
              <a:t>ENERGY TAX CREDITS</a:t>
            </a:r>
          </a:p>
        </p:txBody>
      </p:sp>
      <p:sp>
        <p:nvSpPr>
          <p:cNvPr id="3" name="Content Placeholder 2">
            <a:extLst>
              <a:ext uri="{FF2B5EF4-FFF2-40B4-BE49-F238E27FC236}">
                <a16:creationId xmlns:a16="http://schemas.microsoft.com/office/drawing/2014/main" id="{B47DC360-F77E-D67B-A968-C1ADE0977EA0}"/>
              </a:ext>
            </a:extLst>
          </p:cNvPr>
          <p:cNvSpPr>
            <a:spLocks noGrp="1"/>
          </p:cNvSpPr>
          <p:nvPr>
            <p:ph idx="1"/>
          </p:nvPr>
        </p:nvSpPr>
        <p:spPr>
          <a:xfrm>
            <a:off x="838200" y="2260121"/>
            <a:ext cx="10515600" cy="4140678"/>
          </a:xfrm>
        </p:spPr>
        <p:txBody>
          <a:bodyPr>
            <a:normAutofit/>
          </a:bodyPr>
          <a:lstStyle/>
          <a:p>
            <a:pPr>
              <a:lnSpc>
                <a:spcPct val="80000"/>
              </a:lnSpc>
            </a:pPr>
            <a:r>
              <a:rPr lang="en-US"/>
              <a:t>These new rules are quite complex in their application and will not be simple to address in practice.</a:t>
            </a:r>
          </a:p>
          <a:p>
            <a:pPr>
              <a:lnSpc>
                <a:spcPct val="80000"/>
              </a:lnSpc>
            </a:pPr>
            <a:r>
              <a:rPr lang="en-US"/>
              <a:t>This will all get much easier starting in 2025 as the taxpayer will be required to provide a product identification number to include on the return to claim the credit.</a:t>
            </a:r>
          </a:p>
          <a:p>
            <a:pPr marL="0" indent="0">
              <a:buNone/>
            </a:pPr>
            <a:endParaRPr lang="en-US"/>
          </a:p>
          <a:p>
            <a:endParaRPr lang="en-US"/>
          </a:p>
        </p:txBody>
      </p:sp>
      <p:sp>
        <p:nvSpPr>
          <p:cNvPr id="4" name="Slide Number Placeholder 3">
            <a:extLst>
              <a:ext uri="{FF2B5EF4-FFF2-40B4-BE49-F238E27FC236}">
                <a16:creationId xmlns:a16="http://schemas.microsoft.com/office/drawing/2014/main" id="{9E88F5F6-9BE1-C07D-B0A9-E6B84C661510}"/>
              </a:ext>
            </a:extLst>
          </p:cNvPr>
          <p:cNvSpPr>
            <a:spLocks noGrp="1"/>
          </p:cNvSpPr>
          <p:nvPr>
            <p:ph type="sldNum" sz="quarter" idx="12"/>
          </p:nvPr>
        </p:nvSpPr>
        <p:spPr/>
        <p:txBody>
          <a:bodyPr/>
          <a:lstStyle/>
          <a:p>
            <a:fld id="{D4A68114-37C0-499E-BFBE-01C969A173B6}" type="slidenum">
              <a:rPr lang="en-US" smtClean="0"/>
              <a:t>23</a:t>
            </a:fld>
            <a:endParaRPr lang="en-US"/>
          </a:p>
        </p:txBody>
      </p:sp>
    </p:spTree>
    <p:extLst>
      <p:ext uri="{BB962C8B-B14F-4D97-AF65-F5344CB8AC3E}">
        <p14:creationId xmlns:p14="http://schemas.microsoft.com/office/powerpoint/2010/main" val="233997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8F247-A49E-A1F5-CA81-6D407377114F}"/>
              </a:ext>
            </a:extLst>
          </p:cNvPr>
          <p:cNvSpPr>
            <a:spLocks noGrp="1"/>
          </p:cNvSpPr>
          <p:nvPr>
            <p:ph type="title"/>
          </p:nvPr>
        </p:nvSpPr>
        <p:spPr>
          <a:xfrm>
            <a:off x="838200" y="365125"/>
            <a:ext cx="10515600" cy="859825"/>
          </a:xfrm>
        </p:spPr>
        <p:txBody>
          <a:bodyPr/>
          <a:lstStyle/>
          <a:p>
            <a:r>
              <a:rPr lang="en-US"/>
              <a:t>ENERGY STAR</a:t>
            </a:r>
          </a:p>
        </p:txBody>
      </p:sp>
      <p:sp>
        <p:nvSpPr>
          <p:cNvPr id="3" name="Content Placeholder 2">
            <a:extLst>
              <a:ext uri="{FF2B5EF4-FFF2-40B4-BE49-F238E27FC236}">
                <a16:creationId xmlns:a16="http://schemas.microsoft.com/office/drawing/2014/main" id="{AD8AD23E-DCCF-29BA-FB8E-386CD4D9F421}"/>
              </a:ext>
            </a:extLst>
          </p:cNvPr>
          <p:cNvSpPr>
            <a:spLocks noGrp="1"/>
          </p:cNvSpPr>
          <p:nvPr>
            <p:ph idx="1"/>
          </p:nvPr>
        </p:nvSpPr>
        <p:spPr>
          <a:xfrm>
            <a:off x="838200" y="1105678"/>
            <a:ext cx="10515600" cy="5633049"/>
          </a:xfrm>
        </p:spPr>
        <p:txBody>
          <a:bodyPr>
            <a:normAutofit fontScale="85000" lnSpcReduction="20000"/>
          </a:bodyPr>
          <a:lstStyle/>
          <a:p>
            <a:pPr>
              <a:lnSpc>
                <a:spcPct val="100000"/>
              </a:lnSpc>
            </a:pPr>
            <a:r>
              <a:rPr lang="en-US"/>
              <a:t>As you will see, for most qualifying products, the product must be Energy Star certified (or some variant thereof).</a:t>
            </a:r>
          </a:p>
          <a:p>
            <a:pPr>
              <a:lnSpc>
                <a:spcPct val="100000"/>
              </a:lnSpc>
            </a:pPr>
            <a:r>
              <a:rPr lang="en-US"/>
              <a:t>For more information on these credits and the Energy Star requirements go to </a:t>
            </a:r>
            <a:r>
              <a:rPr lang="en-US">
                <a:hlinkClick r:id="rId2"/>
              </a:rPr>
              <a:t>https://www.energystar.gov/about/federal_tax_credits</a:t>
            </a:r>
            <a:r>
              <a:rPr lang="en-US"/>
              <a:t>. </a:t>
            </a:r>
          </a:p>
          <a:p>
            <a:pPr>
              <a:lnSpc>
                <a:spcPct val="100000"/>
              </a:lnSpc>
            </a:pPr>
            <a:r>
              <a:rPr lang="en-US"/>
              <a:t>Your client should have paperwork that shows whether the product was Energy Star certified.</a:t>
            </a:r>
          </a:p>
          <a:p>
            <a:pPr>
              <a:lnSpc>
                <a:spcPct val="100000"/>
              </a:lnSpc>
            </a:pPr>
            <a:r>
              <a:rPr lang="en-US"/>
              <a:t>In addition, for qualifying products, they should have received or should be able to get from the seller or manufacturer (or manufacturer’s website) a Manufacturer’s Certification Statement that the product qualifies for the credit.</a:t>
            </a:r>
          </a:p>
          <a:p>
            <a:pPr>
              <a:lnSpc>
                <a:spcPct val="100000"/>
              </a:lnSpc>
            </a:pPr>
            <a:r>
              <a:rPr lang="en-US"/>
              <a:t>Without this documentation, determining whether the product qualifies will be challenging.</a:t>
            </a:r>
          </a:p>
        </p:txBody>
      </p:sp>
      <p:sp>
        <p:nvSpPr>
          <p:cNvPr id="4" name="Slide Number Placeholder 3">
            <a:extLst>
              <a:ext uri="{FF2B5EF4-FFF2-40B4-BE49-F238E27FC236}">
                <a16:creationId xmlns:a16="http://schemas.microsoft.com/office/drawing/2014/main" id="{AFA9A1C9-FA56-88DD-B662-3EFEEE83DAB0}"/>
              </a:ext>
            </a:extLst>
          </p:cNvPr>
          <p:cNvSpPr>
            <a:spLocks noGrp="1"/>
          </p:cNvSpPr>
          <p:nvPr>
            <p:ph type="sldNum" sz="quarter" idx="12"/>
          </p:nvPr>
        </p:nvSpPr>
        <p:spPr/>
        <p:txBody>
          <a:bodyPr/>
          <a:lstStyle/>
          <a:p>
            <a:fld id="{D4A68114-37C0-499E-BFBE-01C969A173B6}" type="slidenum">
              <a:rPr lang="en-US" smtClean="0"/>
              <a:t>24</a:t>
            </a:fld>
            <a:endParaRPr lang="en-US"/>
          </a:p>
        </p:txBody>
      </p:sp>
    </p:spTree>
    <p:extLst>
      <p:ext uri="{BB962C8B-B14F-4D97-AF65-F5344CB8AC3E}">
        <p14:creationId xmlns:p14="http://schemas.microsoft.com/office/powerpoint/2010/main" val="174352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01099-C514-009D-EEA5-F733A9B99E18}"/>
              </a:ext>
            </a:extLst>
          </p:cNvPr>
          <p:cNvSpPr>
            <a:spLocks noGrp="1"/>
          </p:cNvSpPr>
          <p:nvPr>
            <p:ph type="title"/>
          </p:nvPr>
        </p:nvSpPr>
        <p:spPr/>
        <p:txBody>
          <a:bodyPr/>
          <a:lstStyle/>
          <a:p>
            <a:r>
              <a:rPr lang="en-US"/>
              <a:t>ENERGY TAX CREDITS</a:t>
            </a:r>
          </a:p>
        </p:txBody>
      </p:sp>
      <p:sp>
        <p:nvSpPr>
          <p:cNvPr id="3" name="Content Placeholder 2">
            <a:extLst>
              <a:ext uri="{FF2B5EF4-FFF2-40B4-BE49-F238E27FC236}">
                <a16:creationId xmlns:a16="http://schemas.microsoft.com/office/drawing/2014/main" id="{B47DC360-F77E-D67B-A968-C1ADE0977EA0}"/>
              </a:ext>
            </a:extLst>
          </p:cNvPr>
          <p:cNvSpPr>
            <a:spLocks noGrp="1"/>
          </p:cNvSpPr>
          <p:nvPr>
            <p:ph idx="1"/>
          </p:nvPr>
        </p:nvSpPr>
        <p:spPr>
          <a:xfrm>
            <a:off x="838200" y="2268187"/>
            <a:ext cx="10515600" cy="4132612"/>
          </a:xfrm>
        </p:spPr>
        <p:txBody>
          <a:bodyPr>
            <a:normAutofit/>
          </a:bodyPr>
          <a:lstStyle/>
          <a:p>
            <a:pPr marL="0" indent="0">
              <a:lnSpc>
                <a:spcPct val="80000"/>
              </a:lnSpc>
              <a:buNone/>
            </a:pPr>
            <a:r>
              <a:rPr lang="en-US"/>
              <a:t>The discussion below will break qualifying improvements down into 3 categories:</a:t>
            </a:r>
          </a:p>
          <a:p>
            <a:pPr marL="1200150" lvl="1" indent="-742950">
              <a:buFont typeface="+mj-lt"/>
              <a:buAutoNum type="arabicPeriod"/>
            </a:pPr>
            <a:r>
              <a:rPr lang="en-US"/>
              <a:t>Qualified Energy Efficiency Improvements</a:t>
            </a:r>
          </a:p>
          <a:p>
            <a:pPr marL="1200150" lvl="1" indent="-742950">
              <a:buFont typeface="+mj-lt"/>
              <a:buAutoNum type="arabicPeriod"/>
            </a:pPr>
            <a:r>
              <a:rPr lang="en-US"/>
              <a:t>Residential Energy Property Expenditures</a:t>
            </a:r>
          </a:p>
          <a:p>
            <a:pPr marL="1200150" lvl="1" indent="-742950">
              <a:buFont typeface="+mj-lt"/>
              <a:buAutoNum type="arabicPeriod"/>
            </a:pPr>
            <a:r>
              <a:rPr lang="en-US"/>
              <a:t>Home Energy Audits</a:t>
            </a:r>
          </a:p>
          <a:p>
            <a:endParaRPr lang="en-US"/>
          </a:p>
        </p:txBody>
      </p:sp>
      <p:sp>
        <p:nvSpPr>
          <p:cNvPr id="4" name="Slide Number Placeholder 3">
            <a:extLst>
              <a:ext uri="{FF2B5EF4-FFF2-40B4-BE49-F238E27FC236}">
                <a16:creationId xmlns:a16="http://schemas.microsoft.com/office/drawing/2014/main" id="{9E88F5F6-9BE1-C07D-B0A9-E6B84C661510}"/>
              </a:ext>
            </a:extLst>
          </p:cNvPr>
          <p:cNvSpPr>
            <a:spLocks noGrp="1"/>
          </p:cNvSpPr>
          <p:nvPr>
            <p:ph type="sldNum" sz="quarter" idx="12"/>
          </p:nvPr>
        </p:nvSpPr>
        <p:spPr/>
        <p:txBody>
          <a:bodyPr/>
          <a:lstStyle/>
          <a:p>
            <a:fld id="{D4A68114-37C0-499E-BFBE-01C969A173B6}" type="slidenum">
              <a:rPr lang="en-US" smtClean="0"/>
              <a:t>25</a:t>
            </a:fld>
            <a:endParaRPr lang="en-US"/>
          </a:p>
        </p:txBody>
      </p:sp>
    </p:spTree>
    <p:extLst>
      <p:ext uri="{BB962C8B-B14F-4D97-AF65-F5344CB8AC3E}">
        <p14:creationId xmlns:p14="http://schemas.microsoft.com/office/powerpoint/2010/main" val="174467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7BC9A-7F38-B0FA-F643-BED36CD9AA5F}"/>
              </a:ext>
            </a:extLst>
          </p:cNvPr>
          <p:cNvSpPr>
            <a:spLocks noGrp="1"/>
          </p:cNvSpPr>
          <p:nvPr>
            <p:ph type="title"/>
          </p:nvPr>
        </p:nvSpPr>
        <p:spPr>
          <a:xfrm>
            <a:off x="838200" y="365125"/>
            <a:ext cx="10515600" cy="2188070"/>
          </a:xfrm>
        </p:spPr>
        <p:txBody>
          <a:bodyPr/>
          <a:lstStyle/>
          <a:p>
            <a:r>
              <a:rPr lang="en-US"/>
              <a:t>QUALIFIED ENERGY EFFICIENCY (“QEE”) IMPROVEMENTS</a:t>
            </a:r>
          </a:p>
        </p:txBody>
      </p:sp>
      <p:sp>
        <p:nvSpPr>
          <p:cNvPr id="3" name="Content Placeholder 2">
            <a:extLst>
              <a:ext uri="{FF2B5EF4-FFF2-40B4-BE49-F238E27FC236}">
                <a16:creationId xmlns:a16="http://schemas.microsoft.com/office/drawing/2014/main" id="{273F6CED-403B-84F9-2214-F4D89545AA98}"/>
              </a:ext>
            </a:extLst>
          </p:cNvPr>
          <p:cNvSpPr>
            <a:spLocks noGrp="1"/>
          </p:cNvSpPr>
          <p:nvPr>
            <p:ph idx="1"/>
          </p:nvPr>
        </p:nvSpPr>
        <p:spPr>
          <a:xfrm>
            <a:off x="838200" y="2838203"/>
            <a:ext cx="10515600" cy="3654672"/>
          </a:xfrm>
        </p:spPr>
        <p:txBody>
          <a:bodyPr>
            <a:normAutofit lnSpcReduction="10000"/>
          </a:bodyPr>
          <a:lstStyle/>
          <a:p>
            <a:r>
              <a:rPr lang="en-US"/>
              <a:t>This category includes exterior doors, windows, and insulation.</a:t>
            </a:r>
          </a:p>
          <a:p>
            <a:r>
              <a:rPr lang="en-US"/>
              <a:t>All of these improvements are subject to the $1,200 aggregate limit.</a:t>
            </a:r>
          </a:p>
          <a:p>
            <a:r>
              <a:rPr lang="en-US"/>
              <a:t>In addition, doors and windows have their own separate dollar limits for the maximum credit for such improvements.</a:t>
            </a:r>
          </a:p>
          <a:p>
            <a:endParaRPr lang="en-US"/>
          </a:p>
        </p:txBody>
      </p:sp>
      <p:sp>
        <p:nvSpPr>
          <p:cNvPr id="4" name="Slide Number Placeholder 3">
            <a:extLst>
              <a:ext uri="{FF2B5EF4-FFF2-40B4-BE49-F238E27FC236}">
                <a16:creationId xmlns:a16="http://schemas.microsoft.com/office/drawing/2014/main" id="{B3011840-C053-2685-9D5D-EE58D1BBAA3D}"/>
              </a:ext>
            </a:extLst>
          </p:cNvPr>
          <p:cNvSpPr>
            <a:spLocks noGrp="1"/>
          </p:cNvSpPr>
          <p:nvPr>
            <p:ph type="sldNum" sz="quarter" idx="12"/>
          </p:nvPr>
        </p:nvSpPr>
        <p:spPr/>
        <p:txBody>
          <a:bodyPr/>
          <a:lstStyle/>
          <a:p>
            <a:fld id="{D4A68114-37C0-499E-BFBE-01C969A173B6}" type="slidenum">
              <a:rPr lang="en-US" smtClean="0"/>
              <a:t>26</a:t>
            </a:fld>
            <a:endParaRPr lang="en-US"/>
          </a:p>
        </p:txBody>
      </p:sp>
    </p:spTree>
    <p:extLst>
      <p:ext uri="{BB962C8B-B14F-4D97-AF65-F5344CB8AC3E}">
        <p14:creationId xmlns:p14="http://schemas.microsoft.com/office/powerpoint/2010/main" val="16041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2FD3D-E2B0-AEC8-DFCC-CAF4D8ADEE14}"/>
              </a:ext>
            </a:extLst>
          </p:cNvPr>
          <p:cNvSpPr>
            <a:spLocks noGrp="1"/>
          </p:cNvSpPr>
          <p:nvPr>
            <p:ph type="title"/>
          </p:nvPr>
        </p:nvSpPr>
        <p:spPr/>
        <p:txBody>
          <a:bodyPr/>
          <a:lstStyle/>
          <a:p>
            <a:r>
              <a:rPr lang="en-US"/>
              <a:t>QEE – GENERAL REQ’TS</a:t>
            </a:r>
          </a:p>
        </p:txBody>
      </p:sp>
      <p:sp>
        <p:nvSpPr>
          <p:cNvPr id="3" name="Content Placeholder 2">
            <a:extLst>
              <a:ext uri="{FF2B5EF4-FFF2-40B4-BE49-F238E27FC236}">
                <a16:creationId xmlns:a16="http://schemas.microsoft.com/office/drawing/2014/main" id="{0859E940-E281-877E-1B0B-6270300B576B}"/>
              </a:ext>
            </a:extLst>
          </p:cNvPr>
          <p:cNvSpPr>
            <a:spLocks noGrp="1"/>
          </p:cNvSpPr>
          <p:nvPr>
            <p:ph idx="1"/>
          </p:nvPr>
        </p:nvSpPr>
        <p:spPr>
          <a:xfrm>
            <a:off x="838200" y="1552756"/>
            <a:ext cx="10515600" cy="4940120"/>
          </a:xfrm>
        </p:spPr>
        <p:txBody>
          <a:bodyPr>
            <a:normAutofit/>
          </a:bodyPr>
          <a:lstStyle/>
          <a:p>
            <a:pPr marL="0" indent="0">
              <a:lnSpc>
                <a:spcPct val="80000"/>
              </a:lnSpc>
              <a:buNone/>
            </a:pPr>
            <a:r>
              <a:rPr lang="en-US"/>
              <a:t>To qualify, the installation of doors, windows, and insulation in a home must meet the following requirements:</a:t>
            </a:r>
          </a:p>
          <a:p>
            <a:pPr marL="742950" indent="-742950">
              <a:lnSpc>
                <a:spcPct val="80000"/>
              </a:lnSpc>
              <a:buFont typeface="+mj-lt"/>
              <a:buAutoNum type="arabicPeriod"/>
            </a:pPr>
            <a:r>
              <a:rPr lang="en-US"/>
              <a:t>The improvement must be to an existing home and not part of the original construction.</a:t>
            </a:r>
          </a:p>
          <a:p>
            <a:pPr marL="742950" indent="-742950">
              <a:lnSpc>
                <a:spcPct val="80000"/>
              </a:lnSpc>
              <a:buFont typeface="+mj-lt"/>
              <a:buAutoNum type="arabicPeriod"/>
            </a:pPr>
            <a:r>
              <a:rPr lang="en-US"/>
              <a:t>The home must be located in the U.S. </a:t>
            </a:r>
          </a:p>
          <a:p>
            <a:pPr marL="742950" indent="-742950">
              <a:lnSpc>
                <a:spcPct val="80000"/>
              </a:lnSpc>
              <a:buFont typeface="+mj-lt"/>
              <a:buAutoNum type="arabicPeriod"/>
            </a:pPr>
            <a:r>
              <a:rPr lang="en-US"/>
              <a:t>The home must be owned and used as the taxpayer’s principal residence (and thus second homes and improvements made by tenants or landlords do not qualify).</a:t>
            </a:r>
          </a:p>
          <a:p>
            <a:pPr marL="742950" indent="-742950">
              <a:buFont typeface="+mj-lt"/>
              <a:buAutoNum type="arabicPeriod"/>
            </a:pPr>
            <a:endParaRPr lang="en-US"/>
          </a:p>
        </p:txBody>
      </p:sp>
      <p:sp>
        <p:nvSpPr>
          <p:cNvPr id="4" name="Slide Number Placeholder 3">
            <a:extLst>
              <a:ext uri="{FF2B5EF4-FFF2-40B4-BE49-F238E27FC236}">
                <a16:creationId xmlns:a16="http://schemas.microsoft.com/office/drawing/2014/main" id="{ED144100-D0B4-2BD5-3E35-0A61EC8F9CB9}"/>
              </a:ext>
            </a:extLst>
          </p:cNvPr>
          <p:cNvSpPr>
            <a:spLocks noGrp="1"/>
          </p:cNvSpPr>
          <p:nvPr>
            <p:ph type="sldNum" sz="quarter" idx="12"/>
          </p:nvPr>
        </p:nvSpPr>
        <p:spPr/>
        <p:txBody>
          <a:bodyPr/>
          <a:lstStyle/>
          <a:p>
            <a:fld id="{D4A68114-37C0-499E-BFBE-01C969A173B6}" type="slidenum">
              <a:rPr lang="en-US" smtClean="0"/>
              <a:t>27</a:t>
            </a:fld>
            <a:endParaRPr lang="en-US"/>
          </a:p>
        </p:txBody>
      </p:sp>
    </p:spTree>
    <p:extLst>
      <p:ext uri="{BB962C8B-B14F-4D97-AF65-F5344CB8AC3E}">
        <p14:creationId xmlns:p14="http://schemas.microsoft.com/office/powerpoint/2010/main" val="336409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2FD3D-E2B0-AEC8-DFCC-CAF4D8ADEE14}"/>
              </a:ext>
            </a:extLst>
          </p:cNvPr>
          <p:cNvSpPr>
            <a:spLocks noGrp="1"/>
          </p:cNvSpPr>
          <p:nvPr>
            <p:ph type="title"/>
          </p:nvPr>
        </p:nvSpPr>
        <p:spPr/>
        <p:txBody>
          <a:bodyPr/>
          <a:lstStyle/>
          <a:p>
            <a:r>
              <a:rPr lang="en-US"/>
              <a:t>QEE – GENERAL REQ’TS</a:t>
            </a:r>
          </a:p>
        </p:txBody>
      </p:sp>
      <p:sp>
        <p:nvSpPr>
          <p:cNvPr id="3" name="Content Placeholder 2">
            <a:extLst>
              <a:ext uri="{FF2B5EF4-FFF2-40B4-BE49-F238E27FC236}">
                <a16:creationId xmlns:a16="http://schemas.microsoft.com/office/drawing/2014/main" id="{0859E940-E281-877E-1B0B-6270300B576B}"/>
              </a:ext>
            </a:extLst>
          </p:cNvPr>
          <p:cNvSpPr>
            <a:spLocks noGrp="1"/>
          </p:cNvSpPr>
          <p:nvPr>
            <p:ph idx="1"/>
          </p:nvPr>
        </p:nvSpPr>
        <p:spPr>
          <a:xfrm>
            <a:off x="838200" y="2225615"/>
            <a:ext cx="10515600" cy="3951347"/>
          </a:xfrm>
        </p:spPr>
        <p:txBody>
          <a:bodyPr>
            <a:normAutofit/>
          </a:bodyPr>
          <a:lstStyle/>
          <a:p>
            <a:pPr marL="742950" indent="-742950">
              <a:lnSpc>
                <a:spcPct val="80000"/>
              </a:lnSpc>
              <a:buFont typeface="+mj-lt"/>
              <a:buAutoNum type="arabicPeriod" startAt="4"/>
            </a:pPr>
            <a:r>
              <a:rPr lang="en-US"/>
              <a:t>The improvement must be new property.</a:t>
            </a:r>
          </a:p>
          <a:p>
            <a:pPr marL="742950" indent="-742950">
              <a:lnSpc>
                <a:spcPct val="80000"/>
              </a:lnSpc>
              <a:buFont typeface="+mj-lt"/>
              <a:buAutoNum type="arabicPeriod" startAt="4"/>
            </a:pPr>
            <a:r>
              <a:rPr lang="en-US"/>
              <a:t>The improvement must be expected to remain in use for at least 5 years.</a:t>
            </a:r>
          </a:p>
          <a:p>
            <a:pPr marL="742950" indent="-742950">
              <a:lnSpc>
                <a:spcPct val="80000"/>
              </a:lnSpc>
              <a:buFont typeface="+mj-lt"/>
              <a:buAutoNum type="arabicPeriod" startAt="4"/>
            </a:pPr>
            <a:r>
              <a:rPr lang="en-US"/>
              <a:t>Qualifying costs are just the costs of the items themselves and do not include the cost of labor or site preparation work to install the items.</a:t>
            </a:r>
          </a:p>
          <a:p>
            <a:pPr marL="742950" indent="-742950">
              <a:buFont typeface="+mj-lt"/>
              <a:buAutoNum type="arabicPeriod" startAt="4"/>
            </a:pPr>
            <a:endParaRPr lang="en-US"/>
          </a:p>
        </p:txBody>
      </p:sp>
      <p:sp>
        <p:nvSpPr>
          <p:cNvPr id="4" name="Slide Number Placeholder 3">
            <a:extLst>
              <a:ext uri="{FF2B5EF4-FFF2-40B4-BE49-F238E27FC236}">
                <a16:creationId xmlns:a16="http://schemas.microsoft.com/office/drawing/2014/main" id="{ED144100-D0B4-2BD5-3E35-0A61EC8F9CB9}"/>
              </a:ext>
            </a:extLst>
          </p:cNvPr>
          <p:cNvSpPr>
            <a:spLocks noGrp="1"/>
          </p:cNvSpPr>
          <p:nvPr>
            <p:ph type="sldNum" sz="quarter" idx="12"/>
          </p:nvPr>
        </p:nvSpPr>
        <p:spPr/>
        <p:txBody>
          <a:bodyPr/>
          <a:lstStyle/>
          <a:p>
            <a:fld id="{D4A68114-37C0-499E-BFBE-01C969A173B6}" type="slidenum">
              <a:rPr lang="en-US" smtClean="0"/>
              <a:t>28</a:t>
            </a:fld>
            <a:endParaRPr lang="en-US"/>
          </a:p>
        </p:txBody>
      </p:sp>
    </p:spTree>
    <p:extLst>
      <p:ext uri="{BB962C8B-B14F-4D97-AF65-F5344CB8AC3E}">
        <p14:creationId xmlns:p14="http://schemas.microsoft.com/office/powerpoint/2010/main" val="319905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E060F-0B5F-50A3-C35F-5620C4CF5922}"/>
              </a:ext>
            </a:extLst>
          </p:cNvPr>
          <p:cNvSpPr>
            <a:spLocks noGrp="1"/>
          </p:cNvSpPr>
          <p:nvPr>
            <p:ph type="title"/>
          </p:nvPr>
        </p:nvSpPr>
        <p:spPr/>
        <p:txBody>
          <a:bodyPr/>
          <a:lstStyle/>
          <a:p>
            <a:r>
              <a:rPr lang="en-US"/>
              <a:t>EXTERIOR DOORS</a:t>
            </a:r>
          </a:p>
        </p:txBody>
      </p:sp>
      <p:sp>
        <p:nvSpPr>
          <p:cNvPr id="3" name="Content Placeholder 2">
            <a:extLst>
              <a:ext uri="{FF2B5EF4-FFF2-40B4-BE49-F238E27FC236}">
                <a16:creationId xmlns:a16="http://schemas.microsoft.com/office/drawing/2014/main" id="{60681C1C-D6DD-DE30-F13B-E75FE3DEDE19}"/>
              </a:ext>
            </a:extLst>
          </p:cNvPr>
          <p:cNvSpPr>
            <a:spLocks noGrp="1"/>
          </p:cNvSpPr>
          <p:nvPr>
            <p:ph idx="1"/>
          </p:nvPr>
        </p:nvSpPr>
        <p:spPr>
          <a:xfrm>
            <a:off x="838200" y="1992702"/>
            <a:ext cx="10515600" cy="4184260"/>
          </a:xfrm>
        </p:spPr>
        <p:txBody>
          <a:bodyPr>
            <a:normAutofit/>
          </a:bodyPr>
          <a:lstStyle/>
          <a:p>
            <a:pPr>
              <a:lnSpc>
                <a:spcPct val="80000"/>
              </a:lnSpc>
            </a:pPr>
            <a:r>
              <a:rPr lang="en-US"/>
              <a:t>Exterior doors must be Energy Star certified.  </a:t>
            </a:r>
          </a:p>
          <a:p>
            <a:pPr>
              <a:lnSpc>
                <a:spcPct val="80000"/>
              </a:lnSpc>
            </a:pPr>
            <a:r>
              <a:rPr lang="en-US"/>
              <a:t>For doors with less than half the door covered by glass, the Energy Star standards are the same without regard to where you live.</a:t>
            </a:r>
          </a:p>
          <a:p>
            <a:pPr>
              <a:lnSpc>
                <a:spcPct val="80000"/>
              </a:lnSpc>
            </a:pPr>
            <a:r>
              <a:rPr lang="en-US"/>
              <a:t>In the case of doors where more than half the surface area is glass, there are different criteria based on the climate zone you are in.</a:t>
            </a:r>
          </a:p>
          <a:p>
            <a:endParaRPr lang="en-US"/>
          </a:p>
        </p:txBody>
      </p:sp>
      <p:sp>
        <p:nvSpPr>
          <p:cNvPr id="4" name="Slide Number Placeholder 3">
            <a:extLst>
              <a:ext uri="{FF2B5EF4-FFF2-40B4-BE49-F238E27FC236}">
                <a16:creationId xmlns:a16="http://schemas.microsoft.com/office/drawing/2014/main" id="{1769A548-208E-B7A1-B373-626C14D963AE}"/>
              </a:ext>
            </a:extLst>
          </p:cNvPr>
          <p:cNvSpPr>
            <a:spLocks noGrp="1"/>
          </p:cNvSpPr>
          <p:nvPr>
            <p:ph type="sldNum" sz="quarter" idx="12"/>
          </p:nvPr>
        </p:nvSpPr>
        <p:spPr/>
        <p:txBody>
          <a:bodyPr/>
          <a:lstStyle/>
          <a:p>
            <a:fld id="{D4A68114-37C0-499E-BFBE-01C969A173B6}" type="slidenum">
              <a:rPr lang="en-US" smtClean="0"/>
              <a:t>29</a:t>
            </a:fld>
            <a:endParaRPr lang="en-US"/>
          </a:p>
        </p:txBody>
      </p:sp>
    </p:spTree>
    <p:extLst>
      <p:ext uri="{BB962C8B-B14F-4D97-AF65-F5344CB8AC3E}">
        <p14:creationId xmlns:p14="http://schemas.microsoft.com/office/powerpoint/2010/main" val="268964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 name="Title 1">
            <a:extLst>
              <a:ext uri="{FF2B5EF4-FFF2-40B4-BE49-F238E27FC236}">
                <a16:creationId xmlns:a16="http://schemas.microsoft.com/office/drawing/2014/main" id="{3EC00C59-AD9E-87C0-9D96-A2990012BFA1}"/>
              </a:ext>
            </a:extLst>
          </p:cNvPr>
          <p:cNvSpPr>
            <a:spLocks noGrp="1"/>
          </p:cNvSpPr>
          <p:nvPr>
            <p:ph type="title"/>
          </p:nvPr>
        </p:nvSpPr>
        <p:spPr>
          <a:xfrm>
            <a:off x="1932903" y="949325"/>
            <a:ext cx="8071706" cy="2387600"/>
          </a:xfrm>
        </p:spPr>
        <p:txBody>
          <a:bodyPr vert="horz" lIns="91440" tIns="45720" rIns="91440" bIns="45720" rtlCol="0" anchor="b">
            <a:normAutofit/>
          </a:bodyPr>
          <a:lstStyle/>
          <a:p>
            <a:r>
              <a:rPr lang="en-US" sz="6600" b="1" kern="1200">
                <a:solidFill>
                  <a:schemeClr val="bg1"/>
                </a:solidFill>
                <a:latin typeface="+mj-lt"/>
                <a:ea typeface="+mj-ea"/>
                <a:cs typeface="+mj-cs"/>
              </a:rPr>
              <a:t>WHAT’S NEW FOR 2023</a:t>
            </a:r>
          </a:p>
        </p:txBody>
      </p:sp>
      <p:cxnSp>
        <p:nvCxnSpPr>
          <p:cNvPr id="11" name="Straight Connector 10">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63E1060B-4197-3A88-956D-8DAE592A0EA4}"/>
              </a:ext>
            </a:extLst>
          </p:cNvPr>
          <p:cNvSpPr>
            <a:spLocks noGrp="1"/>
          </p:cNvSpPr>
          <p:nvPr>
            <p:ph type="sldNum" sz="quarter" idx="12"/>
          </p:nvPr>
        </p:nvSpPr>
        <p:spPr>
          <a:xfrm>
            <a:off x="9224794" y="6356350"/>
            <a:ext cx="1779493" cy="365125"/>
          </a:xfrm>
        </p:spPr>
        <p:txBody>
          <a:bodyPr vert="horz" lIns="91440" tIns="45720" rIns="91440" bIns="45720" rtlCol="0" anchor="ctr">
            <a:normAutofit/>
          </a:bodyPr>
          <a:lstStyle/>
          <a:p>
            <a:pPr>
              <a:spcAft>
                <a:spcPts val="600"/>
              </a:spcAft>
            </a:pPr>
            <a:fld id="{D4A68114-37C0-499E-BFBE-01C969A173B6}" type="slidenum">
              <a:rPr lang="en-US">
                <a:solidFill>
                  <a:schemeClr val="bg1">
                    <a:lumMod val="50000"/>
                  </a:schemeClr>
                </a:solidFill>
              </a:rPr>
              <a:pPr>
                <a:spcAft>
                  <a:spcPts val="600"/>
                </a:spcAft>
              </a:pPr>
              <a:t>3</a:t>
            </a:fld>
            <a:endParaRPr lang="en-US">
              <a:solidFill>
                <a:schemeClr val="bg1">
                  <a:lumMod val="50000"/>
                </a:schemeClr>
              </a:solidFill>
            </a:endParaRPr>
          </a:p>
        </p:txBody>
      </p:sp>
    </p:spTree>
    <p:extLst>
      <p:ext uri="{BB962C8B-B14F-4D97-AF65-F5344CB8AC3E}">
        <p14:creationId xmlns:p14="http://schemas.microsoft.com/office/powerpoint/2010/main" val="1960398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E060F-0B5F-50A3-C35F-5620C4CF5922}"/>
              </a:ext>
            </a:extLst>
          </p:cNvPr>
          <p:cNvSpPr>
            <a:spLocks noGrp="1"/>
          </p:cNvSpPr>
          <p:nvPr>
            <p:ph type="title"/>
          </p:nvPr>
        </p:nvSpPr>
        <p:spPr/>
        <p:txBody>
          <a:bodyPr/>
          <a:lstStyle/>
          <a:p>
            <a:r>
              <a:rPr lang="en-US"/>
              <a:t>EXTERIOR DOORS</a:t>
            </a:r>
          </a:p>
        </p:txBody>
      </p:sp>
      <p:sp>
        <p:nvSpPr>
          <p:cNvPr id="3" name="Content Placeholder 2">
            <a:extLst>
              <a:ext uri="{FF2B5EF4-FFF2-40B4-BE49-F238E27FC236}">
                <a16:creationId xmlns:a16="http://schemas.microsoft.com/office/drawing/2014/main" id="{60681C1C-D6DD-DE30-F13B-E75FE3DEDE19}"/>
              </a:ext>
            </a:extLst>
          </p:cNvPr>
          <p:cNvSpPr>
            <a:spLocks noGrp="1"/>
          </p:cNvSpPr>
          <p:nvPr>
            <p:ph idx="1"/>
          </p:nvPr>
        </p:nvSpPr>
        <p:spPr>
          <a:xfrm>
            <a:off x="838200" y="1794294"/>
            <a:ext cx="10515600" cy="4382668"/>
          </a:xfrm>
        </p:spPr>
        <p:txBody>
          <a:bodyPr>
            <a:normAutofit/>
          </a:bodyPr>
          <a:lstStyle/>
          <a:p>
            <a:pPr>
              <a:lnSpc>
                <a:spcPct val="80000"/>
              </a:lnSpc>
            </a:pPr>
            <a:r>
              <a:rPr lang="en-US"/>
              <a:t>While South Carolina has only one zone (South Central), North Carolina has two, North Central and South Central.  For N.C., you’ll have to find the zone for the appropriate county using the following tool: </a:t>
            </a:r>
            <a:r>
              <a:rPr lang="en-US">
                <a:hlinkClick r:id="rId2"/>
              </a:rPr>
              <a:t>https://www.energystar.gov/products/building_products/residential_windows_doors_and_skylights/climate_zone/search</a:t>
            </a:r>
            <a:r>
              <a:rPr lang="en-US"/>
              <a:t> </a:t>
            </a:r>
          </a:p>
          <a:p>
            <a:endParaRPr lang="en-US"/>
          </a:p>
          <a:p>
            <a:endParaRPr lang="en-US"/>
          </a:p>
        </p:txBody>
      </p:sp>
      <p:sp>
        <p:nvSpPr>
          <p:cNvPr id="4" name="Slide Number Placeholder 3">
            <a:extLst>
              <a:ext uri="{FF2B5EF4-FFF2-40B4-BE49-F238E27FC236}">
                <a16:creationId xmlns:a16="http://schemas.microsoft.com/office/drawing/2014/main" id="{1769A548-208E-B7A1-B373-626C14D963AE}"/>
              </a:ext>
            </a:extLst>
          </p:cNvPr>
          <p:cNvSpPr>
            <a:spLocks noGrp="1"/>
          </p:cNvSpPr>
          <p:nvPr>
            <p:ph type="sldNum" sz="quarter" idx="12"/>
          </p:nvPr>
        </p:nvSpPr>
        <p:spPr/>
        <p:txBody>
          <a:bodyPr/>
          <a:lstStyle/>
          <a:p>
            <a:fld id="{D4A68114-37C0-499E-BFBE-01C969A173B6}" type="slidenum">
              <a:rPr lang="en-US" smtClean="0"/>
              <a:t>30</a:t>
            </a:fld>
            <a:endParaRPr lang="en-US"/>
          </a:p>
        </p:txBody>
      </p:sp>
    </p:spTree>
    <p:extLst>
      <p:ext uri="{BB962C8B-B14F-4D97-AF65-F5344CB8AC3E}">
        <p14:creationId xmlns:p14="http://schemas.microsoft.com/office/powerpoint/2010/main" val="1979214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5C6B0C-D11D-5263-74E0-C67254E49BE1}"/>
              </a:ext>
            </a:extLst>
          </p:cNvPr>
          <p:cNvSpPr>
            <a:spLocks noGrp="1"/>
          </p:cNvSpPr>
          <p:nvPr>
            <p:ph type="title"/>
          </p:nvPr>
        </p:nvSpPr>
        <p:spPr/>
        <p:txBody>
          <a:bodyPr/>
          <a:lstStyle/>
          <a:p>
            <a:r>
              <a:rPr lang="en-US"/>
              <a:t>EXTERIOR DOORS</a:t>
            </a:r>
          </a:p>
        </p:txBody>
      </p:sp>
      <p:sp>
        <p:nvSpPr>
          <p:cNvPr id="6" name="Content Placeholder 5">
            <a:extLst>
              <a:ext uri="{FF2B5EF4-FFF2-40B4-BE49-F238E27FC236}">
                <a16:creationId xmlns:a16="http://schemas.microsoft.com/office/drawing/2014/main" id="{4209E0FD-6692-6E87-4B51-DAA2CC6864EB}"/>
              </a:ext>
            </a:extLst>
          </p:cNvPr>
          <p:cNvSpPr>
            <a:spLocks noGrp="1"/>
          </p:cNvSpPr>
          <p:nvPr>
            <p:ph idx="1"/>
          </p:nvPr>
        </p:nvSpPr>
        <p:spPr/>
        <p:txBody>
          <a:bodyPr>
            <a:normAutofit lnSpcReduction="10000"/>
          </a:bodyPr>
          <a:lstStyle/>
          <a:p>
            <a:r>
              <a:rPr lang="en-US"/>
              <a:t>Unfortunately, as if this wasn’t complicated enough, Energy Star made significant changes effective October 23, 2023.</a:t>
            </a:r>
          </a:p>
          <a:p>
            <a:r>
              <a:rPr lang="en-US"/>
              <a:t>These changes not only changed the criteria for qualification for doors, but they also changed the map so that a significant part of what was North Central in N.C. became South Central.  The tool discussed on the prior page reflects the Oct. 23 changes so good luck figuring out the zone prior to Oct. 23.</a:t>
            </a:r>
          </a:p>
        </p:txBody>
      </p:sp>
      <p:sp>
        <p:nvSpPr>
          <p:cNvPr id="2" name="Slide Number Placeholder 1">
            <a:extLst>
              <a:ext uri="{FF2B5EF4-FFF2-40B4-BE49-F238E27FC236}">
                <a16:creationId xmlns:a16="http://schemas.microsoft.com/office/drawing/2014/main" id="{C5156819-28CE-3BC8-BB41-1B37750954C9}"/>
              </a:ext>
            </a:extLst>
          </p:cNvPr>
          <p:cNvSpPr>
            <a:spLocks noGrp="1"/>
          </p:cNvSpPr>
          <p:nvPr>
            <p:ph type="sldNum" sz="quarter" idx="12"/>
          </p:nvPr>
        </p:nvSpPr>
        <p:spPr/>
        <p:txBody>
          <a:bodyPr/>
          <a:lstStyle/>
          <a:p>
            <a:fld id="{D4A68114-37C0-499E-BFBE-01C969A173B6}" type="slidenum">
              <a:rPr lang="en-US" smtClean="0"/>
              <a:t>31</a:t>
            </a:fld>
            <a:endParaRPr lang="en-US"/>
          </a:p>
        </p:txBody>
      </p:sp>
    </p:spTree>
    <p:extLst>
      <p:ext uri="{BB962C8B-B14F-4D97-AF65-F5344CB8AC3E}">
        <p14:creationId xmlns:p14="http://schemas.microsoft.com/office/powerpoint/2010/main" val="153824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22AFE7-C7E6-13A2-D6ED-1FDAE512EA96}"/>
              </a:ext>
            </a:extLst>
          </p:cNvPr>
          <p:cNvSpPr>
            <a:spLocks noGrp="1"/>
          </p:cNvSpPr>
          <p:nvPr>
            <p:ph type="sldNum" sz="quarter" idx="12"/>
          </p:nvPr>
        </p:nvSpPr>
        <p:spPr/>
        <p:txBody>
          <a:bodyPr/>
          <a:lstStyle/>
          <a:p>
            <a:fld id="{D4A68114-37C0-499E-BFBE-01C969A173B6}" type="slidenum">
              <a:rPr lang="en-US" smtClean="0"/>
              <a:t>32</a:t>
            </a:fld>
            <a:endParaRPr lang="en-US"/>
          </a:p>
        </p:txBody>
      </p:sp>
      <p:pic>
        <p:nvPicPr>
          <p:cNvPr id="4" name="Picture 3">
            <a:extLst>
              <a:ext uri="{FF2B5EF4-FFF2-40B4-BE49-F238E27FC236}">
                <a16:creationId xmlns:a16="http://schemas.microsoft.com/office/drawing/2014/main" id="{E0D6E6C7-0E10-D09A-004D-8882691E7B6C}"/>
              </a:ext>
            </a:extLst>
          </p:cNvPr>
          <p:cNvPicPr>
            <a:picLocks noChangeAspect="1"/>
          </p:cNvPicPr>
          <p:nvPr/>
        </p:nvPicPr>
        <p:blipFill>
          <a:blip r:embed="rId2"/>
          <a:stretch>
            <a:fillRect/>
          </a:stretch>
        </p:blipFill>
        <p:spPr>
          <a:xfrm>
            <a:off x="335062" y="1306286"/>
            <a:ext cx="11582453" cy="3623111"/>
          </a:xfrm>
          <a:prstGeom prst="rect">
            <a:avLst/>
          </a:prstGeom>
        </p:spPr>
      </p:pic>
    </p:spTree>
    <p:extLst>
      <p:ext uri="{BB962C8B-B14F-4D97-AF65-F5344CB8AC3E}">
        <p14:creationId xmlns:p14="http://schemas.microsoft.com/office/powerpoint/2010/main" val="2587620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027DEE-3FDB-7278-29A9-4E39FB63C318}"/>
              </a:ext>
            </a:extLst>
          </p:cNvPr>
          <p:cNvSpPr>
            <a:spLocks noGrp="1"/>
          </p:cNvSpPr>
          <p:nvPr>
            <p:ph type="title"/>
          </p:nvPr>
        </p:nvSpPr>
        <p:spPr/>
        <p:txBody>
          <a:bodyPr/>
          <a:lstStyle/>
          <a:p>
            <a:r>
              <a:rPr lang="en-US"/>
              <a:t>EXTERIOR DOORS</a:t>
            </a:r>
          </a:p>
        </p:txBody>
      </p:sp>
      <p:sp>
        <p:nvSpPr>
          <p:cNvPr id="6" name="Content Placeholder 5">
            <a:extLst>
              <a:ext uri="{FF2B5EF4-FFF2-40B4-BE49-F238E27FC236}">
                <a16:creationId xmlns:a16="http://schemas.microsoft.com/office/drawing/2014/main" id="{96DD9122-C548-33D1-0E97-EF1083C9B437}"/>
              </a:ext>
            </a:extLst>
          </p:cNvPr>
          <p:cNvSpPr>
            <a:spLocks noGrp="1"/>
          </p:cNvSpPr>
          <p:nvPr>
            <p:ph idx="1"/>
          </p:nvPr>
        </p:nvSpPr>
        <p:spPr>
          <a:xfrm>
            <a:off x="838200" y="4804474"/>
            <a:ext cx="10515600" cy="1372487"/>
          </a:xfrm>
        </p:spPr>
        <p:txBody>
          <a:bodyPr>
            <a:normAutofit/>
          </a:bodyPr>
          <a:lstStyle/>
          <a:p>
            <a:pPr marL="0" indent="0">
              <a:buNone/>
            </a:pPr>
            <a:r>
              <a:rPr lang="en-US" sz="2000"/>
              <a:t>Glazing Level refers to the amount of glass in the door.  Opaque means no glass, ≤ ½ Lite means glass takes up no more than half of the door, and &gt; ½ Lite means glass takes up more than ½ of the door.</a:t>
            </a:r>
          </a:p>
          <a:p>
            <a:pPr marL="0" indent="0">
              <a:buNone/>
            </a:pPr>
            <a:r>
              <a:rPr lang="en-US" sz="2000"/>
              <a:t>SHGC - Solar Heat Gain Coefficient</a:t>
            </a:r>
          </a:p>
        </p:txBody>
      </p:sp>
      <p:sp>
        <p:nvSpPr>
          <p:cNvPr id="2" name="Slide Number Placeholder 1">
            <a:extLst>
              <a:ext uri="{FF2B5EF4-FFF2-40B4-BE49-F238E27FC236}">
                <a16:creationId xmlns:a16="http://schemas.microsoft.com/office/drawing/2014/main" id="{E1220EBD-EEA1-0113-64CA-8FBFC57EA36B}"/>
              </a:ext>
            </a:extLst>
          </p:cNvPr>
          <p:cNvSpPr>
            <a:spLocks noGrp="1"/>
          </p:cNvSpPr>
          <p:nvPr>
            <p:ph type="sldNum" sz="quarter" idx="12"/>
          </p:nvPr>
        </p:nvSpPr>
        <p:spPr/>
        <p:txBody>
          <a:bodyPr/>
          <a:lstStyle/>
          <a:p>
            <a:fld id="{D4A68114-37C0-499E-BFBE-01C969A173B6}" type="slidenum">
              <a:rPr lang="en-US" smtClean="0"/>
              <a:t>33</a:t>
            </a:fld>
            <a:endParaRPr lang="en-US"/>
          </a:p>
        </p:txBody>
      </p:sp>
      <p:pic>
        <p:nvPicPr>
          <p:cNvPr id="4" name="Picture 3">
            <a:extLst>
              <a:ext uri="{FF2B5EF4-FFF2-40B4-BE49-F238E27FC236}">
                <a16:creationId xmlns:a16="http://schemas.microsoft.com/office/drawing/2014/main" id="{F0275CE2-4A0C-64E1-A363-F96725700101}"/>
              </a:ext>
            </a:extLst>
          </p:cNvPr>
          <p:cNvPicPr>
            <a:picLocks noChangeAspect="1"/>
          </p:cNvPicPr>
          <p:nvPr/>
        </p:nvPicPr>
        <p:blipFill>
          <a:blip r:embed="rId2"/>
          <a:stretch>
            <a:fillRect/>
          </a:stretch>
        </p:blipFill>
        <p:spPr>
          <a:xfrm>
            <a:off x="382938" y="1999281"/>
            <a:ext cx="11209373" cy="2805194"/>
          </a:xfrm>
          <a:prstGeom prst="rect">
            <a:avLst/>
          </a:prstGeom>
        </p:spPr>
      </p:pic>
    </p:spTree>
    <p:extLst>
      <p:ext uri="{BB962C8B-B14F-4D97-AF65-F5344CB8AC3E}">
        <p14:creationId xmlns:p14="http://schemas.microsoft.com/office/powerpoint/2010/main" val="2122758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00DFC-38BD-0A25-9ABB-FA05EFCCB58B}"/>
              </a:ext>
            </a:extLst>
          </p:cNvPr>
          <p:cNvSpPr>
            <a:spLocks noGrp="1"/>
          </p:cNvSpPr>
          <p:nvPr>
            <p:ph type="title"/>
          </p:nvPr>
        </p:nvSpPr>
        <p:spPr/>
        <p:txBody>
          <a:bodyPr/>
          <a:lstStyle/>
          <a:p>
            <a:r>
              <a:rPr lang="en-US"/>
              <a:t>EXTERIOR DOORS</a:t>
            </a:r>
          </a:p>
        </p:txBody>
      </p:sp>
      <p:sp>
        <p:nvSpPr>
          <p:cNvPr id="3" name="Content Placeholder 2">
            <a:extLst>
              <a:ext uri="{FF2B5EF4-FFF2-40B4-BE49-F238E27FC236}">
                <a16:creationId xmlns:a16="http://schemas.microsoft.com/office/drawing/2014/main" id="{2FF3ACF8-2167-BFCE-0352-E8E9FC9C7FC6}"/>
              </a:ext>
            </a:extLst>
          </p:cNvPr>
          <p:cNvSpPr>
            <a:spLocks noGrp="1"/>
          </p:cNvSpPr>
          <p:nvPr>
            <p:ph idx="1"/>
          </p:nvPr>
        </p:nvSpPr>
        <p:spPr>
          <a:xfrm>
            <a:off x="838200" y="1406107"/>
            <a:ext cx="10515600" cy="4770856"/>
          </a:xfrm>
        </p:spPr>
        <p:txBody>
          <a:bodyPr>
            <a:normAutofit fontScale="85000" lnSpcReduction="10000"/>
          </a:bodyPr>
          <a:lstStyle/>
          <a:p>
            <a:pPr>
              <a:lnSpc>
                <a:spcPct val="100000"/>
              </a:lnSpc>
            </a:pPr>
            <a:r>
              <a:rPr lang="en-US"/>
              <a:t>Hopefully, the IRS will provide guidance on how we deal with the changes to the Energy Star criteria as of October 23.  The instructions for Form 5695 have yet to be issued.</a:t>
            </a:r>
          </a:p>
          <a:p>
            <a:pPr>
              <a:lnSpc>
                <a:spcPct val="100000"/>
              </a:lnSpc>
            </a:pPr>
            <a:r>
              <a:rPr lang="en-US"/>
              <a:t>For the improvements discussed in the next category (Residential Energy Property Expenditures), the Act provided that the criteria were based on the rules at the beginning of the year, but unfortunately there does not appear to be a similar rule for doors, windows, or skylights.</a:t>
            </a:r>
          </a:p>
          <a:p>
            <a:pPr>
              <a:lnSpc>
                <a:spcPct val="100000"/>
              </a:lnSpc>
            </a:pPr>
            <a:r>
              <a:rPr lang="en-US"/>
              <a:t>If the documentation supports the door being “Energy Star Certified” when it was purchased, I think you should be good.</a:t>
            </a:r>
          </a:p>
        </p:txBody>
      </p:sp>
      <p:sp>
        <p:nvSpPr>
          <p:cNvPr id="4" name="Slide Number Placeholder 3">
            <a:extLst>
              <a:ext uri="{FF2B5EF4-FFF2-40B4-BE49-F238E27FC236}">
                <a16:creationId xmlns:a16="http://schemas.microsoft.com/office/drawing/2014/main" id="{3FDF411C-FD15-20C6-0169-4EEAE8FAF2B3}"/>
              </a:ext>
            </a:extLst>
          </p:cNvPr>
          <p:cNvSpPr>
            <a:spLocks noGrp="1"/>
          </p:cNvSpPr>
          <p:nvPr>
            <p:ph type="sldNum" sz="quarter" idx="12"/>
          </p:nvPr>
        </p:nvSpPr>
        <p:spPr/>
        <p:txBody>
          <a:bodyPr/>
          <a:lstStyle/>
          <a:p>
            <a:fld id="{D4A68114-37C0-499E-BFBE-01C969A173B6}" type="slidenum">
              <a:rPr lang="en-US" smtClean="0"/>
              <a:t>34</a:t>
            </a:fld>
            <a:endParaRPr lang="en-US"/>
          </a:p>
        </p:txBody>
      </p:sp>
    </p:spTree>
    <p:extLst>
      <p:ext uri="{BB962C8B-B14F-4D97-AF65-F5344CB8AC3E}">
        <p14:creationId xmlns:p14="http://schemas.microsoft.com/office/powerpoint/2010/main" val="243685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33102-0B65-22DA-E9EA-E28A06745794}"/>
              </a:ext>
            </a:extLst>
          </p:cNvPr>
          <p:cNvSpPr>
            <a:spLocks noGrp="1"/>
          </p:cNvSpPr>
          <p:nvPr>
            <p:ph type="title"/>
          </p:nvPr>
        </p:nvSpPr>
        <p:spPr/>
        <p:txBody>
          <a:bodyPr/>
          <a:lstStyle/>
          <a:p>
            <a:r>
              <a:rPr lang="en-US"/>
              <a:t>EXTERIOR DOORS</a:t>
            </a:r>
          </a:p>
        </p:txBody>
      </p:sp>
      <p:sp>
        <p:nvSpPr>
          <p:cNvPr id="3" name="Content Placeholder 2">
            <a:extLst>
              <a:ext uri="{FF2B5EF4-FFF2-40B4-BE49-F238E27FC236}">
                <a16:creationId xmlns:a16="http://schemas.microsoft.com/office/drawing/2014/main" id="{E888506D-D0E6-46DB-6F35-7CC67E45E647}"/>
              </a:ext>
            </a:extLst>
          </p:cNvPr>
          <p:cNvSpPr>
            <a:spLocks noGrp="1"/>
          </p:cNvSpPr>
          <p:nvPr>
            <p:ph idx="1"/>
          </p:nvPr>
        </p:nvSpPr>
        <p:spPr/>
        <p:txBody>
          <a:bodyPr/>
          <a:lstStyle/>
          <a:p>
            <a:pPr>
              <a:lnSpc>
                <a:spcPct val="80000"/>
              </a:lnSpc>
            </a:pPr>
            <a:r>
              <a:rPr lang="en-US"/>
              <a:t>The credit equals 30% of the cost of the door NOT including the cost to install the door.</a:t>
            </a:r>
          </a:p>
          <a:p>
            <a:pPr>
              <a:lnSpc>
                <a:spcPct val="80000"/>
              </a:lnSpc>
            </a:pPr>
            <a:r>
              <a:rPr lang="en-US"/>
              <a:t>There is a separate limit for doors.  The credit for the most expensive door cannot exceed $250, and the credit for two or more doors cannot exceed $500.</a:t>
            </a:r>
          </a:p>
          <a:p>
            <a:pPr>
              <a:lnSpc>
                <a:spcPct val="80000"/>
              </a:lnSpc>
            </a:pPr>
            <a:r>
              <a:rPr lang="en-US"/>
              <a:t>In addition, doors are subject to the $1,200 aggregate limit.</a:t>
            </a:r>
          </a:p>
        </p:txBody>
      </p:sp>
      <p:sp>
        <p:nvSpPr>
          <p:cNvPr id="4" name="Slide Number Placeholder 3">
            <a:extLst>
              <a:ext uri="{FF2B5EF4-FFF2-40B4-BE49-F238E27FC236}">
                <a16:creationId xmlns:a16="http://schemas.microsoft.com/office/drawing/2014/main" id="{54DF9A94-18DA-0834-B673-011ECACED117}"/>
              </a:ext>
            </a:extLst>
          </p:cNvPr>
          <p:cNvSpPr>
            <a:spLocks noGrp="1"/>
          </p:cNvSpPr>
          <p:nvPr>
            <p:ph type="sldNum" sz="quarter" idx="12"/>
          </p:nvPr>
        </p:nvSpPr>
        <p:spPr/>
        <p:txBody>
          <a:bodyPr/>
          <a:lstStyle/>
          <a:p>
            <a:fld id="{D4A68114-37C0-499E-BFBE-01C969A173B6}" type="slidenum">
              <a:rPr lang="en-US" smtClean="0"/>
              <a:t>35</a:t>
            </a:fld>
            <a:endParaRPr lang="en-US"/>
          </a:p>
        </p:txBody>
      </p:sp>
    </p:spTree>
    <p:extLst>
      <p:ext uri="{BB962C8B-B14F-4D97-AF65-F5344CB8AC3E}">
        <p14:creationId xmlns:p14="http://schemas.microsoft.com/office/powerpoint/2010/main" val="324728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FDC66-B611-CC2A-2E50-5BA00A0D4A22}"/>
              </a:ext>
            </a:extLst>
          </p:cNvPr>
          <p:cNvSpPr>
            <a:spLocks noGrp="1"/>
          </p:cNvSpPr>
          <p:nvPr>
            <p:ph type="title"/>
          </p:nvPr>
        </p:nvSpPr>
        <p:spPr/>
        <p:txBody>
          <a:bodyPr/>
          <a:lstStyle/>
          <a:p>
            <a:r>
              <a:rPr lang="en-US"/>
              <a:t>EXTERIOR DOORS</a:t>
            </a:r>
          </a:p>
        </p:txBody>
      </p:sp>
      <p:sp>
        <p:nvSpPr>
          <p:cNvPr id="3" name="Content Placeholder 2">
            <a:extLst>
              <a:ext uri="{FF2B5EF4-FFF2-40B4-BE49-F238E27FC236}">
                <a16:creationId xmlns:a16="http://schemas.microsoft.com/office/drawing/2014/main" id="{997A988A-1DFD-ECC8-D15D-488A102D66FD}"/>
              </a:ext>
            </a:extLst>
          </p:cNvPr>
          <p:cNvSpPr>
            <a:spLocks noGrp="1"/>
          </p:cNvSpPr>
          <p:nvPr>
            <p:ph idx="1"/>
          </p:nvPr>
        </p:nvSpPr>
        <p:spPr>
          <a:xfrm>
            <a:off x="838200" y="1484416"/>
            <a:ext cx="10515600" cy="5008459"/>
          </a:xfrm>
        </p:spPr>
        <p:txBody>
          <a:bodyPr>
            <a:normAutofit lnSpcReduction="10000"/>
          </a:bodyPr>
          <a:lstStyle/>
          <a:p>
            <a:r>
              <a:rPr lang="en-US"/>
              <a:t>The only way to know for certain that the door qualifies is to have the taxpayer provide evidence to support the qualification.  </a:t>
            </a:r>
          </a:p>
          <a:p>
            <a:r>
              <a:rPr lang="en-US"/>
              <a:t>There is a complicated way to look up the qualification if you have the information needed (manufacturer, type of door, and the model number or series).  You’ll have to decide for your site whether you want to take the taxpayer’s word that it qualifies, require proof from the taxpayer that it qualifies, or go through the qualification lookup process.</a:t>
            </a:r>
          </a:p>
        </p:txBody>
      </p:sp>
      <p:sp>
        <p:nvSpPr>
          <p:cNvPr id="5" name="Slide Number Placeholder 4">
            <a:extLst>
              <a:ext uri="{FF2B5EF4-FFF2-40B4-BE49-F238E27FC236}">
                <a16:creationId xmlns:a16="http://schemas.microsoft.com/office/drawing/2014/main" id="{2804BC82-EE65-1652-DF87-E3F004319766}"/>
              </a:ext>
            </a:extLst>
          </p:cNvPr>
          <p:cNvSpPr>
            <a:spLocks noGrp="1"/>
          </p:cNvSpPr>
          <p:nvPr>
            <p:ph type="sldNum" sz="quarter" idx="12"/>
          </p:nvPr>
        </p:nvSpPr>
        <p:spPr/>
        <p:txBody>
          <a:bodyPr/>
          <a:lstStyle/>
          <a:p>
            <a:fld id="{D4A68114-37C0-499E-BFBE-01C969A173B6}" type="slidenum">
              <a:rPr lang="en-US" smtClean="0"/>
              <a:t>36</a:t>
            </a:fld>
            <a:endParaRPr lang="en-US"/>
          </a:p>
        </p:txBody>
      </p:sp>
    </p:spTree>
    <p:extLst>
      <p:ext uri="{BB962C8B-B14F-4D97-AF65-F5344CB8AC3E}">
        <p14:creationId xmlns:p14="http://schemas.microsoft.com/office/powerpoint/2010/main" val="182639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FDC66-B611-CC2A-2E50-5BA00A0D4A22}"/>
              </a:ext>
            </a:extLst>
          </p:cNvPr>
          <p:cNvSpPr>
            <a:spLocks noGrp="1"/>
          </p:cNvSpPr>
          <p:nvPr>
            <p:ph type="title"/>
          </p:nvPr>
        </p:nvSpPr>
        <p:spPr/>
        <p:txBody>
          <a:bodyPr/>
          <a:lstStyle/>
          <a:p>
            <a:r>
              <a:rPr lang="en-US"/>
              <a:t>EXTERIOR DOORS</a:t>
            </a:r>
          </a:p>
        </p:txBody>
      </p:sp>
      <p:sp>
        <p:nvSpPr>
          <p:cNvPr id="3" name="Content Placeholder 2">
            <a:extLst>
              <a:ext uri="{FF2B5EF4-FFF2-40B4-BE49-F238E27FC236}">
                <a16:creationId xmlns:a16="http://schemas.microsoft.com/office/drawing/2014/main" id="{997A988A-1DFD-ECC8-D15D-488A102D66FD}"/>
              </a:ext>
            </a:extLst>
          </p:cNvPr>
          <p:cNvSpPr>
            <a:spLocks noGrp="1"/>
          </p:cNvSpPr>
          <p:nvPr>
            <p:ph idx="1"/>
          </p:nvPr>
        </p:nvSpPr>
        <p:spPr>
          <a:xfrm>
            <a:off x="838200" y="1484416"/>
            <a:ext cx="10515600" cy="5008459"/>
          </a:xfrm>
        </p:spPr>
        <p:txBody>
          <a:bodyPr>
            <a:normAutofit/>
          </a:bodyPr>
          <a:lstStyle/>
          <a:p>
            <a:pPr>
              <a:lnSpc>
                <a:spcPct val="80000"/>
              </a:lnSpc>
            </a:pPr>
            <a:r>
              <a:rPr lang="en-US"/>
              <a:t>To look up qualifying doors, go to </a:t>
            </a:r>
            <a:r>
              <a:rPr lang="en-US">
                <a:hlinkClick r:id="rId2"/>
              </a:rPr>
              <a:t>https://search.nfrc.org/search/cpd/cpd_search_default_ByMfr.aspx?SearchOption=M</a:t>
            </a:r>
            <a:r>
              <a:rPr lang="en-US"/>
              <a:t> </a:t>
            </a:r>
          </a:p>
          <a:p>
            <a:pPr>
              <a:lnSpc>
                <a:spcPct val="80000"/>
              </a:lnSpc>
            </a:pPr>
            <a:r>
              <a:rPr lang="en-US"/>
              <a:t>Select the manufacturer, the product type (sliding glass patio door or exterior swinging door), check the “Energy Star Products Only”, and then click on “Find Product Lines”.</a:t>
            </a:r>
          </a:p>
          <a:p>
            <a:pPr>
              <a:lnSpc>
                <a:spcPct val="80000"/>
              </a:lnSpc>
            </a:pPr>
            <a:r>
              <a:rPr lang="en-US"/>
              <a:t>On the next page find the series or model number and then click on the appropriate Product Line.</a:t>
            </a:r>
          </a:p>
        </p:txBody>
      </p:sp>
      <p:sp>
        <p:nvSpPr>
          <p:cNvPr id="4" name="Slide Number Placeholder 3">
            <a:extLst>
              <a:ext uri="{FF2B5EF4-FFF2-40B4-BE49-F238E27FC236}">
                <a16:creationId xmlns:a16="http://schemas.microsoft.com/office/drawing/2014/main" id="{3BD2370E-43BE-0153-4D94-75A2F5E3A229}"/>
              </a:ext>
            </a:extLst>
          </p:cNvPr>
          <p:cNvSpPr>
            <a:spLocks noGrp="1"/>
          </p:cNvSpPr>
          <p:nvPr>
            <p:ph type="sldNum" sz="quarter" idx="12"/>
          </p:nvPr>
        </p:nvSpPr>
        <p:spPr/>
        <p:txBody>
          <a:bodyPr/>
          <a:lstStyle/>
          <a:p>
            <a:fld id="{D4A68114-37C0-499E-BFBE-01C969A173B6}" type="slidenum">
              <a:rPr lang="en-US" smtClean="0"/>
              <a:t>37</a:t>
            </a:fld>
            <a:endParaRPr lang="en-US"/>
          </a:p>
        </p:txBody>
      </p:sp>
    </p:spTree>
    <p:extLst>
      <p:ext uri="{BB962C8B-B14F-4D97-AF65-F5344CB8AC3E}">
        <p14:creationId xmlns:p14="http://schemas.microsoft.com/office/powerpoint/2010/main" val="610830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FDC66-B611-CC2A-2E50-5BA00A0D4A22}"/>
              </a:ext>
            </a:extLst>
          </p:cNvPr>
          <p:cNvSpPr>
            <a:spLocks noGrp="1"/>
          </p:cNvSpPr>
          <p:nvPr>
            <p:ph type="title"/>
          </p:nvPr>
        </p:nvSpPr>
        <p:spPr/>
        <p:txBody>
          <a:bodyPr/>
          <a:lstStyle/>
          <a:p>
            <a:r>
              <a:rPr lang="en-US"/>
              <a:t>EXTERIOR DOORS</a:t>
            </a:r>
          </a:p>
        </p:txBody>
      </p:sp>
      <p:sp>
        <p:nvSpPr>
          <p:cNvPr id="3" name="Content Placeholder 2">
            <a:extLst>
              <a:ext uri="{FF2B5EF4-FFF2-40B4-BE49-F238E27FC236}">
                <a16:creationId xmlns:a16="http://schemas.microsoft.com/office/drawing/2014/main" id="{997A988A-1DFD-ECC8-D15D-488A102D66FD}"/>
              </a:ext>
            </a:extLst>
          </p:cNvPr>
          <p:cNvSpPr>
            <a:spLocks noGrp="1"/>
          </p:cNvSpPr>
          <p:nvPr>
            <p:ph idx="1"/>
          </p:nvPr>
        </p:nvSpPr>
        <p:spPr>
          <a:xfrm>
            <a:off x="838200" y="1854679"/>
            <a:ext cx="10515600" cy="4638196"/>
          </a:xfrm>
        </p:spPr>
        <p:txBody>
          <a:bodyPr>
            <a:normAutofit/>
          </a:bodyPr>
          <a:lstStyle/>
          <a:p>
            <a:pPr>
              <a:lnSpc>
                <a:spcPct val="80000"/>
              </a:lnSpc>
            </a:pPr>
            <a:r>
              <a:rPr lang="en-US"/>
              <a:t>You will then need to find the Manufacturer Product Code from the list.  Good luck with that step.</a:t>
            </a:r>
          </a:p>
          <a:p>
            <a:pPr>
              <a:lnSpc>
                <a:spcPct val="80000"/>
              </a:lnSpc>
            </a:pPr>
            <a:r>
              <a:rPr lang="en-US"/>
              <a:t>There will then be check marks for the zones in which that door qualifies (look for a check mark in either NC (North Central) or SC (South Central) based on the zone in which the dwelling is located.</a:t>
            </a:r>
          </a:p>
          <a:p>
            <a:pPr>
              <a:lnSpc>
                <a:spcPct val="80000"/>
              </a:lnSpc>
            </a:pPr>
            <a:r>
              <a:rPr lang="en-US"/>
              <a:t>As an alternative, you can also try to find the information on the manufacturer’s website.</a:t>
            </a:r>
          </a:p>
        </p:txBody>
      </p:sp>
      <p:sp>
        <p:nvSpPr>
          <p:cNvPr id="4" name="Slide Number Placeholder 3">
            <a:extLst>
              <a:ext uri="{FF2B5EF4-FFF2-40B4-BE49-F238E27FC236}">
                <a16:creationId xmlns:a16="http://schemas.microsoft.com/office/drawing/2014/main" id="{6E12C4A1-595B-B80D-6115-181C71B09B68}"/>
              </a:ext>
            </a:extLst>
          </p:cNvPr>
          <p:cNvSpPr>
            <a:spLocks noGrp="1"/>
          </p:cNvSpPr>
          <p:nvPr>
            <p:ph type="sldNum" sz="quarter" idx="12"/>
          </p:nvPr>
        </p:nvSpPr>
        <p:spPr/>
        <p:txBody>
          <a:bodyPr/>
          <a:lstStyle/>
          <a:p>
            <a:fld id="{D4A68114-37C0-499E-BFBE-01C969A173B6}" type="slidenum">
              <a:rPr lang="en-US" smtClean="0"/>
              <a:t>38</a:t>
            </a:fld>
            <a:endParaRPr lang="en-US"/>
          </a:p>
        </p:txBody>
      </p:sp>
    </p:spTree>
    <p:extLst>
      <p:ext uri="{BB962C8B-B14F-4D97-AF65-F5344CB8AC3E}">
        <p14:creationId xmlns:p14="http://schemas.microsoft.com/office/powerpoint/2010/main" val="1886440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065FE-D609-BE2A-403C-8C695A036FBC}"/>
              </a:ext>
            </a:extLst>
          </p:cNvPr>
          <p:cNvSpPr>
            <a:spLocks noGrp="1"/>
          </p:cNvSpPr>
          <p:nvPr>
            <p:ph type="title"/>
          </p:nvPr>
        </p:nvSpPr>
        <p:spPr/>
        <p:txBody>
          <a:bodyPr/>
          <a:lstStyle/>
          <a:p>
            <a:r>
              <a:rPr lang="en-US"/>
              <a:t>WINDOWS AND SKYLIGHTS</a:t>
            </a:r>
          </a:p>
        </p:txBody>
      </p:sp>
      <p:sp>
        <p:nvSpPr>
          <p:cNvPr id="3" name="Content Placeholder 2">
            <a:extLst>
              <a:ext uri="{FF2B5EF4-FFF2-40B4-BE49-F238E27FC236}">
                <a16:creationId xmlns:a16="http://schemas.microsoft.com/office/drawing/2014/main" id="{AF986D51-89F9-00A3-654F-C197D98770F6}"/>
              </a:ext>
            </a:extLst>
          </p:cNvPr>
          <p:cNvSpPr>
            <a:spLocks noGrp="1"/>
          </p:cNvSpPr>
          <p:nvPr>
            <p:ph idx="1"/>
          </p:nvPr>
        </p:nvSpPr>
        <p:spPr>
          <a:xfrm>
            <a:off x="838200" y="1777042"/>
            <a:ext cx="10515600" cy="4579307"/>
          </a:xfrm>
        </p:spPr>
        <p:txBody>
          <a:bodyPr>
            <a:normAutofit/>
          </a:bodyPr>
          <a:lstStyle/>
          <a:p>
            <a:pPr>
              <a:lnSpc>
                <a:spcPct val="80000"/>
              </a:lnSpc>
            </a:pPr>
            <a:r>
              <a:rPr lang="en-US"/>
              <a:t>The window or skylight must meet the requirements of the Energy Star “Most Efficient” category, which is a limited subset of Energy Star-certified windows and skylights.</a:t>
            </a:r>
          </a:p>
          <a:p>
            <a:pPr>
              <a:lnSpc>
                <a:spcPct val="80000"/>
              </a:lnSpc>
            </a:pPr>
            <a:r>
              <a:rPr lang="en-US"/>
              <a:t>To meet this standard, the window must have a maximum U-Factor of 0.20 and a maximum SHGC of 0.25 in the South Central zone and 0.40 in the North Central zone.  Apparently, the Oct. 23 changes did not impact these criteria, although the map changed.</a:t>
            </a:r>
          </a:p>
        </p:txBody>
      </p:sp>
      <p:sp>
        <p:nvSpPr>
          <p:cNvPr id="4" name="Slide Number Placeholder 3">
            <a:extLst>
              <a:ext uri="{FF2B5EF4-FFF2-40B4-BE49-F238E27FC236}">
                <a16:creationId xmlns:a16="http://schemas.microsoft.com/office/drawing/2014/main" id="{1A7CE535-E490-310B-59D9-809CB6C8C42E}"/>
              </a:ext>
            </a:extLst>
          </p:cNvPr>
          <p:cNvSpPr>
            <a:spLocks noGrp="1"/>
          </p:cNvSpPr>
          <p:nvPr>
            <p:ph type="sldNum" sz="quarter" idx="12"/>
          </p:nvPr>
        </p:nvSpPr>
        <p:spPr/>
        <p:txBody>
          <a:bodyPr/>
          <a:lstStyle/>
          <a:p>
            <a:fld id="{D4A68114-37C0-499E-BFBE-01C969A173B6}" type="slidenum">
              <a:rPr lang="en-US" smtClean="0"/>
              <a:t>39</a:t>
            </a:fld>
            <a:endParaRPr lang="en-US"/>
          </a:p>
        </p:txBody>
      </p:sp>
    </p:spTree>
    <p:extLst>
      <p:ext uri="{BB962C8B-B14F-4D97-AF65-F5344CB8AC3E}">
        <p14:creationId xmlns:p14="http://schemas.microsoft.com/office/powerpoint/2010/main" val="117172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E2BF-8E64-B53F-214E-77BFAF754B0A}"/>
              </a:ext>
            </a:extLst>
          </p:cNvPr>
          <p:cNvSpPr>
            <a:spLocks noGrp="1"/>
          </p:cNvSpPr>
          <p:nvPr>
            <p:ph type="title"/>
          </p:nvPr>
        </p:nvSpPr>
        <p:spPr/>
        <p:txBody>
          <a:bodyPr/>
          <a:lstStyle/>
          <a:p>
            <a:r>
              <a:rPr lang="en-US"/>
              <a:t>WHAT’S GONE?</a:t>
            </a:r>
          </a:p>
        </p:txBody>
      </p:sp>
      <p:sp>
        <p:nvSpPr>
          <p:cNvPr id="3" name="Content Placeholder 2">
            <a:extLst>
              <a:ext uri="{FF2B5EF4-FFF2-40B4-BE49-F238E27FC236}">
                <a16:creationId xmlns:a16="http://schemas.microsoft.com/office/drawing/2014/main" id="{FEB7F45A-151E-C25B-FB2C-1DD5FC8074D4}"/>
              </a:ext>
            </a:extLst>
          </p:cNvPr>
          <p:cNvSpPr>
            <a:spLocks noGrp="1"/>
          </p:cNvSpPr>
          <p:nvPr>
            <p:ph idx="1"/>
          </p:nvPr>
        </p:nvSpPr>
        <p:spPr/>
        <p:txBody>
          <a:bodyPr/>
          <a:lstStyle/>
          <a:p>
            <a:r>
              <a:rPr lang="en-US" b="0"/>
              <a:t>100% deduction for business meals at a restaurant.</a:t>
            </a:r>
          </a:p>
        </p:txBody>
      </p:sp>
      <p:sp>
        <p:nvSpPr>
          <p:cNvPr id="4" name="Slide Number Placeholder 3">
            <a:extLst>
              <a:ext uri="{FF2B5EF4-FFF2-40B4-BE49-F238E27FC236}">
                <a16:creationId xmlns:a16="http://schemas.microsoft.com/office/drawing/2014/main" id="{FF8D07BA-510A-16DE-8545-9C13488A3DE0}"/>
              </a:ext>
            </a:extLst>
          </p:cNvPr>
          <p:cNvSpPr>
            <a:spLocks noGrp="1"/>
          </p:cNvSpPr>
          <p:nvPr>
            <p:ph type="sldNum" sz="quarter" idx="12"/>
          </p:nvPr>
        </p:nvSpPr>
        <p:spPr/>
        <p:txBody>
          <a:bodyPr/>
          <a:lstStyle/>
          <a:p>
            <a:fld id="{D4A68114-37C0-499E-BFBE-01C969A173B6}" type="slidenum">
              <a:rPr lang="en-US" smtClean="0"/>
              <a:t>4</a:t>
            </a:fld>
            <a:endParaRPr lang="en-US"/>
          </a:p>
        </p:txBody>
      </p:sp>
    </p:spTree>
    <p:extLst>
      <p:ext uri="{BB962C8B-B14F-4D97-AF65-F5344CB8AC3E}">
        <p14:creationId xmlns:p14="http://schemas.microsoft.com/office/powerpoint/2010/main" val="335452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065FE-D609-BE2A-403C-8C695A036FBC}"/>
              </a:ext>
            </a:extLst>
          </p:cNvPr>
          <p:cNvSpPr>
            <a:spLocks noGrp="1"/>
          </p:cNvSpPr>
          <p:nvPr>
            <p:ph type="title"/>
          </p:nvPr>
        </p:nvSpPr>
        <p:spPr/>
        <p:txBody>
          <a:bodyPr/>
          <a:lstStyle/>
          <a:p>
            <a:r>
              <a:rPr lang="en-US"/>
              <a:t>WINDOWS AND SKYLIGHTS</a:t>
            </a:r>
          </a:p>
        </p:txBody>
      </p:sp>
      <p:sp>
        <p:nvSpPr>
          <p:cNvPr id="3" name="Content Placeholder 2">
            <a:extLst>
              <a:ext uri="{FF2B5EF4-FFF2-40B4-BE49-F238E27FC236}">
                <a16:creationId xmlns:a16="http://schemas.microsoft.com/office/drawing/2014/main" id="{AF986D51-89F9-00A3-654F-C197D98770F6}"/>
              </a:ext>
            </a:extLst>
          </p:cNvPr>
          <p:cNvSpPr>
            <a:spLocks noGrp="1"/>
          </p:cNvSpPr>
          <p:nvPr>
            <p:ph idx="1"/>
          </p:nvPr>
        </p:nvSpPr>
        <p:spPr>
          <a:xfrm>
            <a:off x="838200" y="1561381"/>
            <a:ext cx="10515600" cy="4615581"/>
          </a:xfrm>
        </p:spPr>
        <p:txBody>
          <a:bodyPr>
            <a:normAutofit/>
          </a:bodyPr>
          <a:lstStyle/>
          <a:p>
            <a:pPr>
              <a:lnSpc>
                <a:spcPct val="80000"/>
              </a:lnSpc>
            </a:pPr>
            <a:r>
              <a:rPr lang="en-US"/>
              <a:t>To determine whether a particular window qualifies, go to </a:t>
            </a:r>
            <a:r>
              <a:rPr lang="en-US">
                <a:hlinkClick r:id="rId2"/>
              </a:rPr>
              <a:t>https://www.energystar.gov/products/most_efficient</a:t>
            </a:r>
            <a:endParaRPr lang="en-US"/>
          </a:p>
          <a:p>
            <a:pPr>
              <a:lnSpc>
                <a:spcPct val="80000"/>
              </a:lnSpc>
            </a:pPr>
            <a:r>
              <a:rPr lang="en-US"/>
              <a:t>Find the section for Windows and then select the type of window (vertical slider, casement, etc.).</a:t>
            </a:r>
          </a:p>
          <a:p>
            <a:endParaRPr lang="en-US"/>
          </a:p>
        </p:txBody>
      </p:sp>
      <p:sp>
        <p:nvSpPr>
          <p:cNvPr id="4" name="Slide Number Placeholder 3">
            <a:extLst>
              <a:ext uri="{FF2B5EF4-FFF2-40B4-BE49-F238E27FC236}">
                <a16:creationId xmlns:a16="http://schemas.microsoft.com/office/drawing/2014/main" id="{1A7CE535-E490-310B-59D9-809CB6C8C42E}"/>
              </a:ext>
            </a:extLst>
          </p:cNvPr>
          <p:cNvSpPr>
            <a:spLocks noGrp="1"/>
          </p:cNvSpPr>
          <p:nvPr>
            <p:ph type="sldNum" sz="quarter" idx="12"/>
          </p:nvPr>
        </p:nvSpPr>
        <p:spPr/>
        <p:txBody>
          <a:bodyPr/>
          <a:lstStyle/>
          <a:p>
            <a:fld id="{D4A68114-37C0-499E-BFBE-01C969A173B6}" type="slidenum">
              <a:rPr lang="en-US" smtClean="0"/>
              <a:t>40</a:t>
            </a:fld>
            <a:endParaRPr lang="en-US"/>
          </a:p>
        </p:txBody>
      </p:sp>
    </p:spTree>
    <p:extLst>
      <p:ext uri="{BB962C8B-B14F-4D97-AF65-F5344CB8AC3E}">
        <p14:creationId xmlns:p14="http://schemas.microsoft.com/office/powerpoint/2010/main" val="24108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065FE-D609-BE2A-403C-8C695A036FBC}"/>
              </a:ext>
            </a:extLst>
          </p:cNvPr>
          <p:cNvSpPr>
            <a:spLocks noGrp="1"/>
          </p:cNvSpPr>
          <p:nvPr>
            <p:ph type="title"/>
          </p:nvPr>
        </p:nvSpPr>
        <p:spPr/>
        <p:txBody>
          <a:bodyPr/>
          <a:lstStyle/>
          <a:p>
            <a:r>
              <a:rPr lang="en-US"/>
              <a:t>WINDOWS AND SKYLIGHTS</a:t>
            </a:r>
          </a:p>
        </p:txBody>
      </p:sp>
      <p:sp>
        <p:nvSpPr>
          <p:cNvPr id="3" name="Content Placeholder 2">
            <a:extLst>
              <a:ext uri="{FF2B5EF4-FFF2-40B4-BE49-F238E27FC236}">
                <a16:creationId xmlns:a16="http://schemas.microsoft.com/office/drawing/2014/main" id="{AF986D51-89F9-00A3-654F-C197D98770F6}"/>
              </a:ext>
            </a:extLst>
          </p:cNvPr>
          <p:cNvSpPr>
            <a:spLocks noGrp="1"/>
          </p:cNvSpPr>
          <p:nvPr>
            <p:ph idx="1"/>
          </p:nvPr>
        </p:nvSpPr>
        <p:spPr>
          <a:xfrm>
            <a:off x="838200" y="1906438"/>
            <a:ext cx="10515600" cy="4270524"/>
          </a:xfrm>
        </p:spPr>
        <p:txBody>
          <a:bodyPr>
            <a:normAutofit/>
          </a:bodyPr>
          <a:lstStyle/>
          <a:p>
            <a:pPr>
              <a:lnSpc>
                <a:spcPct val="80000"/>
              </a:lnSpc>
            </a:pPr>
            <a:r>
              <a:rPr lang="en-US"/>
              <a:t>You will then see a list by manufacturer.  Find the window on the list (if it’s not there, it doesn’t qualify).  In the far-right column, make sure your zone is listed - either NC (North Central) or SC (South Central).  I provided the steps to determine zones under exterior doors.  I cannot guarantee that the zones are always the same for windows and doors, so check on that website.</a:t>
            </a:r>
          </a:p>
        </p:txBody>
      </p:sp>
      <p:sp>
        <p:nvSpPr>
          <p:cNvPr id="4" name="Slide Number Placeholder 3">
            <a:extLst>
              <a:ext uri="{FF2B5EF4-FFF2-40B4-BE49-F238E27FC236}">
                <a16:creationId xmlns:a16="http://schemas.microsoft.com/office/drawing/2014/main" id="{79B12A21-E4AC-0F1C-2F34-0A84B04AC657}"/>
              </a:ext>
            </a:extLst>
          </p:cNvPr>
          <p:cNvSpPr>
            <a:spLocks noGrp="1"/>
          </p:cNvSpPr>
          <p:nvPr>
            <p:ph type="sldNum" sz="quarter" idx="12"/>
          </p:nvPr>
        </p:nvSpPr>
        <p:spPr/>
        <p:txBody>
          <a:bodyPr/>
          <a:lstStyle/>
          <a:p>
            <a:fld id="{D4A68114-37C0-499E-BFBE-01C969A173B6}" type="slidenum">
              <a:rPr lang="en-US" smtClean="0"/>
              <a:t>41</a:t>
            </a:fld>
            <a:endParaRPr lang="en-US"/>
          </a:p>
        </p:txBody>
      </p:sp>
    </p:spTree>
    <p:extLst>
      <p:ext uri="{BB962C8B-B14F-4D97-AF65-F5344CB8AC3E}">
        <p14:creationId xmlns:p14="http://schemas.microsoft.com/office/powerpoint/2010/main" val="334696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33102-0B65-22DA-E9EA-E28A06745794}"/>
              </a:ext>
            </a:extLst>
          </p:cNvPr>
          <p:cNvSpPr>
            <a:spLocks noGrp="1"/>
          </p:cNvSpPr>
          <p:nvPr>
            <p:ph type="title"/>
          </p:nvPr>
        </p:nvSpPr>
        <p:spPr/>
        <p:txBody>
          <a:bodyPr/>
          <a:lstStyle/>
          <a:p>
            <a:r>
              <a:rPr lang="en-US"/>
              <a:t>WINDOWS &amp; SKYLIGHTS</a:t>
            </a:r>
          </a:p>
        </p:txBody>
      </p:sp>
      <p:sp>
        <p:nvSpPr>
          <p:cNvPr id="3" name="Content Placeholder 2">
            <a:extLst>
              <a:ext uri="{FF2B5EF4-FFF2-40B4-BE49-F238E27FC236}">
                <a16:creationId xmlns:a16="http://schemas.microsoft.com/office/drawing/2014/main" id="{E888506D-D0E6-46DB-6F35-7CC67E45E647}"/>
              </a:ext>
            </a:extLst>
          </p:cNvPr>
          <p:cNvSpPr>
            <a:spLocks noGrp="1"/>
          </p:cNvSpPr>
          <p:nvPr>
            <p:ph idx="1"/>
          </p:nvPr>
        </p:nvSpPr>
        <p:spPr/>
        <p:txBody>
          <a:bodyPr>
            <a:normAutofit/>
          </a:bodyPr>
          <a:lstStyle/>
          <a:p>
            <a:pPr>
              <a:lnSpc>
                <a:spcPct val="80000"/>
              </a:lnSpc>
            </a:pPr>
            <a:r>
              <a:rPr lang="en-US"/>
              <a:t>The credit equals 30% of the cost of the windows and skylights NOT including the cost to install the windows or skylights.</a:t>
            </a:r>
          </a:p>
          <a:p>
            <a:pPr>
              <a:lnSpc>
                <a:spcPct val="80000"/>
              </a:lnSpc>
            </a:pPr>
            <a:r>
              <a:rPr lang="en-US"/>
              <a:t>There is a separate dollar limit for windows and skylights.  The credit for windows and skylights cannot exceed $600.</a:t>
            </a:r>
          </a:p>
          <a:p>
            <a:pPr>
              <a:lnSpc>
                <a:spcPct val="80000"/>
              </a:lnSpc>
            </a:pPr>
            <a:r>
              <a:rPr lang="en-US"/>
              <a:t>In addition, windows and skylights are subject to the $1,200 aggregate limit.</a:t>
            </a:r>
          </a:p>
        </p:txBody>
      </p:sp>
      <p:sp>
        <p:nvSpPr>
          <p:cNvPr id="4" name="Slide Number Placeholder 3">
            <a:extLst>
              <a:ext uri="{FF2B5EF4-FFF2-40B4-BE49-F238E27FC236}">
                <a16:creationId xmlns:a16="http://schemas.microsoft.com/office/drawing/2014/main" id="{54DF9A94-18DA-0834-B673-011ECACED117}"/>
              </a:ext>
            </a:extLst>
          </p:cNvPr>
          <p:cNvSpPr>
            <a:spLocks noGrp="1"/>
          </p:cNvSpPr>
          <p:nvPr>
            <p:ph type="sldNum" sz="quarter" idx="12"/>
          </p:nvPr>
        </p:nvSpPr>
        <p:spPr/>
        <p:txBody>
          <a:bodyPr/>
          <a:lstStyle/>
          <a:p>
            <a:fld id="{D4A68114-37C0-499E-BFBE-01C969A173B6}" type="slidenum">
              <a:rPr lang="en-US" smtClean="0"/>
              <a:t>42</a:t>
            </a:fld>
            <a:endParaRPr lang="en-US"/>
          </a:p>
        </p:txBody>
      </p:sp>
    </p:spTree>
    <p:extLst>
      <p:ext uri="{BB962C8B-B14F-4D97-AF65-F5344CB8AC3E}">
        <p14:creationId xmlns:p14="http://schemas.microsoft.com/office/powerpoint/2010/main" val="405718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B721-1231-EC67-C281-DC1B5BE155F5}"/>
              </a:ext>
            </a:extLst>
          </p:cNvPr>
          <p:cNvSpPr>
            <a:spLocks noGrp="1"/>
          </p:cNvSpPr>
          <p:nvPr>
            <p:ph type="title"/>
          </p:nvPr>
        </p:nvSpPr>
        <p:spPr>
          <a:xfrm>
            <a:off x="838200" y="365125"/>
            <a:ext cx="10515600" cy="991591"/>
          </a:xfrm>
        </p:spPr>
        <p:txBody>
          <a:bodyPr/>
          <a:lstStyle/>
          <a:p>
            <a:r>
              <a:rPr lang="en-US"/>
              <a:t>INSULATION</a:t>
            </a:r>
          </a:p>
        </p:txBody>
      </p:sp>
      <p:sp>
        <p:nvSpPr>
          <p:cNvPr id="3" name="Content Placeholder 2">
            <a:extLst>
              <a:ext uri="{FF2B5EF4-FFF2-40B4-BE49-F238E27FC236}">
                <a16:creationId xmlns:a16="http://schemas.microsoft.com/office/drawing/2014/main" id="{3B013D08-0E3E-253F-424A-6BFC1409800A}"/>
              </a:ext>
            </a:extLst>
          </p:cNvPr>
          <p:cNvSpPr>
            <a:spLocks noGrp="1"/>
          </p:cNvSpPr>
          <p:nvPr>
            <p:ph idx="1"/>
          </p:nvPr>
        </p:nvSpPr>
        <p:spPr>
          <a:xfrm>
            <a:off x="838200" y="1356716"/>
            <a:ext cx="10515600" cy="5501283"/>
          </a:xfrm>
        </p:spPr>
        <p:txBody>
          <a:bodyPr>
            <a:normAutofit/>
          </a:bodyPr>
          <a:lstStyle/>
          <a:p>
            <a:pPr>
              <a:lnSpc>
                <a:spcPct val="80000"/>
              </a:lnSpc>
            </a:pPr>
            <a:r>
              <a:rPr lang="en-US"/>
              <a:t>Insulation and air sealing materials must be “specifically and primarily designed to reduce heat loss or gain of your home that meets the criteria established by the IECC” as in effect on January 1, 2021, to qualify. Good luck.</a:t>
            </a:r>
          </a:p>
          <a:p>
            <a:pPr>
              <a:lnSpc>
                <a:spcPct val="80000"/>
              </a:lnSpc>
            </a:pPr>
            <a:r>
              <a:rPr lang="en-US"/>
              <a:t>If the item provides structural support or a finished surface (such as drywall or siding) or its principal purpose is to serve any function unrelated to the reduction of heat loss or gain, it does not qualify.</a:t>
            </a:r>
          </a:p>
          <a:p>
            <a:pPr>
              <a:lnSpc>
                <a:spcPct val="80000"/>
              </a:lnSpc>
            </a:pPr>
            <a:r>
              <a:rPr lang="en-US"/>
              <a:t>There is no specific dollar limit for insulation, but the $1,200 aggregate limit applies.</a:t>
            </a:r>
          </a:p>
          <a:p>
            <a:endParaRPr lang="en-US"/>
          </a:p>
          <a:p>
            <a:endParaRPr lang="en-US"/>
          </a:p>
        </p:txBody>
      </p:sp>
      <p:sp>
        <p:nvSpPr>
          <p:cNvPr id="4" name="Slide Number Placeholder 3">
            <a:extLst>
              <a:ext uri="{FF2B5EF4-FFF2-40B4-BE49-F238E27FC236}">
                <a16:creationId xmlns:a16="http://schemas.microsoft.com/office/drawing/2014/main" id="{1EB764EF-6197-D4A2-B28F-B382C0572198}"/>
              </a:ext>
            </a:extLst>
          </p:cNvPr>
          <p:cNvSpPr>
            <a:spLocks noGrp="1"/>
          </p:cNvSpPr>
          <p:nvPr>
            <p:ph type="sldNum" sz="quarter" idx="12"/>
          </p:nvPr>
        </p:nvSpPr>
        <p:spPr/>
        <p:txBody>
          <a:bodyPr/>
          <a:lstStyle/>
          <a:p>
            <a:fld id="{D4A68114-37C0-499E-BFBE-01C969A173B6}" type="slidenum">
              <a:rPr lang="en-US" smtClean="0"/>
              <a:t>43</a:t>
            </a:fld>
            <a:endParaRPr lang="en-US"/>
          </a:p>
        </p:txBody>
      </p:sp>
    </p:spTree>
    <p:extLst>
      <p:ext uri="{BB962C8B-B14F-4D97-AF65-F5344CB8AC3E}">
        <p14:creationId xmlns:p14="http://schemas.microsoft.com/office/powerpoint/2010/main" val="107039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6638-74E9-06DA-7DFA-0656A48D9E2D}"/>
              </a:ext>
            </a:extLst>
          </p:cNvPr>
          <p:cNvSpPr>
            <a:spLocks noGrp="1"/>
          </p:cNvSpPr>
          <p:nvPr>
            <p:ph type="title"/>
          </p:nvPr>
        </p:nvSpPr>
        <p:spPr/>
        <p:txBody>
          <a:bodyPr/>
          <a:lstStyle/>
          <a:p>
            <a:r>
              <a:rPr lang="en-US"/>
              <a:t>RESIDENTIAL ENERGY PROPERTY EXPENDITURES</a:t>
            </a:r>
          </a:p>
        </p:txBody>
      </p:sp>
      <p:sp>
        <p:nvSpPr>
          <p:cNvPr id="3" name="Content Placeholder 2">
            <a:extLst>
              <a:ext uri="{FF2B5EF4-FFF2-40B4-BE49-F238E27FC236}">
                <a16:creationId xmlns:a16="http://schemas.microsoft.com/office/drawing/2014/main" id="{D593C832-29E9-FB52-2E40-B240B10E7343}"/>
              </a:ext>
            </a:extLst>
          </p:cNvPr>
          <p:cNvSpPr>
            <a:spLocks noGrp="1"/>
          </p:cNvSpPr>
          <p:nvPr>
            <p:ph idx="1"/>
          </p:nvPr>
        </p:nvSpPr>
        <p:spPr/>
        <p:txBody>
          <a:bodyPr>
            <a:normAutofit fontScale="92500" lnSpcReduction="10000"/>
          </a:bodyPr>
          <a:lstStyle/>
          <a:p>
            <a:r>
              <a:rPr lang="en-US"/>
              <a:t>This category includes heat pumps, water heaters, boilers, central AC, furnaces, and electrical panels.</a:t>
            </a:r>
          </a:p>
          <a:p>
            <a:r>
              <a:rPr lang="en-US"/>
              <a:t>For heat pumps, heat pump water heaters, and biomass stoves and boilers, there is an aggregate $2,000 limit on the credit.</a:t>
            </a:r>
          </a:p>
          <a:p>
            <a:r>
              <a:rPr lang="en-US"/>
              <a:t>The other items in this category are subject to the same $1,200 aggregate limit as the prior category and Home Energy Audits.  In addition, some of these items have separate dollar limits on the credit for those items.</a:t>
            </a:r>
          </a:p>
        </p:txBody>
      </p:sp>
      <p:sp>
        <p:nvSpPr>
          <p:cNvPr id="4" name="Slide Number Placeholder 3">
            <a:extLst>
              <a:ext uri="{FF2B5EF4-FFF2-40B4-BE49-F238E27FC236}">
                <a16:creationId xmlns:a16="http://schemas.microsoft.com/office/drawing/2014/main" id="{F5A17119-E833-E774-C24C-DFDA460129BA}"/>
              </a:ext>
            </a:extLst>
          </p:cNvPr>
          <p:cNvSpPr>
            <a:spLocks noGrp="1"/>
          </p:cNvSpPr>
          <p:nvPr>
            <p:ph type="sldNum" sz="quarter" idx="12"/>
          </p:nvPr>
        </p:nvSpPr>
        <p:spPr/>
        <p:txBody>
          <a:bodyPr/>
          <a:lstStyle/>
          <a:p>
            <a:fld id="{D4A68114-37C0-499E-BFBE-01C969A173B6}" type="slidenum">
              <a:rPr lang="en-US" smtClean="0"/>
              <a:t>44</a:t>
            </a:fld>
            <a:endParaRPr lang="en-US"/>
          </a:p>
        </p:txBody>
      </p:sp>
    </p:spTree>
    <p:extLst>
      <p:ext uri="{BB962C8B-B14F-4D97-AF65-F5344CB8AC3E}">
        <p14:creationId xmlns:p14="http://schemas.microsoft.com/office/powerpoint/2010/main" val="412352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2FD3D-E2B0-AEC8-DFCC-CAF4D8ADEE14}"/>
              </a:ext>
            </a:extLst>
          </p:cNvPr>
          <p:cNvSpPr>
            <a:spLocks noGrp="1"/>
          </p:cNvSpPr>
          <p:nvPr>
            <p:ph type="title"/>
          </p:nvPr>
        </p:nvSpPr>
        <p:spPr/>
        <p:txBody>
          <a:bodyPr/>
          <a:lstStyle/>
          <a:p>
            <a:r>
              <a:rPr lang="en-US"/>
              <a:t>REPI – GENERAL REQ’TS</a:t>
            </a:r>
          </a:p>
        </p:txBody>
      </p:sp>
      <p:sp>
        <p:nvSpPr>
          <p:cNvPr id="3" name="Content Placeholder 2">
            <a:extLst>
              <a:ext uri="{FF2B5EF4-FFF2-40B4-BE49-F238E27FC236}">
                <a16:creationId xmlns:a16="http://schemas.microsoft.com/office/drawing/2014/main" id="{0859E940-E281-877E-1B0B-6270300B576B}"/>
              </a:ext>
            </a:extLst>
          </p:cNvPr>
          <p:cNvSpPr>
            <a:spLocks noGrp="1"/>
          </p:cNvSpPr>
          <p:nvPr>
            <p:ph idx="1"/>
          </p:nvPr>
        </p:nvSpPr>
        <p:spPr>
          <a:xfrm>
            <a:off x="838200" y="1496291"/>
            <a:ext cx="10515600" cy="4680671"/>
          </a:xfrm>
        </p:spPr>
        <p:txBody>
          <a:bodyPr>
            <a:normAutofit lnSpcReduction="10000"/>
          </a:bodyPr>
          <a:lstStyle/>
          <a:p>
            <a:pPr marL="0" indent="0">
              <a:buNone/>
            </a:pPr>
            <a:r>
              <a:rPr lang="en-US"/>
              <a:t>To qualify, the installation of items in this category in a home must meet the following requirements:</a:t>
            </a:r>
          </a:p>
          <a:p>
            <a:pPr marL="742950" indent="-742950">
              <a:buFont typeface="+mj-lt"/>
              <a:buAutoNum type="arabicPeriod"/>
            </a:pPr>
            <a:r>
              <a:rPr lang="en-US"/>
              <a:t>The improvement must be to an existing home and not part of the original construction.</a:t>
            </a:r>
          </a:p>
          <a:p>
            <a:pPr marL="742950" indent="-742950">
              <a:buFont typeface="+mj-lt"/>
              <a:buAutoNum type="arabicPeriod"/>
            </a:pPr>
            <a:r>
              <a:rPr lang="en-US"/>
              <a:t>The home must be located in the U.S. </a:t>
            </a:r>
          </a:p>
          <a:p>
            <a:pPr marL="742950" indent="-742950">
              <a:buFont typeface="+mj-lt"/>
              <a:buAutoNum type="arabicPeriod"/>
            </a:pPr>
            <a:r>
              <a:rPr lang="en-US"/>
              <a:t>The home must be used as a residence of the taxpayer (and thus second homes and improvements made by tenants qualify, but landlord improvements do not).</a:t>
            </a:r>
          </a:p>
          <a:p>
            <a:pPr marL="742950" indent="-742950">
              <a:buFont typeface="+mj-lt"/>
              <a:buAutoNum type="arabicPeriod"/>
            </a:pPr>
            <a:endParaRPr lang="en-US"/>
          </a:p>
        </p:txBody>
      </p:sp>
      <p:sp>
        <p:nvSpPr>
          <p:cNvPr id="4" name="Slide Number Placeholder 3">
            <a:extLst>
              <a:ext uri="{FF2B5EF4-FFF2-40B4-BE49-F238E27FC236}">
                <a16:creationId xmlns:a16="http://schemas.microsoft.com/office/drawing/2014/main" id="{ED144100-D0B4-2BD5-3E35-0A61EC8F9CB9}"/>
              </a:ext>
            </a:extLst>
          </p:cNvPr>
          <p:cNvSpPr>
            <a:spLocks noGrp="1"/>
          </p:cNvSpPr>
          <p:nvPr>
            <p:ph type="sldNum" sz="quarter" idx="12"/>
          </p:nvPr>
        </p:nvSpPr>
        <p:spPr/>
        <p:txBody>
          <a:bodyPr/>
          <a:lstStyle/>
          <a:p>
            <a:fld id="{D4A68114-37C0-499E-BFBE-01C969A173B6}" type="slidenum">
              <a:rPr lang="en-US" smtClean="0"/>
              <a:t>45</a:t>
            </a:fld>
            <a:endParaRPr lang="en-US"/>
          </a:p>
        </p:txBody>
      </p:sp>
    </p:spTree>
    <p:extLst>
      <p:ext uri="{BB962C8B-B14F-4D97-AF65-F5344CB8AC3E}">
        <p14:creationId xmlns:p14="http://schemas.microsoft.com/office/powerpoint/2010/main" val="270105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2FD3D-E2B0-AEC8-DFCC-CAF4D8ADEE14}"/>
              </a:ext>
            </a:extLst>
          </p:cNvPr>
          <p:cNvSpPr>
            <a:spLocks noGrp="1"/>
          </p:cNvSpPr>
          <p:nvPr>
            <p:ph type="title"/>
          </p:nvPr>
        </p:nvSpPr>
        <p:spPr/>
        <p:txBody>
          <a:bodyPr/>
          <a:lstStyle/>
          <a:p>
            <a:r>
              <a:rPr lang="en-US"/>
              <a:t>REPI – GENERAL REQ’TS</a:t>
            </a:r>
          </a:p>
        </p:txBody>
      </p:sp>
      <p:sp>
        <p:nvSpPr>
          <p:cNvPr id="3" name="Content Placeholder 2">
            <a:extLst>
              <a:ext uri="{FF2B5EF4-FFF2-40B4-BE49-F238E27FC236}">
                <a16:creationId xmlns:a16="http://schemas.microsoft.com/office/drawing/2014/main" id="{0859E940-E281-877E-1B0B-6270300B576B}"/>
              </a:ext>
            </a:extLst>
          </p:cNvPr>
          <p:cNvSpPr>
            <a:spLocks noGrp="1"/>
          </p:cNvSpPr>
          <p:nvPr>
            <p:ph idx="1"/>
          </p:nvPr>
        </p:nvSpPr>
        <p:spPr>
          <a:xfrm>
            <a:off x="838200" y="2208810"/>
            <a:ext cx="10515600" cy="3968152"/>
          </a:xfrm>
        </p:spPr>
        <p:txBody>
          <a:bodyPr>
            <a:normAutofit/>
          </a:bodyPr>
          <a:lstStyle/>
          <a:p>
            <a:pPr marL="742950" indent="-742950">
              <a:buFont typeface="+mj-lt"/>
              <a:buAutoNum type="arabicPeriod" startAt="4"/>
            </a:pPr>
            <a:r>
              <a:rPr lang="en-US"/>
              <a:t>The improvement must be new property.</a:t>
            </a:r>
          </a:p>
          <a:p>
            <a:pPr marL="742950" indent="-742950">
              <a:buFont typeface="+mj-lt"/>
              <a:buAutoNum type="arabicPeriod" startAt="4"/>
            </a:pPr>
            <a:r>
              <a:rPr lang="en-US"/>
              <a:t>Qualifying costs include both the costs of the items themselves </a:t>
            </a:r>
            <a:r>
              <a:rPr lang="en-US" u="sng"/>
              <a:t>and</a:t>
            </a:r>
            <a:r>
              <a:rPr lang="en-US"/>
              <a:t> the cost of site preparation and labor to install the items.</a:t>
            </a:r>
          </a:p>
          <a:p>
            <a:pPr marL="742950" indent="-742950">
              <a:buFont typeface="+mj-lt"/>
              <a:buAutoNum type="arabicPeriod" startAt="4"/>
            </a:pPr>
            <a:endParaRPr lang="en-US"/>
          </a:p>
        </p:txBody>
      </p:sp>
      <p:sp>
        <p:nvSpPr>
          <p:cNvPr id="4" name="Slide Number Placeholder 3">
            <a:extLst>
              <a:ext uri="{FF2B5EF4-FFF2-40B4-BE49-F238E27FC236}">
                <a16:creationId xmlns:a16="http://schemas.microsoft.com/office/drawing/2014/main" id="{ED144100-D0B4-2BD5-3E35-0A61EC8F9CB9}"/>
              </a:ext>
            </a:extLst>
          </p:cNvPr>
          <p:cNvSpPr>
            <a:spLocks noGrp="1"/>
          </p:cNvSpPr>
          <p:nvPr>
            <p:ph type="sldNum" sz="quarter" idx="12"/>
          </p:nvPr>
        </p:nvSpPr>
        <p:spPr/>
        <p:txBody>
          <a:bodyPr/>
          <a:lstStyle/>
          <a:p>
            <a:fld id="{D4A68114-37C0-499E-BFBE-01C969A173B6}" type="slidenum">
              <a:rPr lang="en-US" smtClean="0"/>
              <a:t>46</a:t>
            </a:fld>
            <a:endParaRPr lang="en-US"/>
          </a:p>
        </p:txBody>
      </p:sp>
    </p:spTree>
    <p:extLst>
      <p:ext uri="{BB962C8B-B14F-4D97-AF65-F5344CB8AC3E}">
        <p14:creationId xmlns:p14="http://schemas.microsoft.com/office/powerpoint/2010/main" val="90670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D678-CF1A-9C11-0745-92027C5D5831}"/>
              </a:ext>
            </a:extLst>
          </p:cNvPr>
          <p:cNvSpPr>
            <a:spLocks noGrp="1"/>
          </p:cNvSpPr>
          <p:nvPr>
            <p:ph type="title"/>
          </p:nvPr>
        </p:nvSpPr>
        <p:spPr/>
        <p:txBody>
          <a:bodyPr/>
          <a:lstStyle/>
          <a:p>
            <a:r>
              <a:rPr lang="en-US"/>
              <a:t>HEAT PUMPS</a:t>
            </a:r>
          </a:p>
        </p:txBody>
      </p:sp>
      <p:sp>
        <p:nvSpPr>
          <p:cNvPr id="3" name="Content Placeholder 2">
            <a:extLst>
              <a:ext uri="{FF2B5EF4-FFF2-40B4-BE49-F238E27FC236}">
                <a16:creationId xmlns:a16="http://schemas.microsoft.com/office/drawing/2014/main" id="{82547CF4-CF34-7965-F9A1-D60029624BBE}"/>
              </a:ext>
            </a:extLst>
          </p:cNvPr>
          <p:cNvSpPr>
            <a:spLocks noGrp="1"/>
          </p:cNvSpPr>
          <p:nvPr>
            <p:ph idx="1"/>
          </p:nvPr>
        </p:nvSpPr>
        <p:spPr>
          <a:xfrm>
            <a:off x="838200" y="1414732"/>
            <a:ext cx="10515600" cy="5306743"/>
          </a:xfrm>
        </p:spPr>
        <p:txBody>
          <a:bodyPr>
            <a:normAutofit fontScale="92500" lnSpcReduction="10000"/>
          </a:bodyPr>
          <a:lstStyle/>
          <a:p>
            <a:r>
              <a:rPr lang="en-US"/>
              <a:t>All ducted heat pumps that are Energy Star certified qualify.  These are generally pretty easy to look up on the manufacturer’s website if you know the model.  </a:t>
            </a:r>
          </a:p>
          <a:p>
            <a:r>
              <a:rPr lang="en-US"/>
              <a:t>A ductless heat pump must be Energy Star certified and meet the following requirements:</a:t>
            </a:r>
          </a:p>
          <a:p>
            <a:pPr lvl="1"/>
            <a:r>
              <a:rPr lang="en-US"/>
              <a:t>SEER2 ≥ 16</a:t>
            </a:r>
          </a:p>
          <a:p>
            <a:pPr lvl="1"/>
            <a:r>
              <a:rPr lang="en-US"/>
              <a:t>EER2 ≥ 12</a:t>
            </a:r>
          </a:p>
          <a:p>
            <a:pPr lvl="1"/>
            <a:r>
              <a:rPr lang="en-US"/>
              <a:t>HSPF2 ≥ 9</a:t>
            </a:r>
          </a:p>
          <a:p>
            <a:r>
              <a:rPr lang="en-US"/>
              <a:t>Ducted is the typical home system, while ductless are generally wall-mounted units.</a:t>
            </a:r>
          </a:p>
          <a:p>
            <a:r>
              <a:rPr lang="en-US"/>
              <a:t>Subject to the $2,000 aggregate limit.</a:t>
            </a:r>
          </a:p>
        </p:txBody>
      </p:sp>
      <p:sp>
        <p:nvSpPr>
          <p:cNvPr id="4" name="Slide Number Placeholder 3">
            <a:extLst>
              <a:ext uri="{FF2B5EF4-FFF2-40B4-BE49-F238E27FC236}">
                <a16:creationId xmlns:a16="http://schemas.microsoft.com/office/drawing/2014/main" id="{88D10E1C-85CE-CE47-83B6-00714C40AE6D}"/>
              </a:ext>
            </a:extLst>
          </p:cNvPr>
          <p:cNvSpPr>
            <a:spLocks noGrp="1"/>
          </p:cNvSpPr>
          <p:nvPr>
            <p:ph type="sldNum" sz="quarter" idx="12"/>
          </p:nvPr>
        </p:nvSpPr>
        <p:spPr/>
        <p:txBody>
          <a:bodyPr/>
          <a:lstStyle/>
          <a:p>
            <a:fld id="{D4A68114-37C0-499E-BFBE-01C969A173B6}" type="slidenum">
              <a:rPr lang="en-US" smtClean="0"/>
              <a:t>47</a:t>
            </a:fld>
            <a:endParaRPr lang="en-US"/>
          </a:p>
        </p:txBody>
      </p:sp>
    </p:spTree>
    <p:extLst>
      <p:ext uri="{BB962C8B-B14F-4D97-AF65-F5344CB8AC3E}">
        <p14:creationId xmlns:p14="http://schemas.microsoft.com/office/powerpoint/2010/main" val="398523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D678-CF1A-9C11-0745-92027C5D5831}"/>
              </a:ext>
            </a:extLst>
          </p:cNvPr>
          <p:cNvSpPr>
            <a:spLocks noGrp="1"/>
          </p:cNvSpPr>
          <p:nvPr>
            <p:ph type="title"/>
          </p:nvPr>
        </p:nvSpPr>
        <p:spPr>
          <a:xfrm>
            <a:off x="451261" y="365125"/>
            <a:ext cx="11317185" cy="1309296"/>
          </a:xfrm>
        </p:spPr>
        <p:txBody>
          <a:bodyPr/>
          <a:lstStyle/>
          <a:p>
            <a:r>
              <a:rPr lang="en-US"/>
              <a:t>HEAT PUMP WATER HEATERS</a:t>
            </a:r>
          </a:p>
        </p:txBody>
      </p:sp>
      <p:sp>
        <p:nvSpPr>
          <p:cNvPr id="3" name="Content Placeholder 2">
            <a:extLst>
              <a:ext uri="{FF2B5EF4-FFF2-40B4-BE49-F238E27FC236}">
                <a16:creationId xmlns:a16="http://schemas.microsoft.com/office/drawing/2014/main" id="{82547CF4-CF34-7965-F9A1-D60029624BBE}"/>
              </a:ext>
            </a:extLst>
          </p:cNvPr>
          <p:cNvSpPr>
            <a:spLocks noGrp="1"/>
          </p:cNvSpPr>
          <p:nvPr>
            <p:ph idx="1"/>
          </p:nvPr>
        </p:nvSpPr>
        <p:spPr>
          <a:xfrm>
            <a:off x="838200" y="1674421"/>
            <a:ext cx="10515600" cy="4502542"/>
          </a:xfrm>
        </p:spPr>
        <p:txBody>
          <a:bodyPr>
            <a:normAutofit lnSpcReduction="10000"/>
          </a:bodyPr>
          <a:lstStyle/>
          <a:p>
            <a:r>
              <a:rPr lang="en-US"/>
              <a:t>These are significantly different from and more expensive than normal water heaters as they have a fan and heat exchanger mounted to the top of the water heater.  These are often referred to as hybrid water heaters.  These are the only electric water heaters that can qualify for the credit.</a:t>
            </a:r>
          </a:p>
          <a:p>
            <a:r>
              <a:rPr lang="en-US"/>
              <a:t>Heat pump water heaters must be Energy Star certified to qualify for the credit.</a:t>
            </a:r>
          </a:p>
          <a:p>
            <a:r>
              <a:rPr lang="en-US"/>
              <a:t>Subject to the $2,000 aggregate limit.</a:t>
            </a:r>
          </a:p>
        </p:txBody>
      </p:sp>
      <p:sp>
        <p:nvSpPr>
          <p:cNvPr id="4" name="Slide Number Placeholder 3">
            <a:extLst>
              <a:ext uri="{FF2B5EF4-FFF2-40B4-BE49-F238E27FC236}">
                <a16:creationId xmlns:a16="http://schemas.microsoft.com/office/drawing/2014/main" id="{5238FD91-6B69-EF0D-78E2-1F341EA2BB1D}"/>
              </a:ext>
            </a:extLst>
          </p:cNvPr>
          <p:cNvSpPr>
            <a:spLocks noGrp="1"/>
          </p:cNvSpPr>
          <p:nvPr>
            <p:ph type="sldNum" sz="quarter" idx="12"/>
          </p:nvPr>
        </p:nvSpPr>
        <p:spPr/>
        <p:txBody>
          <a:bodyPr/>
          <a:lstStyle/>
          <a:p>
            <a:fld id="{D4A68114-37C0-499E-BFBE-01C969A173B6}" type="slidenum">
              <a:rPr lang="en-US" smtClean="0"/>
              <a:t>48</a:t>
            </a:fld>
            <a:endParaRPr lang="en-US"/>
          </a:p>
        </p:txBody>
      </p:sp>
    </p:spTree>
    <p:extLst>
      <p:ext uri="{BB962C8B-B14F-4D97-AF65-F5344CB8AC3E}">
        <p14:creationId xmlns:p14="http://schemas.microsoft.com/office/powerpoint/2010/main" val="139896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D678-CF1A-9C11-0745-92027C5D5831}"/>
              </a:ext>
            </a:extLst>
          </p:cNvPr>
          <p:cNvSpPr>
            <a:spLocks noGrp="1"/>
          </p:cNvSpPr>
          <p:nvPr>
            <p:ph type="title"/>
          </p:nvPr>
        </p:nvSpPr>
        <p:spPr>
          <a:xfrm>
            <a:off x="688769" y="270123"/>
            <a:ext cx="10665031" cy="1309296"/>
          </a:xfrm>
        </p:spPr>
        <p:txBody>
          <a:bodyPr/>
          <a:lstStyle/>
          <a:p>
            <a:r>
              <a:rPr lang="en-US"/>
              <a:t>BIOMASS STOVES/BOILERS</a:t>
            </a:r>
          </a:p>
        </p:txBody>
      </p:sp>
      <p:sp>
        <p:nvSpPr>
          <p:cNvPr id="3" name="Content Placeholder 2">
            <a:extLst>
              <a:ext uri="{FF2B5EF4-FFF2-40B4-BE49-F238E27FC236}">
                <a16:creationId xmlns:a16="http://schemas.microsoft.com/office/drawing/2014/main" id="{82547CF4-CF34-7965-F9A1-D60029624BBE}"/>
              </a:ext>
            </a:extLst>
          </p:cNvPr>
          <p:cNvSpPr>
            <a:spLocks noGrp="1"/>
          </p:cNvSpPr>
          <p:nvPr>
            <p:ph idx="1"/>
          </p:nvPr>
        </p:nvSpPr>
        <p:spPr>
          <a:xfrm>
            <a:off x="838200" y="1854679"/>
            <a:ext cx="10515600" cy="4322284"/>
          </a:xfrm>
        </p:spPr>
        <p:txBody>
          <a:bodyPr>
            <a:normAutofit/>
          </a:bodyPr>
          <a:lstStyle/>
          <a:p>
            <a:pPr>
              <a:lnSpc>
                <a:spcPct val="80000"/>
              </a:lnSpc>
            </a:pPr>
            <a:r>
              <a:rPr lang="en-US"/>
              <a:t>Biomass fuel includes agricultural crops and trees, wood and wood waste and residues (including wood pellets), plants (including aquatic plants), grasses, residues, and fibers.</a:t>
            </a:r>
          </a:p>
          <a:p>
            <a:pPr>
              <a:lnSpc>
                <a:spcPct val="80000"/>
              </a:lnSpc>
            </a:pPr>
            <a:r>
              <a:rPr lang="en-US"/>
              <a:t>The stove or boiler must have a thermal efficiency rating of at least 75% measured by the higher heating value of the fuel to qualify.</a:t>
            </a:r>
          </a:p>
          <a:p>
            <a:pPr>
              <a:lnSpc>
                <a:spcPct val="80000"/>
              </a:lnSpc>
            </a:pPr>
            <a:r>
              <a:rPr lang="en-US"/>
              <a:t>Subject to the $2,000 aggregate limit.</a:t>
            </a:r>
          </a:p>
          <a:p>
            <a:endParaRPr lang="en-US"/>
          </a:p>
        </p:txBody>
      </p:sp>
      <p:sp>
        <p:nvSpPr>
          <p:cNvPr id="4" name="Slide Number Placeholder 3">
            <a:extLst>
              <a:ext uri="{FF2B5EF4-FFF2-40B4-BE49-F238E27FC236}">
                <a16:creationId xmlns:a16="http://schemas.microsoft.com/office/drawing/2014/main" id="{D90C38D7-3C5A-2F69-F9C9-D62910571B5C}"/>
              </a:ext>
            </a:extLst>
          </p:cNvPr>
          <p:cNvSpPr>
            <a:spLocks noGrp="1"/>
          </p:cNvSpPr>
          <p:nvPr>
            <p:ph type="sldNum" sz="quarter" idx="12"/>
          </p:nvPr>
        </p:nvSpPr>
        <p:spPr/>
        <p:txBody>
          <a:bodyPr/>
          <a:lstStyle/>
          <a:p>
            <a:fld id="{D4A68114-37C0-499E-BFBE-01C969A173B6}" type="slidenum">
              <a:rPr lang="en-US" smtClean="0"/>
              <a:t>49</a:t>
            </a:fld>
            <a:endParaRPr lang="en-US"/>
          </a:p>
        </p:txBody>
      </p:sp>
    </p:spTree>
    <p:extLst>
      <p:ext uri="{BB962C8B-B14F-4D97-AF65-F5344CB8AC3E}">
        <p14:creationId xmlns:p14="http://schemas.microsoft.com/office/powerpoint/2010/main" val="284884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D89B-DF1D-5663-6DCE-D425421AB1A6}"/>
              </a:ext>
            </a:extLst>
          </p:cNvPr>
          <p:cNvSpPr>
            <a:spLocks noGrp="1"/>
          </p:cNvSpPr>
          <p:nvPr>
            <p:ph type="title"/>
          </p:nvPr>
        </p:nvSpPr>
        <p:spPr>
          <a:xfrm>
            <a:off x="838200" y="365125"/>
            <a:ext cx="10515600" cy="1309296"/>
          </a:xfrm>
        </p:spPr>
        <p:txBody>
          <a:bodyPr/>
          <a:lstStyle/>
          <a:p>
            <a:r>
              <a:rPr lang="en-US"/>
              <a:t>RETIREMENT PLAN CHANGES</a:t>
            </a:r>
          </a:p>
        </p:txBody>
      </p:sp>
      <p:sp>
        <p:nvSpPr>
          <p:cNvPr id="3" name="Content Placeholder 2">
            <a:extLst>
              <a:ext uri="{FF2B5EF4-FFF2-40B4-BE49-F238E27FC236}">
                <a16:creationId xmlns:a16="http://schemas.microsoft.com/office/drawing/2014/main" id="{31749E1F-B116-B41E-020D-2EA4D84F85E7}"/>
              </a:ext>
            </a:extLst>
          </p:cNvPr>
          <p:cNvSpPr>
            <a:spLocks noGrp="1"/>
          </p:cNvSpPr>
          <p:nvPr>
            <p:ph idx="1"/>
          </p:nvPr>
        </p:nvSpPr>
        <p:spPr/>
        <p:txBody>
          <a:bodyPr/>
          <a:lstStyle/>
          <a:p>
            <a:pPr marL="0" indent="0">
              <a:buNone/>
            </a:pPr>
            <a:r>
              <a:rPr lang="en-US" b="0"/>
              <a:t>Congress passed the SECURE Act 2.0 in December 2022.</a:t>
            </a:r>
          </a:p>
          <a:p>
            <a:r>
              <a:rPr lang="en-US" b="0"/>
              <a:t>Makes numerous changes to the tax consequences of retirement plans.</a:t>
            </a:r>
          </a:p>
          <a:p>
            <a:r>
              <a:rPr lang="en-US" b="0"/>
              <a:t>The following are the provisions most applicable to VITA sites.</a:t>
            </a:r>
          </a:p>
          <a:p>
            <a:endParaRPr lang="en-US"/>
          </a:p>
        </p:txBody>
      </p:sp>
      <p:sp>
        <p:nvSpPr>
          <p:cNvPr id="4" name="Slide Number Placeholder 3">
            <a:extLst>
              <a:ext uri="{FF2B5EF4-FFF2-40B4-BE49-F238E27FC236}">
                <a16:creationId xmlns:a16="http://schemas.microsoft.com/office/drawing/2014/main" id="{14457772-5B9F-F060-4714-F527E19DE501}"/>
              </a:ext>
            </a:extLst>
          </p:cNvPr>
          <p:cNvSpPr>
            <a:spLocks noGrp="1"/>
          </p:cNvSpPr>
          <p:nvPr>
            <p:ph type="sldNum" sz="quarter" idx="12"/>
          </p:nvPr>
        </p:nvSpPr>
        <p:spPr/>
        <p:txBody>
          <a:bodyPr/>
          <a:lstStyle/>
          <a:p>
            <a:fld id="{D4A68114-37C0-499E-BFBE-01C969A173B6}" type="slidenum">
              <a:rPr lang="en-US" smtClean="0"/>
              <a:t>5</a:t>
            </a:fld>
            <a:endParaRPr lang="en-US"/>
          </a:p>
        </p:txBody>
      </p:sp>
    </p:spTree>
    <p:extLst>
      <p:ext uri="{BB962C8B-B14F-4D97-AF65-F5344CB8AC3E}">
        <p14:creationId xmlns:p14="http://schemas.microsoft.com/office/powerpoint/2010/main" val="279791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63365-5941-BA7E-9F7B-5DC025AF69EA}"/>
              </a:ext>
            </a:extLst>
          </p:cNvPr>
          <p:cNvSpPr>
            <a:spLocks noGrp="1"/>
          </p:cNvSpPr>
          <p:nvPr>
            <p:ph type="title"/>
          </p:nvPr>
        </p:nvSpPr>
        <p:spPr>
          <a:xfrm>
            <a:off x="318654" y="329499"/>
            <a:ext cx="11554691" cy="1309296"/>
          </a:xfrm>
        </p:spPr>
        <p:txBody>
          <a:bodyPr/>
          <a:lstStyle/>
          <a:p>
            <a:r>
              <a:rPr lang="en-US"/>
              <a:t>CENTRAL AIR CONDITIONERS</a:t>
            </a:r>
          </a:p>
        </p:txBody>
      </p:sp>
      <p:sp>
        <p:nvSpPr>
          <p:cNvPr id="3" name="Content Placeholder 2">
            <a:extLst>
              <a:ext uri="{FF2B5EF4-FFF2-40B4-BE49-F238E27FC236}">
                <a16:creationId xmlns:a16="http://schemas.microsoft.com/office/drawing/2014/main" id="{8328F6C3-B58E-93DC-56C7-C07F0F38E1E9}"/>
              </a:ext>
            </a:extLst>
          </p:cNvPr>
          <p:cNvSpPr>
            <a:spLocks noGrp="1"/>
          </p:cNvSpPr>
          <p:nvPr>
            <p:ph idx="1"/>
          </p:nvPr>
        </p:nvSpPr>
        <p:spPr>
          <a:xfrm>
            <a:off x="838200" y="2372264"/>
            <a:ext cx="10515600" cy="3804698"/>
          </a:xfrm>
        </p:spPr>
        <p:txBody>
          <a:bodyPr/>
          <a:lstStyle/>
          <a:p>
            <a:pPr>
              <a:lnSpc>
                <a:spcPct val="80000"/>
              </a:lnSpc>
            </a:pPr>
            <a:r>
              <a:rPr lang="en-US"/>
              <a:t>For split systems (separate outdoor unit and indoor air handler), the unit must be Energy Star certified </a:t>
            </a:r>
            <a:r>
              <a:rPr lang="en-US" u="sng"/>
              <a:t>and</a:t>
            </a:r>
            <a:r>
              <a:rPr lang="en-US"/>
              <a:t> have a SEER2 rating of 16 or above.</a:t>
            </a:r>
          </a:p>
          <a:p>
            <a:pPr>
              <a:lnSpc>
                <a:spcPct val="80000"/>
              </a:lnSpc>
            </a:pPr>
            <a:r>
              <a:rPr lang="en-US"/>
              <a:t>For packaged systems (one single unit usually on a wall), the unit must be Energy Star certified.</a:t>
            </a:r>
          </a:p>
        </p:txBody>
      </p:sp>
      <p:sp>
        <p:nvSpPr>
          <p:cNvPr id="4" name="Slide Number Placeholder 3">
            <a:extLst>
              <a:ext uri="{FF2B5EF4-FFF2-40B4-BE49-F238E27FC236}">
                <a16:creationId xmlns:a16="http://schemas.microsoft.com/office/drawing/2014/main" id="{A944AC36-BB11-3846-4462-432CCB30A697}"/>
              </a:ext>
            </a:extLst>
          </p:cNvPr>
          <p:cNvSpPr>
            <a:spLocks noGrp="1"/>
          </p:cNvSpPr>
          <p:nvPr>
            <p:ph type="sldNum" sz="quarter" idx="12"/>
          </p:nvPr>
        </p:nvSpPr>
        <p:spPr/>
        <p:txBody>
          <a:bodyPr/>
          <a:lstStyle/>
          <a:p>
            <a:fld id="{D4A68114-37C0-499E-BFBE-01C969A173B6}" type="slidenum">
              <a:rPr lang="en-US" smtClean="0"/>
              <a:t>50</a:t>
            </a:fld>
            <a:endParaRPr lang="en-US"/>
          </a:p>
        </p:txBody>
      </p:sp>
    </p:spTree>
    <p:extLst>
      <p:ext uri="{BB962C8B-B14F-4D97-AF65-F5344CB8AC3E}">
        <p14:creationId xmlns:p14="http://schemas.microsoft.com/office/powerpoint/2010/main" val="2986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63365-5941-BA7E-9F7B-5DC025AF69EA}"/>
              </a:ext>
            </a:extLst>
          </p:cNvPr>
          <p:cNvSpPr>
            <a:spLocks noGrp="1"/>
          </p:cNvSpPr>
          <p:nvPr>
            <p:ph type="title"/>
          </p:nvPr>
        </p:nvSpPr>
        <p:spPr>
          <a:xfrm>
            <a:off x="318654" y="329499"/>
            <a:ext cx="11554691" cy="1309296"/>
          </a:xfrm>
        </p:spPr>
        <p:txBody>
          <a:bodyPr/>
          <a:lstStyle/>
          <a:p>
            <a:r>
              <a:rPr lang="en-US"/>
              <a:t>CENTRAL AIR CONDITIONERS</a:t>
            </a:r>
          </a:p>
        </p:txBody>
      </p:sp>
      <p:sp>
        <p:nvSpPr>
          <p:cNvPr id="3" name="Content Placeholder 2">
            <a:extLst>
              <a:ext uri="{FF2B5EF4-FFF2-40B4-BE49-F238E27FC236}">
                <a16:creationId xmlns:a16="http://schemas.microsoft.com/office/drawing/2014/main" id="{8328F6C3-B58E-93DC-56C7-C07F0F38E1E9}"/>
              </a:ext>
            </a:extLst>
          </p:cNvPr>
          <p:cNvSpPr>
            <a:spLocks noGrp="1"/>
          </p:cNvSpPr>
          <p:nvPr>
            <p:ph idx="1"/>
          </p:nvPr>
        </p:nvSpPr>
        <p:spPr/>
        <p:txBody>
          <a:bodyPr/>
          <a:lstStyle/>
          <a:p>
            <a:pPr>
              <a:lnSpc>
                <a:spcPct val="80000"/>
              </a:lnSpc>
            </a:pPr>
            <a:r>
              <a:rPr lang="en-US"/>
              <a:t>For a list of qualifying Central AC units, see </a:t>
            </a:r>
            <a:r>
              <a:rPr lang="en-US" sz="3600" u="sng">
                <a:solidFill>
                  <a:srgbClr val="0563C1"/>
                </a:solidFill>
                <a:effectLst/>
                <a:ea typeface="Calibri" panose="020F0502020204030204" pitchFamily="34" charset="0"/>
                <a:cs typeface="Times New Roman" panose="02020603050405020304" pitchFamily="18" charset="0"/>
                <a:hlinkClick r:id="rId2"/>
              </a:rPr>
              <a:t>https://www.energystar.gov/productfinder/product/certified-central-air-conditioners/results</a:t>
            </a:r>
            <a:r>
              <a:rPr lang="en-US" sz="3600">
                <a:ea typeface="Calibri" panose="020F0502020204030204" pitchFamily="34" charset="0"/>
                <a:cs typeface="Times New Roman" panose="02020603050405020304" pitchFamily="18" charset="0"/>
              </a:rPr>
              <a:t>.  (Click on “Tax Credit Eligible” in the left-hand column to refine your search).</a:t>
            </a:r>
            <a:endParaRPr lang="en-US"/>
          </a:p>
          <a:p>
            <a:pPr>
              <a:lnSpc>
                <a:spcPct val="80000"/>
              </a:lnSpc>
            </a:pPr>
            <a:r>
              <a:rPr lang="en-US"/>
              <a:t>The credit equals 30% of the costs including labor but is limited to a maximum of $600 for all Central AC units.  The $1,200 aggregate limit also applies.</a:t>
            </a:r>
          </a:p>
        </p:txBody>
      </p:sp>
      <p:sp>
        <p:nvSpPr>
          <p:cNvPr id="4" name="Slide Number Placeholder 3">
            <a:extLst>
              <a:ext uri="{FF2B5EF4-FFF2-40B4-BE49-F238E27FC236}">
                <a16:creationId xmlns:a16="http://schemas.microsoft.com/office/drawing/2014/main" id="{49DD3DB4-8725-6336-CA6F-4D0C1DC75D4F}"/>
              </a:ext>
            </a:extLst>
          </p:cNvPr>
          <p:cNvSpPr>
            <a:spLocks noGrp="1"/>
          </p:cNvSpPr>
          <p:nvPr>
            <p:ph type="sldNum" sz="quarter" idx="12"/>
          </p:nvPr>
        </p:nvSpPr>
        <p:spPr/>
        <p:txBody>
          <a:bodyPr/>
          <a:lstStyle/>
          <a:p>
            <a:fld id="{D4A68114-37C0-499E-BFBE-01C969A173B6}" type="slidenum">
              <a:rPr lang="en-US" smtClean="0"/>
              <a:t>51</a:t>
            </a:fld>
            <a:endParaRPr lang="en-US"/>
          </a:p>
        </p:txBody>
      </p:sp>
    </p:spTree>
    <p:extLst>
      <p:ext uri="{BB962C8B-B14F-4D97-AF65-F5344CB8AC3E}">
        <p14:creationId xmlns:p14="http://schemas.microsoft.com/office/powerpoint/2010/main" val="62877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28FFD-0196-2A28-090B-0EECD6FB5091}"/>
              </a:ext>
            </a:extLst>
          </p:cNvPr>
          <p:cNvSpPr>
            <a:spLocks noGrp="1"/>
          </p:cNvSpPr>
          <p:nvPr>
            <p:ph type="title"/>
          </p:nvPr>
        </p:nvSpPr>
        <p:spPr/>
        <p:txBody>
          <a:bodyPr/>
          <a:lstStyle/>
          <a:p>
            <a:r>
              <a:rPr lang="en-US"/>
              <a:t>GAS WATER HEATERS</a:t>
            </a:r>
          </a:p>
        </p:txBody>
      </p:sp>
      <p:sp>
        <p:nvSpPr>
          <p:cNvPr id="3" name="Content Placeholder 2">
            <a:extLst>
              <a:ext uri="{FF2B5EF4-FFF2-40B4-BE49-F238E27FC236}">
                <a16:creationId xmlns:a16="http://schemas.microsoft.com/office/drawing/2014/main" id="{B1C58629-CC46-9251-2EA6-2817754C5ADB}"/>
              </a:ext>
            </a:extLst>
          </p:cNvPr>
          <p:cNvSpPr>
            <a:spLocks noGrp="1"/>
          </p:cNvSpPr>
          <p:nvPr>
            <p:ph idx="1"/>
          </p:nvPr>
        </p:nvSpPr>
        <p:spPr/>
        <p:txBody>
          <a:bodyPr/>
          <a:lstStyle/>
          <a:p>
            <a:pPr>
              <a:lnSpc>
                <a:spcPct val="80000"/>
              </a:lnSpc>
            </a:pPr>
            <a:r>
              <a:rPr lang="en-US"/>
              <a:t>Oil water heaters do not qualify.</a:t>
            </a:r>
          </a:p>
          <a:p>
            <a:pPr>
              <a:lnSpc>
                <a:spcPct val="80000"/>
              </a:lnSpc>
            </a:pPr>
            <a:r>
              <a:rPr lang="en-US"/>
              <a:t>Natural gas or propane water heaters may qualify.</a:t>
            </a:r>
          </a:p>
          <a:p>
            <a:pPr lvl="1">
              <a:lnSpc>
                <a:spcPct val="80000"/>
              </a:lnSpc>
            </a:pPr>
            <a:r>
              <a:rPr lang="en-US"/>
              <a:t>Units with tank storage must have a Uniform Energy Factor (</a:t>
            </a:r>
            <a:r>
              <a:rPr lang="en-US" dirty="0"/>
              <a:t>UEF</a:t>
            </a:r>
            <a:r>
              <a:rPr lang="en-US"/>
              <a:t>) of ≥ 0.81 for tanks less than 55 gallons and a </a:t>
            </a:r>
            <a:r>
              <a:rPr lang="en-US" dirty="0"/>
              <a:t>UEF </a:t>
            </a:r>
            <a:r>
              <a:rPr lang="en-US"/>
              <a:t>of ≥ 0.86 for larger tanks.</a:t>
            </a:r>
          </a:p>
          <a:p>
            <a:pPr lvl="1">
              <a:lnSpc>
                <a:spcPct val="80000"/>
              </a:lnSpc>
            </a:pPr>
            <a:r>
              <a:rPr lang="en-US"/>
              <a:t>Tankless gas water heaters must have a </a:t>
            </a:r>
            <a:r>
              <a:rPr lang="en-US" dirty="0"/>
              <a:t>UEF</a:t>
            </a:r>
            <a:r>
              <a:rPr lang="en-US"/>
              <a:t> of ≥ 0.95.</a:t>
            </a:r>
          </a:p>
        </p:txBody>
      </p:sp>
      <p:sp>
        <p:nvSpPr>
          <p:cNvPr id="4" name="Slide Number Placeholder 3">
            <a:extLst>
              <a:ext uri="{FF2B5EF4-FFF2-40B4-BE49-F238E27FC236}">
                <a16:creationId xmlns:a16="http://schemas.microsoft.com/office/drawing/2014/main" id="{5682B307-77DF-3FF1-1C40-495083D7C442}"/>
              </a:ext>
            </a:extLst>
          </p:cNvPr>
          <p:cNvSpPr>
            <a:spLocks noGrp="1"/>
          </p:cNvSpPr>
          <p:nvPr>
            <p:ph type="sldNum" sz="quarter" idx="12"/>
          </p:nvPr>
        </p:nvSpPr>
        <p:spPr/>
        <p:txBody>
          <a:bodyPr/>
          <a:lstStyle/>
          <a:p>
            <a:fld id="{D4A68114-37C0-499E-BFBE-01C969A173B6}" type="slidenum">
              <a:rPr lang="en-US" smtClean="0"/>
              <a:t>52</a:t>
            </a:fld>
            <a:endParaRPr lang="en-US"/>
          </a:p>
        </p:txBody>
      </p:sp>
    </p:spTree>
    <p:extLst>
      <p:ext uri="{BB962C8B-B14F-4D97-AF65-F5344CB8AC3E}">
        <p14:creationId xmlns:p14="http://schemas.microsoft.com/office/powerpoint/2010/main" val="16603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28FFD-0196-2A28-090B-0EECD6FB5091}"/>
              </a:ext>
            </a:extLst>
          </p:cNvPr>
          <p:cNvSpPr>
            <a:spLocks noGrp="1"/>
          </p:cNvSpPr>
          <p:nvPr>
            <p:ph type="title"/>
          </p:nvPr>
        </p:nvSpPr>
        <p:spPr/>
        <p:txBody>
          <a:bodyPr/>
          <a:lstStyle/>
          <a:p>
            <a:r>
              <a:rPr lang="en-US"/>
              <a:t>GAS WATER HEATERS</a:t>
            </a:r>
          </a:p>
        </p:txBody>
      </p:sp>
      <p:sp>
        <p:nvSpPr>
          <p:cNvPr id="3" name="Content Placeholder 2">
            <a:extLst>
              <a:ext uri="{FF2B5EF4-FFF2-40B4-BE49-F238E27FC236}">
                <a16:creationId xmlns:a16="http://schemas.microsoft.com/office/drawing/2014/main" id="{B1C58629-CC46-9251-2EA6-2817754C5ADB}"/>
              </a:ext>
            </a:extLst>
          </p:cNvPr>
          <p:cNvSpPr>
            <a:spLocks noGrp="1"/>
          </p:cNvSpPr>
          <p:nvPr>
            <p:ph idx="1"/>
          </p:nvPr>
        </p:nvSpPr>
        <p:spPr>
          <a:xfrm>
            <a:off x="838200" y="1769423"/>
            <a:ext cx="10515600" cy="4723452"/>
          </a:xfrm>
        </p:spPr>
        <p:txBody>
          <a:bodyPr>
            <a:normAutofit/>
          </a:bodyPr>
          <a:lstStyle/>
          <a:p>
            <a:pPr>
              <a:lnSpc>
                <a:spcPct val="80000"/>
              </a:lnSpc>
            </a:pPr>
            <a:r>
              <a:rPr lang="en-US"/>
              <a:t>A list of qualifying gas water heaters: </a:t>
            </a:r>
            <a:r>
              <a:rPr lang="en-US" sz="3600" u="sng">
                <a:solidFill>
                  <a:srgbClr val="0563C1"/>
                </a:solidFill>
                <a:effectLst/>
                <a:ea typeface="Calibri" panose="020F0502020204030204" pitchFamily="34" charset="0"/>
                <a:cs typeface="Times New Roman" panose="02020603050405020304" pitchFamily="18" charset="0"/>
                <a:hlinkClick r:id="rId2"/>
              </a:rPr>
              <a:t>https://www.energystar.gov/productfinder/product/certified-water-heaters/results</a:t>
            </a:r>
            <a:r>
              <a:rPr lang="en-US" sz="3600">
                <a:effectLst/>
                <a:ea typeface="Calibri" panose="020F0502020204030204" pitchFamily="34" charset="0"/>
                <a:cs typeface="Times New Roman" panose="02020603050405020304" pitchFamily="18" charset="0"/>
              </a:rPr>
              <a:t>.  You must indicate whether the water heater </a:t>
            </a:r>
            <a:r>
              <a:rPr lang="en-US">
                <a:ea typeface="Calibri" panose="020F0502020204030204" pitchFamily="34" charset="0"/>
                <a:cs typeface="Times New Roman" panose="02020603050405020304" pitchFamily="18" charset="0"/>
              </a:rPr>
              <a:t>has a tank or is tankless in the left column.  There will be an indication for those models that are tax credit eligible.</a:t>
            </a:r>
          </a:p>
          <a:p>
            <a:pPr>
              <a:lnSpc>
                <a:spcPct val="80000"/>
              </a:lnSpc>
            </a:pPr>
            <a:r>
              <a:rPr lang="en-US"/>
              <a:t>The credit equals 30% of the costs including labor but is limited to a maximum of $600 for all gas water heaters.  The $1,200 aggregate limit also applies.</a:t>
            </a:r>
          </a:p>
        </p:txBody>
      </p:sp>
      <p:sp>
        <p:nvSpPr>
          <p:cNvPr id="4" name="Slide Number Placeholder 3">
            <a:extLst>
              <a:ext uri="{FF2B5EF4-FFF2-40B4-BE49-F238E27FC236}">
                <a16:creationId xmlns:a16="http://schemas.microsoft.com/office/drawing/2014/main" id="{1EDD6607-DF9D-B7D8-2CCF-49C185158E6F}"/>
              </a:ext>
            </a:extLst>
          </p:cNvPr>
          <p:cNvSpPr>
            <a:spLocks noGrp="1"/>
          </p:cNvSpPr>
          <p:nvPr>
            <p:ph type="sldNum" sz="quarter" idx="12"/>
          </p:nvPr>
        </p:nvSpPr>
        <p:spPr/>
        <p:txBody>
          <a:bodyPr/>
          <a:lstStyle/>
          <a:p>
            <a:fld id="{D4A68114-37C0-499E-BFBE-01C969A173B6}" type="slidenum">
              <a:rPr lang="en-US" smtClean="0"/>
              <a:t>53</a:t>
            </a:fld>
            <a:endParaRPr lang="en-US"/>
          </a:p>
        </p:txBody>
      </p:sp>
    </p:spTree>
    <p:extLst>
      <p:ext uri="{BB962C8B-B14F-4D97-AF65-F5344CB8AC3E}">
        <p14:creationId xmlns:p14="http://schemas.microsoft.com/office/powerpoint/2010/main" val="130865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6FCCB-CE54-251A-8357-02102A445A3F}"/>
              </a:ext>
            </a:extLst>
          </p:cNvPr>
          <p:cNvSpPr>
            <a:spLocks noGrp="1"/>
          </p:cNvSpPr>
          <p:nvPr>
            <p:ph type="title"/>
          </p:nvPr>
        </p:nvSpPr>
        <p:spPr/>
        <p:txBody>
          <a:bodyPr/>
          <a:lstStyle/>
          <a:p>
            <a:r>
              <a:rPr lang="en-US"/>
              <a:t>FURNACES &amp; </a:t>
            </a:r>
            <a:br>
              <a:rPr lang="en-US"/>
            </a:br>
            <a:r>
              <a:rPr lang="en-US"/>
              <a:t>HOT WATER BOILERS</a:t>
            </a:r>
          </a:p>
        </p:txBody>
      </p:sp>
      <p:sp>
        <p:nvSpPr>
          <p:cNvPr id="3" name="Content Placeholder 2">
            <a:extLst>
              <a:ext uri="{FF2B5EF4-FFF2-40B4-BE49-F238E27FC236}">
                <a16:creationId xmlns:a16="http://schemas.microsoft.com/office/drawing/2014/main" id="{16630B6B-E9B2-3D1C-9C84-E23D091A64FA}"/>
              </a:ext>
            </a:extLst>
          </p:cNvPr>
          <p:cNvSpPr>
            <a:spLocks noGrp="1"/>
          </p:cNvSpPr>
          <p:nvPr>
            <p:ph idx="1"/>
          </p:nvPr>
        </p:nvSpPr>
        <p:spPr>
          <a:xfrm>
            <a:off x="838200" y="2139351"/>
            <a:ext cx="10515600" cy="4037611"/>
          </a:xfrm>
        </p:spPr>
        <p:txBody>
          <a:bodyPr/>
          <a:lstStyle/>
          <a:p>
            <a:pPr>
              <a:lnSpc>
                <a:spcPct val="80000"/>
              </a:lnSpc>
            </a:pPr>
            <a:r>
              <a:rPr lang="en-US"/>
              <a:t>Natural gas and propane furnaces must be Energy Star certified </a:t>
            </a:r>
            <a:r>
              <a:rPr lang="en-US" u="sng"/>
              <a:t>and</a:t>
            </a:r>
            <a:r>
              <a:rPr lang="en-US"/>
              <a:t> have an Annual Fuel Utilization Efficiency (AFUE) of ≥ 97%.</a:t>
            </a:r>
          </a:p>
          <a:p>
            <a:pPr>
              <a:lnSpc>
                <a:spcPct val="80000"/>
              </a:lnSpc>
            </a:pPr>
            <a:r>
              <a:rPr lang="en-US"/>
              <a:t>Oil furnaces must be Energy Star certified </a:t>
            </a:r>
            <a:r>
              <a:rPr lang="en-US" u="sng"/>
              <a:t>and</a:t>
            </a:r>
            <a:r>
              <a:rPr lang="en-US"/>
              <a:t> use certain fuels.  The oil furnace must be rated by the </a:t>
            </a:r>
            <a:r>
              <a:rPr lang="en-US" kern="100">
                <a:effectLst/>
                <a:ea typeface="Calibri" panose="020F0502020204030204" pitchFamily="34" charset="0"/>
                <a:cs typeface="Times New Roman" panose="02020603050405020304" pitchFamily="18" charset="0"/>
              </a:rPr>
              <a:t>manufacturer for use with fuel blends at least 20 percent of the volume of which consists of biodiesel, renewable diesel, or second-generation biofuel.</a:t>
            </a:r>
          </a:p>
          <a:p>
            <a:endParaRPr lang="en-US"/>
          </a:p>
        </p:txBody>
      </p:sp>
      <p:sp>
        <p:nvSpPr>
          <p:cNvPr id="4" name="Slide Number Placeholder 3">
            <a:extLst>
              <a:ext uri="{FF2B5EF4-FFF2-40B4-BE49-F238E27FC236}">
                <a16:creationId xmlns:a16="http://schemas.microsoft.com/office/drawing/2014/main" id="{DC26E6FC-A70D-9E0E-6329-8A04CF75DA16}"/>
              </a:ext>
            </a:extLst>
          </p:cNvPr>
          <p:cNvSpPr>
            <a:spLocks noGrp="1"/>
          </p:cNvSpPr>
          <p:nvPr>
            <p:ph type="sldNum" sz="quarter" idx="12"/>
          </p:nvPr>
        </p:nvSpPr>
        <p:spPr/>
        <p:txBody>
          <a:bodyPr/>
          <a:lstStyle/>
          <a:p>
            <a:fld id="{D4A68114-37C0-499E-BFBE-01C969A173B6}" type="slidenum">
              <a:rPr lang="en-US" smtClean="0"/>
              <a:t>54</a:t>
            </a:fld>
            <a:endParaRPr lang="en-US"/>
          </a:p>
        </p:txBody>
      </p:sp>
    </p:spTree>
    <p:extLst>
      <p:ext uri="{BB962C8B-B14F-4D97-AF65-F5344CB8AC3E}">
        <p14:creationId xmlns:p14="http://schemas.microsoft.com/office/powerpoint/2010/main" val="297597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6FCCB-CE54-251A-8357-02102A445A3F}"/>
              </a:ext>
            </a:extLst>
          </p:cNvPr>
          <p:cNvSpPr>
            <a:spLocks noGrp="1"/>
          </p:cNvSpPr>
          <p:nvPr>
            <p:ph type="title"/>
          </p:nvPr>
        </p:nvSpPr>
        <p:spPr/>
        <p:txBody>
          <a:bodyPr/>
          <a:lstStyle/>
          <a:p>
            <a:r>
              <a:rPr lang="en-US"/>
              <a:t>FURNACES &amp; </a:t>
            </a:r>
            <a:br>
              <a:rPr lang="en-US"/>
            </a:br>
            <a:r>
              <a:rPr lang="en-US"/>
              <a:t>HOT WATER BOILERS</a:t>
            </a:r>
          </a:p>
        </p:txBody>
      </p:sp>
      <p:sp>
        <p:nvSpPr>
          <p:cNvPr id="3" name="Content Placeholder 2">
            <a:extLst>
              <a:ext uri="{FF2B5EF4-FFF2-40B4-BE49-F238E27FC236}">
                <a16:creationId xmlns:a16="http://schemas.microsoft.com/office/drawing/2014/main" id="{16630B6B-E9B2-3D1C-9C84-E23D091A64FA}"/>
              </a:ext>
            </a:extLst>
          </p:cNvPr>
          <p:cNvSpPr>
            <a:spLocks noGrp="1"/>
          </p:cNvSpPr>
          <p:nvPr>
            <p:ph idx="1"/>
          </p:nvPr>
        </p:nvSpPr>
        <p:spPr>
          <a:xfrm>
            <a:off x="838200" y="2234242"/>
            <a:ext cx="10515600" cy="3942720"/>
          </a:xfrm>
        </p:spPr>
        <p:txBody>
          <a:bodyPr/>
          <a:lstStyle/>
          <a:p>
            <a:pPr>
              <a:lnSpc>
                <a:spcPct val="80000"/>
              </a:lnSpc>
            </a:pPr>
            <a:r>
              <a:rPr lang="en-US"/>
              <a:t>Natural gas and propane hot water boilers must be Energy Star certified and have an AFUE of ≥ 95%.</a:t>
            </a:r>
          </a:p>
          <a:p>
            <a:pPr>
              <a:lnSpc>
                <a:spcPct val="80000"/>
              </a:lnSpc>
            </a:pPr>
            <a:r>
              <a:rPr lang="en-US" kern="100">
                <a:effectLst/>
                <a:ea typeface="Calibri" panose="020F0502020204030204" pitchFamily="34" charset="0"/>
                <a:cs typeface="Times New Roman" panose="02020603050405020304" pitchFamily="18" charset="0"/>
              </a:rPr>
              <a:t>Oil hot water boilers must be Energy Star certified and use certain fuels. The equipment must be rated by the manufacturer for use with fuel blends at least 20 percent of the volume of which consists of biodiesel, renewable diesel, or second-generation biofuel.</a:t>
            </a:r>
          </a:p>
          <a:p>
            <a:endParaRPr lang="en-US"/>
          </a:p>
        </p:txBody>
      </p:sp>
      <p:sp>
        <p:nvSpPr>
          <p:cNvPr id="4" name="Slide Number Placeholder 3">
            <a:extLst>
              <a:ext uri="{FF2B5EF4-FFF2-40B4-BE49-F238E27FC236}">
                <a16:creationId xmlns:a16="http://schemas.microsoft.com/office/drawing/2014/main" id="{FE577BC7-AFFA-F66E-4BE9-A2EACC009142}"/>
              </a:ext>
            </a:extLst>
          </p:cNvPr>
          <p:cNvSpPr>
            <a:spLocks noGrp="1"/>
          </p:cNvSpPr>
          <p:nvPr>
            <p:ph type="sldNum" sz="quarter" idx="12"/>
          </p:nvPr>
        </p:nvSpPr>
        <p:spPr/>
        <p:txBody>
          <a:bodyPr/>
          <a:lstStyle/>
          <a:p>
            <a:fld id="{D4A68114-37C0-499E-BFBE-01C969A173B6}" type="slidenum">
              <a:rPr lang="en-US" smtClean="0"/>
              <a:t>55</a:t>
            </a:fld>
            <a:endParaRPr lang="en-US"/>
          </a:p>
        </p:txBody>
      </p:sp>
    </p:spTree>
    <p:extLst>
      <p:ext uri="{BB962C8B-B14F-4D97-AF65-F5344CB8AC3E}">
        <p14:creationId xmlns:p14="http://schemas.microsoft.com/office/powerpoint/2010/main" val="209693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6FCCB-CE54-251A-8357-02102A445A3F}"/>
              </a:ext>
            </a:extLst>
          </p:cNvPr>
          <p:cNvSpPr>
            <a:spLocks noGrp="1"/>
          </p:cNvSpPr>
          <p:nvPr>
            <p:ph type="title"/>
          </p:nvPr>
        </p:nvSpPr>
        <p:spPr/>
        <p:txBody>
          <a:bodyPr/>
          <a:lstStyle/>
          <a:p>
            <a:r>
              <a:rPr lang="en-US"/>
              <a:t>FURNACES &amp; </a:t>
            </a:r>
            <a:br>
              <a:rPr lang="en-US"/>
            </a:br>
            <a:r>
              <a:rPr lang="en-US"/>
              <a:t>HOT WATER BOILERS</a:t>
            </a:r>
          </a:p>
        </p:txBody>
      </p:sp>
      <p:sp>
        <p:nvSpPr>
          <p:cNvPr id="3" name="Content Placeholder 2">
            <a:extLst>
              <a:ext uri="{FF2B5EF4-FFF2-40B4-BE49-F238E27FC236}">
                <a16:creationId xmlns:a16="http://schemas.microsoft.com/office/drawing/2014/main" id="{16630B6B-E9B2-3D1C-9C84-E23D091A64FA}"/>
              </a:ext>
            </a:extLst>
          </p:cNvPr>
          <p:cNvSpPr>
            <a:spLocks noGrp="1"/>
          </p:cNvSpPr>
          <p:nvPr>
            <p:ph idx="1"/>
          </p:nvPr>
        </p:nvSpPr>
        <p:spPr>
          <a:xfrm>
            <a:off x="838200" y="2432649"/>
            <a:ext cx="10515600" cy="3744313"/>
          </a:xfrm>
        </p:spPr>
        <p:txBody>
          <a:bodyPr/>
          <a:lstStyle/>
          <a:p>
            <a:pPr>
              <a:lnSpc>
                <a:spcPct val="80000"/>
              </a:lnSpc>
            </a:pPr>
            <a:r>
              <a:rPr lang="en-US"/>
              <a:t>For a list of qualifying furnaces see </a:t>
            </a:r>
            <a:r>
              <a:rPr lang="en-US" sz="3600" u="sng">
                <a:solidFill>
                  <a:srgbClr val="0563C1"/>
                </a:solidFill>
                <a:effectLst/>
                <a:ea typeface="Calibri" panose="020F0502020204030204" pitchFamily="34" charset="0"/>
                <a:cs typeface="Times New Roman" panose="02020603050405020304" pitchFamily="18" charset="0"/>
                <a:hlinkClick r:id="rId2"/>
              </a:rPr>
              <a:t>https://www.energystar.gov/productfinder/product/certified-furnaces/results</a:t>
            </a:r>
            <a:r>
              <a:rPr lang="en-US" sz="3600">
                <a:effectLst/>
                <a:ea typeface="Calibri" panose="020F0502020204030204" pitchFamily="34" charset="0"/>
                <a:cs typeface="Times New Roman" panose="02020603050405020304" pitchFamily="18" charset="0"/>
              </a:rPr>
              <a:t> </a:t>
            </a:r>
            <a:endParaRPr lang="en-US" kern="100">
              <a:effectLst/>
              <a:ea typeface="Calibri" panose="020F0502020204030204" pitchFamily="34" charset="0"/>
              <a:cs typeface="Times New Roman" panose="02020603050405020304" pitchFamily="18" charset="0"/>
            </a:endParaRPr>
          </a:p>
          <a:p>
            <a:pPr>
              <a:lnSpc>
                <a:spcPct val="80000"/>
              </a:lnSpc>
            </a:pPr>
            <a:r>
              <a:rPr lang="en-US"/>
              <a:t>For a list of qualifying boilers see </a:t>
            </a:r>
            <a:r>
              <a:rPr lang="en-US" sz="3600" u="sng">
                <a:solidFill>
                  <a:srgbClr val="0563C1"/>
                </a:solidFill>
                <a:effectLst/>
                <a:ea typeface="Calibri" panose="020F0502020204030204" pitchFamily="34" charset="0"/>
                <a:cs typeface="Times New Roman" panose="02020603050405020304" pitchFamily="18" charset="0"/>
                <a:hlinkClick r:id="rId3"/>
              </a:rPr>
              <a:t>https://www.energystar.gov/productfinder/product/certified-boilers/results</a:t>
            </a:r>
            <a:r>
              <a:rPr lang="en-US" sz="3600">
                <a:effectLst/>
                <a:ea typeface="Calibri" panose="020F0502020204030204" pitchFamily="34" charset="0"/>
                <a:cs typeface="Times New Roman" panose="02020603050405020304" pitchFamily="18" charset="0"/>
              </a:rPr>
              <a:t> </a:t>
            </a:r>
            <a:endParaRPr lang="en-US"/>
          </a:p>
        </p:txBody>
      </p:sp>
      <p:sp>
        <p:nvSpPr>
          <p:cNvPr id="4" name="Slide Number Placeholder 3">
            <a:extLst>
              <a:ext uri="{FF2B5EF4-FFF2-40B4-BE49-F238E27FC236}">
                <a16:creationId xmlns:a16="http://schemas.microsoft.com/office/drawing/2014/main" id="{0C7DD2BE-28C3-095D-3862-F4CF34042355}"/>
              </a:ext>
            </a:extLst>
          </p:cNvPr>
          <p:cNvSpPr>
            <a:spLocks noGrp="1"/>
          </p:cNvSpPr>
          <p:nvPr>
            <p:ph type="sldNum" sz="quarter" idx="12"/>
          </p:nvPr>
        </p:nvSpPr>
        <p:spPr/>
        <p:txBody>
          <a:bodyPr/>
          <a:lstStyle/>
          <a:p>
            <a:fld id="{D4A68114-37C0-499E-BFBE-01C969A173B6}" type="slidenum">
              <a:rPr lang="en-US" smtClean="0"/>
              <a:t>56</a:t>
            </a:fld>
            <a:endParaRPr lang="en-US"/>
          </a:p>
        </p:txBody>
      </p:sp>
    </p:spTree>
    <p:extLst>
      <p:ext uri="{BB962C8B-B14F-4D97-AF65-F5344CB8AC3E}">
        <p14:creationId xmlns:p14="http://schemas.microsoft.com/office/powerpoint/2010/main" val="1703812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6FCCB-CE54-251A-8357-02102A445A3F}"/>
              </a:ext>
            </a:extLst>
          </p:cNvPr>
          <p:cNvSpPr>
            <a:spLocks noGrp="1"/>
          </p:cNvSpPr>
          <p:nvPr>
            <p:ph type="title"/>
          </p:nvPr>
        </p:nvSpPr>
        <p:spPr/>
        <p:txBody>
          <a:bodyPr/>
          <a:lstStyle/>
          <a:p>
            <a:r>
              <a:rPr lang="en-US"/>
              <a:t>FURNACES &amp; </a:t>
            </a:r>
            <a:br>
              <a:rPr lang="en-US"/>
            </a:br>
            <a:r>
              <a:rPr lang="en-US"/>
              <a:t>HOT WATER BOILERS</a:t>
            </a:r>
          </a:p>
        </p:txBody>
      </p:sp>
      <p:sp>
        <p:nvSpPr>
          <p:cNvPr id="3" name="Content Placeholder 2">
            <a:extLst>
              <a:ext uri="{FF2B5EF4-FFF2-40B4-BE49-F238E27FC236}">
                <a16:creationId xmlns:a16="http://schemas.microsoft.com/office/drawing/2014/main" id="{16630B6B-E9B2-3D1C-9C84-E23D091A64FA}"/>
              </a:ext>
            </a:extLst>
          </p:cNvPr>
          <p:cNvSpPr>
            <a:spLocks noGrp="1"/>
          </p:cNvSpPr>
          <p:nvPr>
            <p:ph idx="1"/>
          </p:nvPr>
        </p:nvSpPr>
        <p:spPr>
          <a:xfrm>
            <a:off x="838200" y="2493034"/>
            <a:ext cx="10515600" cy="3683928"/>
          </a:xfrm>
        </p:spPr>
        <p:txBody>
          <a:bodyPr/>
          <a:lstStyle/>
          <a:p>
            <a:pPr>
              <a:lnSpc>
                <a:spcPct val="80000"/>
              </a:lnSpc>
            </a:pPr>
            <a:r>
              <a:rPr lang="en-US"/>
              <a:t>The credit equals 30% of the costs including labor but is limited to a maximum of $600 for all furnaces and boilers.  The $1,200 aggregate limit also applies.</a:t>
            </a:r>
          </a:p>
          <a:p>
            <a:endParaRPr lang="en-US"/>
          </a:p>
        </p:txBody>
      </p:sp>
      <p:sp>
        <p:nvSpPr>
          <p:cNvPr id="4" name="Slide Number Placeholder 3">
            <a:extLst>
              <a:ext uri="{FF2B5EF4-FFF2-40B4-BE49-F238E27FC236}">
                <a16:creationId xmlns:a16="http://schemas.microsoft.com/office/drawing/2014/main" id="{8E0B9658-08DB-6F36-D24A-34B0A7CE42F9}"/>
              </a:ext>
            </a:extLst>
          </p:cNvPr>
          <p:cNvSpPr>
            <a:spLocks noGrp="1"/>
          </p:cNvSpPr>
          <p:nvPr>
            <p:ph type="sldNum" sz="quarter" idx="12"/>
          </p:nvPr>
        </p:nvSpPr>
        <p:spPr/>
        <p:txBody>
          <a:bodyPr/>
          <a:lstStyle/>
          <a:p>
            <a:fld id="{D4A68114-37C0-499E-BFBE-01C969A173B6}" type="slidenum">
              <a:rPr lang="en-US" smtClean="0"/>
              <a:t>57</a:t>
            </a:fld>
            <a:endParaRPr lang="en-US"/>
          </a:p>
        </p:txBody>
      </p:sp>
    </p:spTree>
    <p:extLst>
      <p:ext uri="{BB962C8B-B14F-4D97-AF65-F5344CB8AC3E}">
        <p14:creationId xmlns:p14="http://schemas.microsoft.com/office/powerpoint/2010/main" val="1013629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2333-F99C-6830-DA8D-D1E6BBF94069}"/>
              </a:ext>
            </a:extLst>
          </p:cNvPr>
          <p:cNvSpPr>
            <a:spLocks noGrp="1"/>
          </p:cNvSpPr>
          <p:nvPr>
            <p:ph type="title"/>
          </p:nvPr>
        </p:nvSpPr>
        <p:spPr/>
        <p:txBody>
          <a:bodyPr/>
          <a:lstStyle/>
          <a:p>
            <a:r>
              <a:rPr lang="en-US"/>
              <a:t>ELECTRICAL PANELS</a:t>
            </a:r>
          </a:p>
        </p:txBody>
      </p:sp>
      <p:sp>
        <p:nvSpPr>
          <p:cNvPr id="3" name="Content Placeholder 2">
            <a:extLst>
              <a:ext uri="{FF2B5EF4-FFF2-40B4-BE49-F238E27FC236}">
                <a16:creationId xmlns:a16="http://schemas.microsoft.com/office/drawing/2014/main" id="{97316185-E66F-5421-36B0-D9997CFB2E51}"/>
              </a:ext>
            </a:extLst>
          </p:cNvPr>
          <p:cNvSpPr>
            <a:spLocks noGrp="1"/>
          </p:cNvSpPr>
          <p:nvPr>
            <p:ph idx="1"/>
          </p:nvPr>
        </p:nvSpPr>
        <p:spPr>
          <a:xfrm>
            <a:off x="838200" y="1781299"/>
            <a:ext cx="10515600" cy="4395664"/>
          </a:xfrm>
        </p:spPr>
        <p:txBody>
          <a:bodyPr>
            <a:normAutofit lnSpcReduction="10000"/>
          </a:bodyPr>
          <a:lstStyle/>
          <a:p>
            <a:r>
              <a:rPr lang="en-US"/>
              <a:t>This is a new category of qualifying improvements.</a:t>
            </a:r>
          </a:p>
          <a:p>
            <a:r>
              <a:rPr lang="en-US"/>
              <a:t>Any improvement to, or replacement of, a panelboard, sub-panelboard, branch circuits, or feeders qualifies if it satisfies the following three requirements:</a:t>
            </a:r>
          </a:p>
          <a:p>
            <a:pPr marL="1200150" lvl="1" indent="-742950">
              <a:buFont typeface="+mj-lt"/>
              <a:buAutoNum type="arabicPeriod"/>
            </a:pPr>
            <a:r>
              <a:rPr lang="en-US"/>
              <a:t>The electrical improvements are installed in a manner consistent with the National Electric Code.</a:t>
            </a:r>
          </a:p>
          <a:p>
            <a:pPr marL="1200150" lvl="1" indent="-742950">
              <a:buFont typeface="+mj-lt"/>
              <a:buAutoNum type="arabicPeriod"/>
            </a:pPr>
            <a:r>
              <a:rPr lang="en-US"/>
              <a:t>The electrical improvements have a load capacity of not less than 200 amps.</a:t>
            </a:r>
          </a:p>
          <a:p>
            <a:endParaRPr lang="en-US"/>
          </a:p>
        </p:txBody>
      </p:sp>
      <p:sp>
        <p:nvSpPr>
          <p:cNvPr id="4" name="Slide Number Placeholder 3">
            <a:extLst>
              <a:ext uri="{FF2B5EF4-FFF2-40B4-BE49-F238E27FC236}">
                <a16:creationId xmlns:a16="http://schemas.microsoft.com/office/drawing/2014/main" id="{372F1486-90DD-02AE-BA1B-EE85F6B4CA5A}"/>
              </a:ext>
            </a:extLst>
          </p:cNvPr>
          <p:cNvSpPr>
            <a:spLocks noGrp="1"/>
          </p:cNvSpPr>
          <p:nvPr>
            <p:ph type="sldNum" sz="quarter" idx="12"/>
          </p:nvPr>
        </p:nvSpPr>
        <p:spPr/>
        <p:txBody>
          <a:bodyPr/>
          <a:lstStyle/>
          <a:p>
            <a:fld id="{D4A68114-37C0-499E-BFBE-01C969A173B6}" type="slidenum">
              <a:rPr lang="en-US" smtClean="0"/>
              <a:t>58</a:t>
            </a:fld>
            <a:endParaRPr lang="en-US"/>
          </a:p>
        </p:txBody>
      </p:sp>
    </p:spTree>
    <p:extLst>
      <p:ext uri="{BB962C8B-B14F-4D97-AF65-F5344CB8AC3E}">
        <p14:creationId xmlns:p14="http://schemas.microsoft.com/office/powerpoint/2010/main" val="338145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2333-F99C-6830-DA8D-D1E6BBF94069}"/>
              </a:ext>
            </a:extLst>
          </p:cNvPr>
          <p:cNvSpPr>
            <a:spLocks noGrp="1"/>
          </p:cNvSpPr>
          <p:nvPr>
            <p:ph type="title"/>
          </p:nvPr>
        </p:nvSpPr>
        <p:spPr/>
        <p:txBody>
          <a:bodyPr/>
          <a:lstStyle/>
          <a:p>
            <a:r>
              <a:rPr lang="en-US"/>
              <a:t>ELECTRICAL PANELS</a:t>
            </a:r>
          </a:p>
        </p:txBody>
      </p:sp>
      <p:sp>
        <p:nvSpPr>
          <p:cNvPr id="3" name="Content Placeholder 2">
            <a:extLst>
              <a:ext uri="{FF2B5EF4-FFF2-40B4-BE49-F238E27FC236}">
                <a16:creationId xmlns:a16="http://schemas.microsoft.com/office/drawing/2014/main" id="{97316185-E66F-5421-36B0-D9997CFB2E51}"/>
              </a:ext>
            </a:extLst>
          </p:cNvPr>
          <p:cNvSpPr>
            <a:spLocks noGrp="1"/>
          </p:cNvSpPr>
          <p:nvPr>
            <p:ph idx="1"/>
          </p:nvPr>
        </p:nvSpPr>
        <p:spPr>
          <a:xfrm>
            <a:off x="838200" y="1543793"/>
            <a:ext cx="10515600" cy="4633170"/>
          </a:xfrm>
        </p:spPr>
        <p:txBody>
          <a:bodyPr>
            <a:normAutofit fontScale="92500" lnSpcReduction="10000"/>
          </a:bodyPr>
          <a:lstStyle/>
          <a:p>
            <a:r>
              <a:rPr lang="en-US"/>
              <a:t>Requirements (cont.)</a:t>
            </a:r>
          </a:p>
          <a:p>
            <a:pPr marL="1200150" lvl="1" indent="-742950">
              <a:buFont typeface="+mj-lt"/>
              <a:buAutoNum type="arabicPeriod" startAt="3"/>
            </a:pPr>
            <a:r>
              <a:rPr lang="en-US"/>
              <a:t>The electrical improvements are installed </a:t>
            </a:r>
            <a:r>
              <a:rPr lang="en-US" u="sng"/>
              <a:t>along with, and enable the installation and use</a:t>
            </a:r>
            <a:r>
              <a:rPr lang="en-US"/>
              <a:t> of:</a:t>
            </a:r>
          </a:p>
          <a:p>
            <a:pPr marL="1657350" lvl="2" indent="-742950">
              <a:buFont typeface="+mj-lt"/>
              <a:buAutoNum type="alphaLcPeriod"/>
            </a:pPr>
            <a:r>
              <a:rPr lang="en-US"/>
              <a:t>any qualified energy efficiency improvements (exterior doors, windows, skylights, and insulation), or</a:t>
            </a:r>
          </a:p>
          <a:p>
            <a:pPr marL="1657350" lvl="2" indent="-742950">
              <a:buFont typeface="+mj-lt"/>
              <a:buAutoNum type="alphaLcPeriod"/>
            </a:pPr>
            <a:r>
              <a:rPr lang="en-US"/>
              <a:t>any qualified energy property (heat pump water heater, heat pump, central air conditioner, water heater, furnace or hot water boiler, or biomass stove or boiler).</a:t>
            </a:r>
          </a:p>
          <a:p>
            <a:endParaRPr lang="en-US"/>
          </a:p>
        </p:txBody>
      </p:sp>
      <p:sp>
        <p:nvSpPr>
          <p:cNvPr id="4" name="Slide Number Placeholder 3">
            <a:extLst>
              <a:ext uri="{FF2B5EF4-FFF2-40B4-BE49-F238E27FC236}">
                <a16:creationId xmlns:a16="http://schemas.microsoft.com/office/drawing/2014/main" id="{7664A3B6-FF0E-DE81-F19C-52E4B282F55F}"/>
              </a:ext>
            </a:extLst>
          </p:cNvPr>
          <p:cNvSpPr>
            <a:spLocks noGrp="1"/>
          </p:cNvSpPr>
          <p:nvPr>
            <p:ph type="sldNum" sz="quarter" idx="12"/>
          </p:nvPr>
        </p:nvSpPr>
        <p:spPr/>
        <p:txBody>
          <a:bodyPr/>
          <a:lstStyle/>
          <a:p>
            <a:fld id="{D4A68114-37C0-499E-BFBE-01C969A173B6}" type="slidenum">
              <a:rPr lang="en-US" smtClean="0"/>
              <a:t>59</a:t>
            </a:fld>
            <a:endParaRPr lang="en-US"/>
          </a:p>
        </p:txBody>
      </p:sp>
    </p:spTree>
    <p:extLst>
      <p:ext uri="{BB962C8B-B14F-4D97-AF65-F5344CB8AC3E}">
        <p14:creationId xmlns:p14="http://schemas.microsoft.com/office/powerpoint/2010/main" val="2284857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24FED-7298-2725-1786-588FFFFC767B}"/>
              </a:ext>
            </a:extLst>
          </p:cNvPr>
          <p:cNvSpPr>
            <a:spLocks noGrp="1"/>
          </p:cNvSpPr>
          <p:nvPr>
            <p:ph type="title"/>
          </p:nvPr>
        </p:nvSpPr>
        <p:spPr/>
        <p:txBody>
          <a:bodyPr/>
          <a:lstStyle/>
          <a:p>
            <a:r>
              <a:rPr lang="en-US"/>
              <a:t>CHANGES TO RMD AGE</a:t>
            </a:r>
          </a:p>
        </p:txBody>
      </p:sp>
      <p:sp>
        <p:nvSpPr>
          <p:cNvPr id="3" name="Content Placeholder 2">
            <a:extLst>
              <a:ext uri="{FF2B5EF4-FFF2-40B4-BE49-F238E27FC236}">
                <a16:creationId xmlns:a16="http://schemas.microsoft.com/office/drawing/2014/main" id="{18C8EA86-F76B-1869-CC91-D5244FD973DF}"/>
              </a:ext>
            </a:extLst>
          </p:cNvPr>
          <p:cNvSpPr>
            <a:spLocks noGrp="1"/>
          </p:cNvSpPr>
          <p:nvPr>
            <p:ph idx="1"/>
          </p:nvPr>
        </p:nvSpPr>
        <p:spPr>
          <a:xfrm>
            <a:off x="403761" y="1520043"/>
            <a:ext cx="11388435" cy="4821380"/>
          </a:xfrm>
        </p:spPr>
        <p:txBody>
          <a:bodyPr>
            <a:normAutofit/>
          </a:bodyPr>
          <a:lstStyle/>
          <a:p>
            <a:pPr marL="0" indent="0">
              <a:buNone/>
            </a:pPr>
            <a:r>
              <a:rPr lang="en-US" b="0"/>
              <a:t>The legislation increases the Required Minimum Distribution age to 73 beginning in 2023 and to 75 in 2033.</a:t>
            </a:r>
          </a:p>
          <a:p>
            <a:pPr marL="0" indent="0">
              <a:buNone/>
            </a:pPr>
            <a:endParaRPr lang="en-US" sz="1400"/>
          </a:p>
          <a:p>
            <a:pPr marL="0" indent="0">
              <a:buNone/>
            </a:pPr>
            <a:r>
              <a:rPr lang="en-US" sz="2400" u="sng"/>
              <a:t>Birth Year</a:t>
            </a:r>
            <a:r>
              <a:rPr lang="en-US" sz="2400"/>
              <a:t>	</a:t>
            </a:r>
            <a:r>
              <a:rPr lang="en-US" sz="2400" u="sng"/>
              <a:t>RMD by April 1 of</a:t>
            </a:r>
            <a:r>
              <a:rPr lang="en-US" sz="2400"/>
              <a:t>		</a:t>
            </a:r>
            <a:r>
              <a:rPr lang="en-US" sz="2400" u="sng"/>
              <a:t>Birth Year</a:t>
            </a:r>
            <a:r>
              <a:rPr lang="en-US" sz="2400"/>
              <a:t>	</a:t>
            </a:r>
            <a:r>
              <a:rPr lang="en-US" sz="2400" u="sng"/>
              <a:t> RMD by April 1 of</a:t>
            </a:r>
          </a:p>
          <a:p>
            <a:pPr marL="0" indent="0">
              <a:buNone/>
            </a:pPr>
            <a:r>
              <a:rPr lang="en-US" sz="2400" b="0"/>
              <a:t>1950			2023			1956			2030</a:t>
            </a:r>
          </a:p>
          <a:p>
            <a:pPr marL="0" indent="0">
              <a:buNone/>
            </a:pPr>
            <a:r>
              <a:rPr lang="en-US" sz="2400" b="0"/>
              <a:t>1951			2025			1957			2031</a:t>
            </a:r>
          </a:p>
          <a:p>
            <a:pPr marL="0" indent="0">
              <a:buNone/>
            </a:pPr>
            <a:r>
              <a:rPr lang="en-US" sz="2400" b="0"/>
              <a:t>1952			2026			1958			2032</a:t>
            </a:r>
          </a:p>
          <a:p>
            <a:pPr marL="0" indent="0">
              <a:buNone/>
            </a:pPr>
            <a:r>
              <a:rPr lang="en-US" sz="2400" b="0"/>
              <a:t>1953			2027			1959			2033</a:t>
            </a:r>
          </a:p>
          <a:p>
            <a:pPr marL="0" indent="0">
              <a:buNone/>
            </a:pPr>
            <a:r>
              <a:rPr lang="en-US" sz="2400" b="0"/>
              <a:t>1954			2028			1960			2036	</a:t>
            </a:r>
          </a:p>
          <a:p>
            <a:pPr marL="0" indent="0">
              <a:buNone/>
            </a:pPr>
            <a:r>
              <a:rPr lang="en-US" sz="2400" b="0"/>
              <a:t>1955			2029			1961+			Year after turning 75</a:t>
            </a:r>
          </a:p>
        </p:txBody>
      </p:sp>
      <p:sp>
        <p:nvSpPr>
          <p:cNvPr id="5" name="Slide Number Placeholder 4">
            <a:extLst>
              <a:ext uri="{FF2B5EF4-FFF2-40B4-BE49-F238E27FC236}">
                <a16:creationId xmlns:a16="http://schemas.microsoft.com/office/drawing/2014/main" id="{F2259D44-8EBC-BBE0-4A90-EC54557946FB}"/>
              </a:ext>
            </a:extLst>
          </p:cNvPr>
          <p:cNvSpPr>
            <a:spLocks noGrp="1"/>
          </p:cNvSpPr>
          <p:nvPr>
            <p:ph type="sldNum" sz="quarter" idx="12"/>
          </p:nvPr>
        </p:nvSpPr>
        <p:spPr/>
        <p:txBody>
          <a:bodyPr/>
          <a:lstStyle/>
          <a:p>
            <a:fld id="{D4A68114-37C0-499E-BFBE-01C969A173B6}" type="slidenum">
              <a:rPr lang="en-US" smtClean="0"/>
              <a:t>6</a:t>
            </a:fld>
            <a:endParaRPr lang="en-US"/>
          </a:p>
        </p:txBody>
      </p:sp>
    </p:spTree>
    <p:extLst>
      <p:ext uri="{BB962C8B-B14F-4D97-AF65-F5344CB8AC3E}">
        <p14:creationId xmlns:p14="http://schemas.microsoft.com/office/powerpoint/2010/main" val="15878559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2333-F99C-6830-DA8D-D1E6BBF94069}"/>
              </a:ext>
            </a:extLst>
          </p:cNvPr>
          <p:cNvSpPr>
            <a:spLocks noGrp="1"/>
          </p:cNvSpPr>
          <p:nvPr>
            <p:ph type="title"/>
          </p:nvPr>
        </p:nvSpPr>
        <p:spPr/>
        <p:txBody>
          <a:bodyPr/>
          <a:lstStyle/>
          <a:p>
            <a:r>
              <a:rPr lang="en-US"/>
              <a:t>ELECTRICAL PANELS</a:t>
            </a:r>
          </a:p>
        </p:txBody>
      </p:sp>
      <p:sp>
        <p:nvSpPr>
          <p:cNvPr id="3" name="Content Placeholder 2">
            <a:extLst>
              <a:ext uri="{FF2B5EF4-FFF2-40B4-BE49-F238E27FC236}">
                <a16:creationId xmlns:a16="http://schemas.microsoft.com/office/drawing/2014/main" id="{97316185-E66F-5421-36B0-D9997CFB2E51}"/>
              </a:ext>
            </a:extLst>
          </p:cNvPr>
          <p:cNvSpPr>
            <a:spLocks noGrp="1"/>
          </p:cNvSpPr>
          <p:nvPr>
            <p:ph idx="1"/>
          </p:nvPr>
        </p:nvSpPr>
        <p:spPr>
          <a:xfrm>
            <a:off x="838200" y="2035833"/>
            <a:ext cx="10515600" cy="4141129"/>
          </a:xfrm>
        </p:spPr>
        <p:txBody>
          <a:bodyPr>
            <a:normAutofit/>
          </a:bodyPr>
          <a:lstStyle/>
          <a:p>
            <a:pPr>
              <a:lnSpc>
                <a:spcPct val="80000"/>
              </a:lnSpc>
            </a:pPr>
            <a:r>
              <a:rPr lang="en-US"/>
              <a:t>Thus, electrical panel improvements only qualify if such improvements were done as part of the installation of other qualifying energy credit property and cannot be “stand-alone” improvements.</a:t>
            </a:r>
          </a:p>
          <a:p>
            <a:pPr>
              <a:lnSpc>
                <a:spcPct val="80000"/>
              </a:lnSpc>
            </a:pPr>
            <a:r>
              <a:rPr lang="en-US"/>
              <a:t>The credit equals 30% of the costs including labor but is limited to a maximum of $600 for all qualifying electrical improvements.  The $1,200 aggregate limit also applies.</a:t>
            </a:r>
          </a:p>
          <a:p>
            <a:endParaRPr lang="en-US"/>
          </a:p>
        </p:txBody>
      </p:sp>
      <p:sp>
        <p:nvSpPr>
          <p:cNvPr id="4" name="Slide Number Placeholder 3">
            <a:extLst>
              <a:ext uri="{FF2B5EF4-FFF2-40B4-BE49-F238E27FC236}">
                <a16:creationId xmlns:a16="http://schemas.microsoft.com/office/drawing/2014/main" id="{7FC05F06-2A69-1110-AF1F-AB92E9E50628}"/>
              </a:ext>
            </a:extLst>
          </p:cNvPr>
          <p:cNvSpPr>
            <a:spLocks noGrp="1"/>
          </p:cNvSpPr>
          <p:nvPr>
            <p:ph type="sldNum" sz="quarter" idx="12"/>
          </p:nvPr>
        </p:nvSpPr>
        <p:spPr/>
        <p:txBody>
          <a:bodyPr/>
          <a:lstStyle/>
          <a:p>
            <a:fld id="{D4A68114-37C0-499E-BFBE-01C969A173B6}" type="slidenum">
              <a:rPr lang="en-US" smtClean="0"/>
              <a:t>60</a:t>
            </a:fld>
            <a:endParaRPr lang="en-US"/>
          </a:p>
        </p:txBody>
      </p:sp>
    </p:spTree>
    <p:extLst>
      <p:ext uri="{BB962C8B-B14F-4D97-AF65-F5344CB8AC3E}">
        <p14:creationId xmlns:p14="http://schemas.microsoft.com/office/powerpoint/2010/main" val="214236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1F133-A9FC-8E69-8A4F-9948B03A197E}"/>
              </a:ext>
            </a:extLst>
          </p:cNvPr>
          <p:cNvSpPr>
            <a:spLocks noGrp="1"/>
          </p:cNvSpPr>
          <p:nvPr>
            <p:ph type="title"/>
          </p:nvPr>
        </p:nvSpPr>
        <p:spPr/>
        <p:txBody>
          <a:bodyPr/>
          <a:lstStyle/>
          <a:p>
            <a:r>
              <a:rPr lang="en-US"/>
              <a:t>HOME ENERGY AUDITS</a:t>
            </a:r>
          </a:p>
        </p:txBody>
      </p:sp>
      <p:sp>
        <p:nvSpPr>
          <p:cNvPr id="3" name="Content Placeholder 2">
            <a:extLst>
              <a:ext uri="{FF2B5EF4-FFF2-40B4-BE49-F238E27FC236}">
                <a16:creationId xmlns:a16="http://schemas.microsoft.com/office/drawing/2014/main" id="{44641FEA-8290-93AE-E575-CC4E6DCE8401}"/>
              </a:ext>
            </a:extLst>
          </p:cNvPr>
          <p:cNvSpPr>
            <a:spLocks noGrp="1"/>
          </p:cNvSpPr>
          <p:nvPr>
            <p:ph idx="1"/>
          </p:nvPr>
        </p:nvSpPr>
        <p:spPr>
          <a:xfrm>
            <a:off x="838200" y="2225615"/>
            <a:ext cx="10515600" cy="3951347"/>
          </a:xfrm>
        </p:spPr>
        <p:txBody>
          <a:bodyPr/>
          <a:lstStyle/>
          <a:p>
            <a:pPr>
              <a:lnSpc>
                <a:spcPct val="80000"/>
              </a:lnSpc>
            </a:pPr>
            <a:r>
              <a:rPr lang="en-US"/>
              <a:t>This is a new category of eligible expenses for the credit.</a:t>
            </a:r>
          </a:p>
          <a:p>
            <a:pPr>
              <a:lnSpc>
                <a:spcPct val="80000"/>
              </a:lnSpc>
            </a:pPr>
            <a:r>
              <a:rPr lang="en-US"/>
              <a:t>The credit equals 30% of the cost of the audit but is limited to a maximum of $150.  The $1,200 aggregate limit also applies.</a:t>
            </a:r>
          </a:p>
          <a:p>
            <a:endParaRPr lang="en-US"/>
          </a:p>
        </p:txBody>
      </p:sp>
      <p:sp>
        <p:nvSpPr>
          <p:cNvPr id="4" name="Slide Number Placeholder 3">
            <a:extLst>
              <a:ext uri="{FF2B5EF4-FFF2-40B4-BE49-F238E27FC236}">
                <a16:creationId xmlns:a16="http://schemas.microsoft.com/office/drawing/2014/main" id="{26B1611E-D323-2BD2-7CD2-EE91A67E03DA}"/>
              </a:ext>
            </a:extLst>
          </p:cNvPr>
          <p:cNvSpPr>
            <a:spLocks noGrp="1"/>
          </p:cNvSpPr>
          <p:nvPr>
            <p:ph type="sldNum" sz="quarter" idx="12"/>
          </p:nvPr>
        </p:nvSpPr>
        <p:spPr/>
        <p:txBody>
          <a:bodyPr/>
          <a:lstStyle/>
          <a:p>
            <a:fld id="{D4A68114-37C0-499E-BFBE-01C969A173B6}" type="slidenum">
              <a:rPr lang="en-US" smtClean="0"/>
              <a:t>61</a:t>
            </a:fld>
            <a:endParaRPr lang="en-US"/>
          </a:p>
        </p:txBody>
      </p:sp>
    </p:spTree>
    <p:extLst>
      <p:ext uri="{BB962C8B-B14F-4D97-AF65-F5344CB8AC3E}">
        <p14:creationId xmlns:p14="http://schemas.microsoft.com/office/powerpoint/2010/main" val="429208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1F133-A9FC-8E69-8A4F-9948B03A197E}"/>
              </a:ext>
            </a:extLst>
          </p:cNvPr>
          <p:cNvSpPr>
            <a:spLocks noGrp="1"/>
          </p:cNvSpPr>
          <p:nvPr>
            <p:ph type="title"/>
          </p:nvPr>
        </p:nvSpPr>
        <p:spPr/>
        <p:txBody>
          <a:bodyPr/>
          <a:lstStyle/>
          <a:p>
            <a:r>
              <a:rPr lang="en-US"/>
              <a:t>HOME ENERGY AUDITS</a:t>
            </a:r>
          </a:p>
        </p:txBody>
      </p:sp>
      <p:sp>
        <p:nvSpPr>
          <p:cNvPr id="3" name="Content Placeholder 2">
            <a:extLst>
              <a:ext uri="{FF2B5EF4-FFF2-40B4-BE49-F238E27FC236}">
                <a16:creationId xmlns:a16="http://schemas.microsoft.com/office/drawing/2014/main" id="{44641FEA-8290-93AE-E575-CC4E6DCE8401}"/>
              </a:ext>
            </a:extLst>
          </p:cNvPr>
          <p:cNvSpPr>
            <a:spLocks noGrp="1"/>
          </p:cNvSpPr>
          <p:nvPr>
            <p:ph idx="1"/>
          </p:nvPr>
        </p:nvSpPr>
        <p:spPr/>
        <p:txBody>
          <a:bodyPr>
            <a:normAutofit fontScale="92500" lnSpcReduction="10000"/>
          </a:bodyPr>
          <a:lstStyle/>
          <a:p>
            <a:r>
              <a:rPr lang="en-US"/>
              <a:t>The Home Energy Audit must satisfy the following requirements for 2023:</a:t>
            </a:r>
          </a:p>
          <a:p>
            <a:pPr marL="1200150" lvl="1" indent="-742950">
              <a:buFont typeface="+mj-lt"/>
              <a:buAutoNum type="arabicPeriod"/>
            </a:pPr>
            <a:r>
              <a:rPr lang="en-US"/>
              <a:t>The dwelling unit must be located in the U.S.</a:t>
            </a:r>
          </a:p>
          <a:p>
            <a:pPr marL="1200150" lvl="1" indent="-742950">
              <a:buFont typeface="+mj-lt"/>
              <a:buAutoNum type="arabicPeriod"/>
            </a:pPr>
            <a:r>
              <a:rPr lang="en-US"/>
              <a:t>The dwelling unit must be owned or used by the taxpayer as the taxpayer’s principal residence.  Thus, renters can claim the credit, but second homes do not qualify.</a:t>
            </a:r>
          </a:p>
          <a:p>
            <a:pPr marL="1200150" lvl="1" indent="-742950">
              <a:buFont typeface="+mj-lt"/>
              <a:buAutoNum type="arabicPeriod"/>
            </a:pPr>
            <a:r>
              <a:rPr lang="en-US"/>
              <a:t>The audit must include an inspection of a dwelling (including condos and manufactured homes).</a:t>
            </a:r>
          </a:p>
          <a:p>
            <a:pPr marL="457200" lvl="1" indent="0">
              <a:buNone/>
            </a:pPr>
            <a:endParaRPr lang="en-US"/>
          </a:p>
          <a:p>
            <a:endParaRPr lang="en-US"/>
          </a:p>
        </p:txBody>
      </p:sp>
      <p:sp>
        <p:nvSpPr>
          <p:cNvPr id="4" name="Slide Number Placeholder 3">
            <a:extLst>
              <a:ext uri="{FF2B5EF4-FFF2-40B4-BE49-F238E27FC236}">
                <a16:creationId xmlns:a16="http://schemas.microsoft.com/office/drawing/2014/main" id="{26B1611E-D323-2BD2-7CD2-EE91A67E03DA}"/>
              </a:ext>
            </a:extLst>
          </p:cNvPr>
          <p:cNvSpPr>
            <a:spLocks noGrp="1"/>
          </p:cNvSpPr>
          <p:nvPr>
            <p:ph type="sldNum" sz="quarter" idx="12"/>
          </p:nvPr>
        </p:nvSpPr>
        <p:spPr/>
        <p:txBody>
          <a:bodyPr/>
          <a:lstStyle/>
          <a:p>
            <a:fld id="{D4A68114-37C0-499E-BFBE-01C969A173B6}" type="slidenum">
              <a:rPr lang="en-US" smtClean="0"/>
              <a:t>62</a:t>
            </a:fld>
            <a:endParaRPr lang="en-US"/>
          </a:p>
        </p:txBody>
      </p:sp>
    </p:spTree>
    <p:extLst>
      <p:ext uri="{BB962C8B-B14F-4D97-AF65-F5344CB8AC3E}">
        <p14:creationId xmlns:p14="http://schemas.microsoft.com/office/powerpoint/2010/main" val="193335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1F133-A9FC-8E69-8A4F-9948B03A197E}"/>
              </a:ext>
            </a:extLst>
          </p:cNvPr>
          <p:cNvSpPr>
            <a:spLocks noGrp="1"/>
          </p:cNvSpPr>
          <p:nvPr>
            <p:ph type="title"/>
          </p:nvPr>
        </p:nvSpPr>
        <p:spPr/>
        <p:txBody>
          <a:bodyPr/>
          <a:lstStyle/>
          <a:p>
            <a:r>
              <a:rPr lang="en-US"/>
              <a:t>HOME ENERGY AUDITS</a:t>
            </a:r>
          </a:p>
        </p:txBody>
      </p:sp>
      <p:sp>
        <p:nvSpPr>
          <p:cNvPr id="3" name="Content Placeholder 2">
            <a:extLst>
              <a:ext uri="{FF2B5EF4-FFF2-40B4-BE49-F238E27FC236}">
                <a16:creationId xmlns:a16="http://schemas.microsoft.com/office/drawing/2014/main" id="{44641FEA-8290-93AE-E575-CC4E6DCE8401}"/>
              </a:ext>
            </a:extLst>
          </p:cNvPr>
          <p:cNvSpPr>
            <a:spLocks noGrp="1"/>
          </p:cNvSpPr>
          <p:nvPr>
            <p:ph idx="1"/>
          </p:nvPr>
        </p:nvSpPr>
        <p:spPr>
          <a:xfrm>
            <a:off x="838200" y="2277373"/>
            <a:ext cx="10515600" cy="4215501"/>
          </a:xfrm>
        </p:spPr>
        <p:txBody>
          <a:bodyPr>
            <a:normAutofit/>
          </a:bodyPr>
          <a:lstStyle/>
          <a:p>
            <a:pPr>
              <a:lnSpc>
                <a:spcPct val="80000"/>
              </a:lnSpc>
            </a:pPr>
            <a:r>
              <a:rPr lang="en-US"/>
              <a:t>2023 Requirements (cont.):</a:t>
            </a:r>
          </a:p>
          <a:p>
            <a:pPr marL="1200150" lvl="1" indent="-742950">
              <a:lnSpc>
                <a:spcPct val="80000"/>
              </a:lnSpc>
              <a:buFont typeface="+mj-lt"/>
              <a:buAutoNum type="arabicPeriod" startAt="4"/>
            </a:pPr>
            <a:r>
              <a:rPr lang="en-US"/>
              <a:t>The home energy auditor must provide a written report that identifies the most significant and cost-effective energy efficient improvements for that dwelling, including an estimate of the energy and cost savings for each such improvement.</a:t>
            </a:r>
          </a:p>
          <a:p>
            <a:pPr marL="1200150" lvl="1" indent="-742950">
              <a:buFont typeface="+mj-lt"/>
              <a:buAutoNum type="arabicPeriod" startAt="4"/>
            </a:pPr>
            <a:endParaRPr lang="en-US"/>
          </a:p>
          <a:p>
            <a:endParaRPr lang="en-US"/>
          </a:p>
        </p:txBody>
      </p:sp>
      <p:sp>
        <p:nvSpPr>
          <p:cNvPr id="4" name="Slide Number Placeholder 3">
            <a:extLst>
              <a:ext uri="{FF2B5EF4-FFF2-40B4-BE49-F238E27FC236}">
                <a16:creationId xmlns:a16="http://schemas.microsoft.com/office/drawing/2014/main" id="{26B1611E-D323-2BD2-7CD2-EE91A67E03DA}"/>
              </a:ext>
            </a:extLst>
          </p:cNvPr>
          <p:cNvSpPr>
            <a:spLocks noGrp="1"/>
          </p:cNvSpPr>
          <p:nvPr>
            <p:ph type="sldNum" sz="quarter" idx="12"/>
          </p:nvPr>
        </p:nvSpPr>
        <p:spPr/>
        <p:txBody>
          <a:bodyPr/>
          <a:lstStyle/>
          <a:p>
            <a:fld id="{D4A68114-37C0-499E-BFBE-01C969A173B6}" type="slidenum">
              <a:rPr lang="en-US" smtClean="0"/>
              <a:t>63</a:t>
            </a:fld>
            <a:endParaRPr lang="en-US"/>
          </a:p>
        </p:txBody>
      </p:sp>
    </p:spTree>
    <p:extLst>
      <p:ext uri="{BB962C8B-B14F-4D97-AF65-F5344CB8AC3E}">
        <p14:creationId xmlns:p14="http://schemas.microsoft.com/office/powerpoint/2010/main" val="30796152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1F133-A9FC-8E69-8A4F-9948B03A197E}"/>
              </a:ext>
            </a:extLst>
          </p:cNvPr>
          <p:cNvSpPr>
            <a:spLocks noGrp="1"/>
          </p:cNvSpPr>
          <p:nvPr>
            <p:ph type="title"/>
          </p:nvPr>
        </p:nvSpPr>
        <p:spPr/>
        <p:txBody>
          <a:bodyPr/>
          <a:lstStyle/>
          <a:p>
            <a:r>
              <a:rPr lang="en-US"/>
              <a:t>HOME ENERGY AUDITS</a:t>
            </a:r>
          </a:p>
        </p:txBody>
      </p:sp>
      <p:sp>
        <p:nvSpPr>
          <p:cNvPr id="3" name="Content Placeholder 2">
            <a:extLst>
              <a:ext uri="{FF2B5EF4-FFF2-40B4-BE49-F238E27FC236}">
                <a16:creationId xmlns:a16="http://schemas.microsoft.com/office/drawing/2014/main" id="{44641FEA-8290-93AE-E575-CC4E6DCE8401}"/>
              </a:ext>
            </a:extLst>
          </p:cNvPr>
          <p:cNvSpPr>
            <a:spLocks noGrp="1"/>
          </p:cNvSpPr>
          <p:nvPr>
            <p:ph idx="1"/>
          </p:nvPr>
        </p:nvSpPr>
        <p:spPr>
          <a:xfrm>
            <a:off x="838200" y="2225615"/>
            <a:ext cx="10515600" cy="4267260"/>
          </a:xfrm>
        </p:spPr>
        <p:txBody>
          <a:bodyPr>
            <a:normAutofit/>
          </a:bodyPr>
          <a:lstStyle/>
          <a:p>
            <a:pPr>
              <a:lnSpc>
                <a:spcPct val="80000"/>
              </a:lnSpc>
            </a:pPr>
            <a:r>
              <a:rPr lang="en-US"/>
              <a:t>In addition to these requirements, additional requirements will apply to home energy audits conducted after 2023:</a:t>
            </a:r>
          </a:p>
          <a:p>
            <a:pPr marL="1200150" lvl="1" indent="-742950">
              <a:lnSpc>
                <a:spcPct val="80000"/>
              </a:lnSpc>
              <a:buFont typeface="+mj-lt"/>
              <a:buAutoNum type="arabicPeriod"/>
            </a:pPr>
            <a:r>
              <a:rPr lang="en-US"/>
              <a:t>The inspection was conducted either by a Qualified Home Energy Auditor or under the supervision of a Qualified Home Energy Auditor.</a:t>
            </a:r>
          </a:p>
          <a:p>
            <a:pPr marL="1200150" lvl="1" indent="-742950">
              <a:buFont typeface="+mj-lt"/>
              <a:buAutoNum type="arabicPeriod"/>
            </a:pPr>
            <a:endParaRPr lang="en-US"/>
          </a:p>
          <a:p>
            <a:pPr marL="1200150" lvl="1" indent="-742950">
              <a:buFont typeface="+mj-lt"/>
              <a:buAutoNum type="arabicPeriod"/>
            </a:pPr>
            <a:endParaRPr lang="en-US"/>
          </a:p>
          <a:p>
            <a:endParaRPr lang="en-US"/>
          </a:p>
        </p:txBody>
      </p:sp>
      <p:sp>
        <p:nvSpPr>
          <p:cNvPr id="4" name="Slide Number Placeholder 3">
            <a:extLst>
              <a:ext uri="{FF2B5EF4-FFF2-40B4-BE49-F238E27FC236}">
                <a16:creationId xmlns:a16="http://schemas.microsoft.com/office/drawing/2014/main" id="{26B1611E-D323-2BD2-7CD2-EE91A67E03DA}"/>
              </a:ext>
            </a:extLst>
          </p:cNvPr>
          <p:cNvSpPr>
            <a:spLocks noGrp="1"/>
          </p:cNvSpPr>
          <p:nvPr>
            <p:ph type="sldNum" sz="quarter" idx="12"/>
          </p:nvPr>
        </p:nvSpPr>
        <p:spPr/>
        <p:txBody>
          <a:bodyPr/>
          <a:lstStyle/>
          <a:p>
            <a:fld id="{D4A68114-37C0-499E-BFBE-01C969A173B6}" type="slidenum">
              <a:rPr lang="en-US" smtClean="0"/>
              <a:t>64</a:t>
            </a:fld>
            <a:endParaRPr lang="en-US"/>
          </a:p>
        </p:txBody>
      </p:sp>
    </p:spTree>
    <p:extLst>
      <p:ext uri="{BB962C8B-B14F-4D97-AF65-F5344CB8AC3E}">
        <p14:creationId xmlns:p14="http://schemas.microsoft.com/office/powerpoint/2010/main" val="222006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1F133-A9FC-8E69-8A4F-9948B03A197E}"/>
              </a:ext>
            </a:extLst>
          </p:cNvPr>
          <p:cNvSpPr>
            <a:spLocks noGrp="1"/>
          </p:cNvSpPr>
          <p:nvPr>
            <p:ph type="title"/>
          </p:nvPr>
        </p:nvSpPr>
        <p:spPr/>
        <p:txBody>
          <a:bodyPr/>
          <a:lstStyle/>
          <a:p>
            <a:r>
              <a:rPr lang="en-US"/>
              <a:t>HOME ENERGY AUDITS</a:t>
            </a:r>
          </a:p>
        </p:txBody>
      </p:sp>
      <p:sp>
        <p:nvSpPr>
          <p:cNvPr id="3" name="Content Placeholder 2">
            <a:extLst>
              <a:ext uri="{FF2B5EF4-FFF2-40B4-BE49-F238E27FC236}">
                <a16:creationId xmlns:a16="http://schemas.microsoft.com/office/drawing/2014/main" id="{44641FEA-8290-93AE-E575-CC4E6DCE8401}"/>
              </a:ext>
            </a:extLst>
          </p:cNvPr>
          <p:cNvSpPr>
            <a:spLocks noGrp="1"/>
          </p:cNvSpPr>
          <p:nvPr>
            <p:ph idx="1"/>
          </p:nvPr>
        </p:nvSpPr>
        <p:spPr>
          <a:xfrm>
            <a:off x="838200" y="1543792"/>
            <a:ext cx="10515600" cy="4949083"/>
          </a:xfrm>
        </p:spPr>
        <p:txBody>
          <a:bodyPr>
            <a:normAutofit lnSpcReduction="10000"/>
          </a:bodyPr>
          <a:lstStyle/>
          <a:p>
            <a:pPr>
              <a:lnSpc>
                <a:spcPct val="100000"/>
              </a:lnSpc>
            </a:pPr>
            <a:r>
              <a:rPr lang="en-US"/>
              <a:t>2024 Requirements (cont.):</a:t>
            </a:r>
          </a:p>
          <a:p>
            <a:pPr marL="1200150" lvl="1" indent="-742950">
              <a:lnSpc>
                <a:spcPct val="80000"/>
              </a:lnSpc>
              <a:buFont typeface="+mj-lt"/>
              <a:buAutoNum type="arabicPeriod" startAt="2"/>
            </a:pPr>
            <a:r>
              <a:rPr lang="en-US"/>
              <a:t>The report must be written and signed by a Qualified Home Energy Auditor.  It must include the Qualified Home Energy Auditor’s name and relevant EIN.  There must be an attestation that the Qualified Home Energy Auditor is certified by a Qualified Certification Program and provide the name of such program.</a:t>
            </a:r>
          </a:p>
          <a:p>
            <a:pPr marL="1200150" lvl="1" indent="-742950">
              <a:lnSpc>
                <a:spcPct val="80000"/>
              </a:lnSpc>
              <a:buFont typeface="+mj-lt"/>
              <a:buAutoNum type="arabicPeriod" startAt="2"/>
            </a:pPr>
            <a:r>
              <a:rPr lang="en-US"/>
              <a:t>The audit must be consistent with the most recent DOE-led and industry-validated Jobs Task Analysis.</a:t>
            </a:r>
          </a:p>
          <a:p>
            <a:endParaRPr lang="en-US"/>
          </a:p>
        </p:txBody>
      </p:sp>
      <p:sp>
        <p:nvSpPr>
          <p:cNvPr id="4" name="Slide Number Placeholder 3">
            <a:extLst>
              <a:ext uri="{FF2B5EF4-FFF2-40B4-BE49-F238E27FC236}">
                <a16:creationId xmlns:a16="http://schemas.microsoft.com/office/drawing/2014/main" id="{26B1611E-D323-2BD2-7CD2-EE91A67E03DA}"/>
              </a:ext>
            </a:extLst>
          </p:cNvPr>
          <p:cNvSpPr>
            <a:spLocks noGrp="1"/>
          </p:cNvSpPr>
          <p:nvPr>
            <p:ph type="sldNum" sz="quarter" idx="12"/>
          </p:nvPr>
        </p:nvSpPr>
        <p:spPr/>
        <p:txBody>
          <a:bodyPr/>
          <a:lstStyle/>
          <a:p>
            <a:fld id="{D4A68114-37C0-499E-BFBE-01C969A173B6}" type="slidenum">
              <a:rPr lang="en-US" smtClean="0"/>
              <a:t>65</a:t>
            </a:fld>
            <a:endParaRPr lang="en-US"/>
          </a:p>
        </p:txBody>
      </p:sp>
    </p:spTree>
    <p:extLst>
      <p:ext uri="{BB962C8B-B14F-4D97-AF65-F5344CB8AC3E}">
        <p14:creationId xmlns:p14="http://schemas.microsoft.com/office/powerpoint/2010/main" val="123403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BC815-306B-7C35-8163-724FC9B2C70D}"/>
              </a:ext>
            </a:extLst>
          </p:cNvPr>
          <p:cNvSpPr>
            <a:spLocks noGrp="1"/>
          </p:cNvSpPr>
          <p:nvPr>
            <p:ph type="title"/>
          </p:nvPr>
        </p:nvSpPr>
        <p:spPr/>
        <p:txBody>
          <a:bodyPr/>
          <a:lstStyle/>
          <a:p>
            <a:r>
              <a:rPr lang="en-US"/>
              <a:t>TAXSLAYER</a:t>
            </a:r>
          </a:p>
        </p:txBody>
      </p:sp>
      <p:sp>
        <p:nvSpPr>
          <p:cNvPr id="3" name="Content Placeholder 2">
            <a:extLst>
              <a:ext uri="{FF2B5EF4-FFF2-40B4-BE49-F238E27FC236}">
                <a16:creationId xmlns:a16="http://schemas.microsoft.com/office/drawing/2014/main" id="{0D19C997-5410-08AB-1200-2C96361772B9}"/>
              </a:ext>
            </a:extLst>
          </p:cNvPr>
          <p:cNvSpPr>
            <a:spLocks noGrp="1"/>
          </p:cNvSpPr>
          <p:nvPr>
            <p:ph idx="1"/>
          </p:nvPr>
        </p:nvSpPr>
        <p:spPr>
          <a:xfrm>
            <a:off x="838200" y="2337758"/>
            <a:ext cx="10515600" cy="3839204"/>
          </a:xfrm>
        </p:spPr>
        <p:txBody>
          <a:bodyPr/>
          <a:lstStyle/>
          <a:p>
            <a:pPr>
              <a:lnSpc>
                <a:spcPct val="80000"/>
              </a:lnSpc>
            </a:pPr>
            <a:r>
              <a:rPr lang="en-US"/>
              <a:t>TaxSlayer has added the section for “Qualified Energy Efficiency Improvements” (doors, windows, and insulation).</a:t>
            </a:r>
          </a:p>
          <a:p>
            <a:pPr>
              <a:lnSpc>
                <a:spcPct val="80000"/>
              </a:lnSpc>
            </a:pPr>
            <a:r>
              <a:rPr lang="en-US"/>
              <a:t>Nothing yet on the rest, Residential Energy Property Expenditures or Home Energy Audits.</a:t>
            </a:r>
          </a:p>
        </p:txBody>
      </p:sp>
      <p:sp>
        <p:nvSpPr>
          <p:cNvPr id="4" name="Slide Number Placeholder 3">
            <a:extLst>
              <a:ext uri="{FF2B5EF4-FFF2-40B4-BE49-F238E27FC236}">
                <a16:creationId xmlns:a16="http://schemas.microsoft.com/office/drawing/2014/main" id="{06436BE2-BB5E-A06B-747F-766844D67C9A}"/>
              </a:ext>
            </a:extLst>
          </p:cNvPr>
          <p:cNvSpPr>
            <a:spLocks noGrp="1"/>
          </p:cNvSpPr>
          <p:nvPr>
            <p:ph type="sldNum" sz="quarter" idx="12"/>
          </p:nvPr>
        </p:nvSpPr>
        <p:spPr/>
        <p:txBody>
          <a:bodyPr/>
          <a:lstStyle/>
          <a:p>
            <a:fld id="{D4A68114-37C0-499E-BFBE-01C969A173B6}" type="slidenum">
              <a:rPr lang="en-US" smtClean="0"/>
              <a:t>66</a:t>
            </a:fld>
            <a:endParaRPr lang="en-US"/>
          </a:p>
        </p:txBody>
      </p:sp>
    </p:spTree>
    <p:extLst>
      <p:ext uri="{BB962C8B-B14F-4D97-AF65-F5344CB8AC3E}">
        <p14:creationId xmlns:p14="http://schemas.microsoft.com/office/powerpoint/2010/main" val="33399747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AC2A-BD7F-F97C-48A5-9740514A2D10}"/>
              </a:ext>
            </a:extLst>
          </p:cNvPr>
          <p:cNvSpPr>
            <a:spLocks noGrp="1"/>
          </p:cNvSpPr>
          <p:nvPr>
            <p:ph type="title"/>
          </p:nvPr>
        </p:nvSpPr>
        <p:spPr/>
        <p:txBody>
          <a:bodyPr/>
          <a:lstStyle/>
          <a:p>
            <a:r>
              <a:rPr lang="en-US"/>
              <a:t>ENERGY CREDIT RECAP	</a:t>
            </a:r>
          </a:p>
        </p:txBody>
      </p:sp>
      <p:sp>
        <p:nvSpPr>
          <p:cNvPr id="3" name="Content Placeholder 2">
            <a:extLst>
              <a:ext uri="{FF2B5EF4-FFF2-40B4-BE49-F238E27FC236}">
                <a16:creationId xmlns:a16="http://schemas.microsoft.com/office/drawing/2014/main" id="{082409BD-6188-5B77-A9D4-959464AFB57F}"/>
              </a:ext>
            </a:extLst>
          </p:cNvPr>
          <p:cNvSpPr>
            <a:spLocks noGrp="1"/>
          </p:cNvSpPr>
          <p:nvPr>
            <p:ph idx="1"/>
          </p:nvPr>
        </p:nvSpPr>
        <p:spPr/>
        <p:txBody>
          <a:bodyPr>
            <a:normAutofit fontScale="92500" lnSpcReduction="10000"/>
          </a:bodyPr>
          <a:lstStyle/>
          <a:p>
            <a:r>
              <a:rPr lang="en-US"/>
              <a:t>The energy tax credits that are in scope for VITA have been significantly enhanced.</a:t>
            </a:r>
          </a:p>
          <a:p>
            <a:r>
              <a:rPr lang="en-US"/>
              <a:t>Some old categories are gone (roofs and air-circulating equipment) and new ones have been added (electrical panels and Home Energy Audits).</a:t>
            </a:r>
          </a:p>
          <a:p>
            <a:r>
              <a:rPr lang="en-US"/>
              <a:t>The qualification requirements are complex and vary significantly by category.</a:t>
            </a:r>
          </a:p>
          <a:p>
            <a:r>
              <a:rPr lang="en-US"/>
              <a:t>Your site will have to determine what proof you will require of taxpayers claiming the credit.</a:t>
            </a:r>
          </a:p>
        </p:txBody>
      </p:sp>
      <p:sp>
        <p:nvSpPr>
          <p:cNvPr id="4" name="Slide Number Placeholder 3">
            <a:extLst>
              <a:ext uri="{FF2B5EF4-FFF2-40B4-BE49-F238E27FC236}">
                <a16:creationId xmlns:a16="http://schemas.microsoft.com/office/drawing/2014/main" id="{97F1C1A9-CFCE-2B6F-6813-B03BD1E1D40C}"/>
              </a:ext>
            </a:extLst>
          </p:cNvPr>
          <p:cNvSpPr>
            <a:spLocks noGrp="1"/>
          </p:cNvSpPr>
          <p:nvPr>
            <p:ph type="sldNum" sz="quarter" idx="12"/>
          </p:nvPr>
        </p:nvSpPr>
        <p:spPr/>
        <p:txBody>
          <a:bodyPr/>
          <a:lstStyle/>
          <a:p>
            <a:fld id="{D4A68114-37C0-499E-BFBE-01C969A173B6}" type="slidenum">
              <a:rPr lang="en-US" smtClean="0"/>
              <a:t>67</a:t>
            </a:fld>
            <a:endParaRPr lang="en-US"/>
          </a:p>
        </p:txBody>
      </p:sp>
    </p:spTree>
    <p:extLst>
      <p:ext uri="{BB962C8B-B14F-4D97-AF65-F5344CB8AC3E}">
        <p14:creationId xmlns:p14="http://schemas.microsoft.com/office/powerpoint/2010/main" val="22977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9D7D1-4E5F-C1CE-0143-CB41D8B14789}"/>
              </a:ext>
            </a:extLst>
          </p:cNvPr>
          <p:cNvSpPr>
            <a:spLocks noGrp="1"/>
          </p:cNvSpPr>
          <p:nvPr>
            <p:ph type="title"/>
          </p:nvPr>
        </p:nvSpPr>
        <p:spPr>
          <a:xfrm>
            <a:off x="838200" y="365125"/>
            <a:ext cx="10515600" cy="885705"/>
          </a:xfrm>
        </p:spPr>
        <p:txBody>
          <a:bodyPr/>
          <a:lstStyle/>
          <a:p>
            <a:r>
              <a:rPr lang="en-US"/>
              <a:t>ENERGY REBATES</a:t>
            </a:r>
          </a:p>
        </p:txBody>
      </p:sp>
      <p:sp>
        <p:nvSpPr>
          <p:cNvPr id="3" name="Content Placeholder 2">
            <a:extLst>
              <a:ext uri="{FF2B5EF4-FFF2-40B4-BE49-F238E27FC236}">
                <a16:creationId xmlns:a16="http://schemas.microsoft.com/office/drawing/2014/main" id="{F5A66D81-3E35-CD0C-CC7C-37AD4E93D868}"/>
              </a:ext>
            </a:extLst>
          </p:cNvPr>
          <p:cNvSpPr>
            <a:spLocks noGrp="1"/>
          </p:cNvSpPr>
          <p:nvPr>
            <p:ph idx="1"/>
          </p:nvPr>
        </p:nvSpPr>
        <p:spPr>
          <a:xfrm>
            <a:off x="838200" y="1250830"/>
            <a:ext cx="10515600" cy="5470645"/>
          </a:xfrm>
        </p:spPr>
        <p:txBody>
          <a:bodyPr>
            <a:normAutofit fontScale="92500" lnSpcReduction="10000"/>
          </a:bodyPr>
          <a:lstStyle/>
          <a:p>
            <a:r>
              <a:rPr lang="en-US"/>
              <a:t>The Inflation Reduction Act (IRA) also provided for $8.8B in rebates to taxpayers for home energy efficiency and electrification projects.  The refunds will be paid by the states under programs established by the states. </a:t>
            </a:r>
          </a:p>
          <a:p>
            <a:r>
              <a:rPr lang="en-US"/>
              <a:t>The funding for these projects will go to the individual states and each state will create its own rules for participating in the program.  NC has not yet issued its requirements and does not expect the program to begin until 2024.</a:t>
            </a:r>
          </a:p>
          <a:p>
            <a:r>
              <a:rPr lang="en-US"/>
              <a:t>It is possible that rebates will be given retroactively for projects completed after August 16, 2022, but NC has not committed to giving retroactive rebates.</a:t>
            </a:r>
          </a:p>
        </p:txBody>
      </p:sp>
      <p:sp>
        <p:nvSpPr>
          <p:cNvPr id="4" name="Slide Number Placeholder 3">
            <a:extLst>
              <a:ext uri="{FF2B5EF4-FFF2-40B4-BE49-F238E27FC236}">
                <a16:creationId xmlns:a16="http://schemas.microsoft.com/office/drawing/2014/main" id="{120F91DC-4A12-D7E8-262B-A8B347B75B9D}"/>
              </a:ext>
            </a:extLst>
          </p:cNvPr>
          <p:cNvSpPr>
            <a:spLocks noGrp="1"/>
          </p:cNvSpPr>
          <p:nvPr>
            <p:ph type="sldNum" sz="quarter" idx="12"/>
          </p:nvPr>
        </p:nvSpPr>
        <p:spPr/>
        <p:txBody>
          <a:bodyPr/>
          <a:lstStyle/>
          <a:p>
            <a:fld id="{D4A68114-37C0-499E-BFBE-01C969A173B6}" type="slidenum">
              <a:rPr lang="en-US" smtClean="0"/>
              <a:t>68</a:t>
            </a:fld>
            <a:endParaRPr lang="en-US"/>
          </a:p>
        </p:txBody>
      </p:sp>
    </p:spTree>
    <p:extLst>
      <p:ext uri="{BB962C8B-B14F-4D97-AF65-F5344CB8AC3E}">
        <p14:creationId xmlns:p14="http://schemas.microsoft.com/office/powerpoint/2010/main" val="41094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9D7D1-4E5F-C1CE-0143-CB41D8B14789}"/>
              </a:ext>
            </a:extLst>
          </p:cNvPr>
          <p:cNvSpPr>
            <a:spLocks noGrp="1"/>
          </p:cNvSpPr>
          <p:nvPr>
            <p:ph type="title"/>
          </p:nvPr>
        </p:nvSpPr>
        <p:spPr/>
        <p:txBody>
          <a:bodyPr/>
          <a:lstStyle/>
          <a:p>
            <a:r>
              <a:rPr lang="en-US"/>
              <a:t>ENERGY REBATES</a:t>
            </a:r>
          </a:p>
        </p:txBody>
      </p:sp>
      <p:sp>
        <p:nvSpPr>
          <p:cNvPr id="3" name="Content Placeholder 2">
            <a:extLst>
              <a:ext uri="{FF2B5EF4-FFF2-40B4-BE49-F238E27FC236}">
                <a16:creationId xmlns:a16="http://schemas.microsoft.com/office/drawing/2014/main" id="{F5A66D81-3E35-CD0C-CC7C-37AD4E93D868}"/>
              </a:ext>
            </a:extLst>
          </p:cNvPr>
          <p:cNvSpPr>
            <a:spLocks noGrp="1"/>
          </p:cNvSpPr>
          <p:nvPr>
            <p:ph idx="1"/>
          </p:nvPr>
        </p:nvSpPr>
        <p:spPr/>
        <p:txBody>
          <a:bodyPr>
            <a:normAutofit fontScale="92500" lnSpcReduction="10000"/>
          </a:bodyPr>
          <a:lstStyle/>
          <a:p>
            <a:r>
              <a:rPr lang="en-US"/>
              <a:t>According to the US Department of Energy, these rebates will </a:t>
            </a:r>
            <a:r>
              <a:rPr lang="en-US" u="sng"/>
              <a:t>not</a:t>
            </a:r>
            <a:r>
              <a:rPr lang="en-US"/>
              <a:t> be taxable income to recipients.  </a:t>
            </a:r>
          </a:p>
          <a:p>
            <a:r>
              <a:rPr lang="en-US"/>
              <a:t>However, nontaxable rebates, like the IRA rebates, reduce the costs taken into account in determining an energy tax credit.  </a:t>
            </a:r>
          </a:p>
          <a:p>
            <a:r>
              <a:rPr lang="en-US"/>
              <a:t>Thus, you must ask the taxpayer if they received any rebates when purchasing the improvements giving rise to the energy tax credit in order to determine the qualifying costs of the improvements.</a:t>
            </a:r>
          </a:p>
        </p:txBody>
      </p:sp>
      <p:sp>
        <p:nvSpPr>
          <p:cNvPr id="4" name="Slide Number Placeholder 3">
            <a:extLst>
              <a:ext uri="{FF2B5EF4-FFF2-40B4-BE49-F238E27FC236}">
                <a16:creationId xmlns:a16="http://schemas.microsoft.com/office/drawing/2014/main" id="{120F91DC-4A12-D7E8-262B-A8B347B75B9D}"/>
              </a:ext>
            </a:extLst>
          </p:cNvPr>
          <p:cNvSpPr>
            <a:spLocks noGrp="1"/>
          </p:cNvSpPr>
          <p:nvPr>
            <p:ph type="sldNum" sz="quarter" idx="12"/>
          </p:nvPr>
        </p:nvSpPr>
        <p:spPr/>
        <p:txBody>
          <a:bodyPr/>
          <a:lstStyle/>
          <a:p>
            <a:fld id="{D4A68114-37C0-499E-BFBE-01C969A173B6}" type="slidenum">
              <a:rPr lang="en-US" smtClean="0"/>
              <a:t>69</a:t>
            </a:fld>
            <a:endParaRPr lang="en-US"/>
          </a:p>
        </p:txBody>
      </p:sp>
    </p:spTree>
    <p:extLst>
      <p:ext uri="{BB962C8B-B14F-4D97-AF65-F5344CB8AC3E}">
        <p14:creationId xmlns:p14="http://schemas.microsoft.com/office/powerpoint/2010/main" val="164387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013D4-E136-C9BC-1DFC-F30D75B45122}"/>
              </a:ext>
            </a:extLst>
          </p:cNvPr>
          <p:cNvSpPr>
            <a:spLocks noGrp="1"/>
          </p:cNvSpPr>
          <p:nvPr>
            <p:ph type="title"/>
          </p:nvPr>
        </p:nvSpPr>
        <p:spPr/>
        <p:txBody>
          <a:bodyPr/>
          <a:lstStyle/>
          <a:p>
            <a:r>
              <a:rPr lang="en-US"/>
              <a:t>RMD PENALTY</a:t>
            </a:r>
          </a:p>
        </p:txBody>
      </p:sp>
      <p:sp>
        <p:nvSpPr>
          <p:cNvPr id="3" name="Content Placeholder 2">
            <a:extLst>
              <a:ext uri="{FF2B5EF4-FFF2-40B4-BE49-F238E27FC236}">
                <a16:creationId xmlns:a16="http://schemas.microsoft.com/office/drawing/2014/main" id="{F811FDC8-BDDB-9F4C-93DB-7193A1B8013A}"/>
              </a:ext>
            </a:extLst>
          </p:cNvPr>
          <p:cNvSpPr>
            <a:spLocks noGrp="1"/>
          </p:cNvSpPr>
          <p:nvPr>
            <p:ph idx="1"/>
          </p:nvPr>
        </p:nvSpPr>
        <p:spPr>
          <a:xfrm>
            <a:off x="838200" y="1484417"/>
            <a:ext cx="10515600" cy="5008458"/>
          </a:xfrm>
        </p:spPr>
        <p:txBody>
          <a:bodyPr>
            <a:normAutofit lnSpcReduction="10000"/>
          </a:bodyPr>
          <a:lstStyle/>
          <a:p>
            <a:r>
              <a:rPr lang="en-US" b="0"/>
              <a:t>Prior to 2023, failure to satisfy the RMD payout requirements resulted in a penalty equal to 50% of the amount that should have been withdrawn.</a:t>
            </a:r>
          </a:p>
          <a:p>
            <a:r>
              <a:rPr lang="en-US" b="0"/>
              <a:t>Beginning in 2023, the penalty is reduced to 25%.</a:t>
            </a:r>
          </a:p>
          <a:p>
            <a:r>
              <a:rPr lang="en-US" b="0"/>
              <a:t>In addition, the penalty is further reduced to 10% for IRA owners if the shortfall is withdrawn and a corrected tax return is filed by the earliest of: (1) mailing of a notice of deficiency; (2) the date the IR</a:t>
            </a:r>
            <a:r>
              <a:rPr lang="en-US"/>
              <a:t>S</a:t>
            </a:r>
            <a:r>
              <a:rPr lang="en-US" b="0"/>
              <a:t> assesses the tax; or (3) the end of the 2</a:t>
            </a:r>
            <a:r>
              <a:rPr lang="en-US" b="0" baseline="30000"/>
              <a:t>nd</a:t>
            </a:r>
            <a:r>
              <a:rPr lang="en-US" b="0"/>
              <a:t> taxable year after the tax was imposed.</a:t>
            </a:r>
          </a:p>
        </p:txBody>
      </p:sp>
      <p:sp>
        <p:nvSpPr>
          <p:cNvPr id="4" name="Slide Number Placeholder 3">
            <a:extLst>
              <a:ext uri="{FF2B5EF4-FFF2-40B4-BE49-F238E27FC236}">
                <a16:creationId xmlns:a16="http://schemas.microsoft.com/office/drawing/2014/main" id="{9F885077-2539-8DCA-72D1-09DE9142A71F}"/>
              </a:ext>
            </a:extLst>
          </p:cNvPr>
          <p:cNvSpPr>
            <a:spLocks noGrp="1"/>
          </p:cNvSpPr>
          <p:nvPr>
            <p:ph type="sldNum" sz="quarter" idx="12"/>
          </p:nvPr>
        </p:nvSpPr>
        <p:spPr/>
        <p:txBody>
          <a:bodyPr/>
          <a:lstStyle/>
          <a:p>
            <a:fld id="{D4A68114-37C0-499E-BFBE-01C969A173B6}" type="slidenum">
              <a:rPr lang="en-US" smtClean="0"/>
              <a:t>7</a:t>
            </a:fld>
            <a:endParaRPr lang="en-US"/>
          </a:p>
        </p:txBody>
      </p:sp>
    </p:spTree>
    <p:extLst>
      <p:ext uri="{BB962C8B-B14F-4D97-AF65-F5344CB8AC3E}">
        <p14:creationId xmlns:p14="http://schemas.microsoft.com/office/powerpoint/2010/main" val="256900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FA550-8C67-2FA2-B742-04B177F119C7}"/>
              </a:ext>
            </a:extLst>
          </p:cNvPr>
          <p:cNvSpPr>
            <a:spLocks noGrp="1"/>
          </p:cNvSpPr>
          <p:nvPr>
            <p:ph type="title"/>
          </p:nvPr>
        </p:nvSpPr>
        <p:spPr/>
        <p:txBody>
          <a:bodyPr/>
          <a:lstStyle/>
          <a:p>
            <a:r>
              <a:rPr lang="en-US"/>
              <a:t>OTHER REBATES</a:t>
            </a:r>
          </a:p>
        </p:txBody>
      </p:sp>
      <p:sp>
        <p:nvSpPr>
          <p:cNvPr id="3" name="Content Placeholder 2">
            <a:extLst>
              <a:ext uri="{FF2B5EF4-FFF2-40B4-BE49-F238E27FC236}">
                <a16:creationId xmlns:a16="http://schemas.microsoft.com/office/drawing/2014/main" id="{41097E03-B8AC-D89D-A3DD-89508C8A2482}"/>
              </a:ext>
            </a:extLst>
          </p:cNvPr>
          <p:cNvSpPr>
            <a:spLocks noGrp="1"/>
          </p:cNvSpPr>
          <p:nvPr>
            <p:ph idx="1"/>
          </p:nvPr>
        </p:nvSpPr>
        <p:spPr>
          <a:xfrm>
            <a:off x="838200" y="2355011"/>
            <a:ext cx="10515600" cy="3821951"/>
          </a:xfrm>
        </p:spPr>
        <p:txBody>
          <a:bodyPr/>
          <a:lstStyle/>
          <a:p>
            <a:pPr>
              <a:lnSpc>
                <a:spcPct val="80000"/>
              </a:lnSpc>
            </a:pPr>
            <a:r>
              <a:rPr lang="en-US"/>
              <a:t>Rebates from a public utility are also generally treated as nontaxable rebates and thus reduce the costs taken into account in determining an energy tax credit.</a:t>
            </a:r>
          </a:p>
          <a:p>
            <a:pPr>
              <a:lnSpc>
                <a:spcPct val="80000"/>
              </a:lnSpc>
            </a:pPr>
            <a:r>
              <a:rPr lang="en-US"/>
              <a:t>Rebates from other parties such as a manufacturer, will also generally be nontaxable and reduce the costs taken into account for an energy tax credit. </a:t>
            </a:r>
          </a:p>
        </p:txBody>
      </p:sp>
      <p:sp>
        <p:nvSpPr>
          <p:cNvPr id="4" name="Slide Number Placeholder 3">
            <a:extLst>
              <a:ext uri="{FF2B5EF4-FFF2-40B4-BE49-F238E27FC236}">
                <a16:creationId xmlns:a16="http://schemas.microsoft.com/office/drawing/2014/main" id="{B00DA7C5-48E4-E94A-C4F0-F240740E4CE6}"/>
              </a:ext>
            </a:extLst>
          </p:cNvPr>
          <p:cNvSpPr>
            <a:spLocks noGrp="1"/>
          </p:cNvSpPr>
          <p:nvPr>
            <p:ph type="sldNum" sz="quarter" idx="12"/>
          </p:nvPr>
        </p:nvSpPr>
        <p:spPr/>
        <p:txBody>
          <a:bodyPr/>
          <a:lstStyle/>
          <a:p>
            <a:fld id="{D4A68114-37C0-499E-BFBE-01C969A173B6}" type="slidenum">
              <a:rPr lang="en-US" smtClean="0"/>
              <a:t>70</a:t>
            </a:fld>
            <a:endParaRPr lang="en-US"/>
          </a:p>
        </p:txBody>
      </p:sp>
    </p:spTree>
    <p:extLst>
      <p:ext uri="{BB962C8B-B14F-4D97-AF65-F5344CB8AC3E}">
        <p14:creationId xmlns:p14="http://schemas.microsoft.com/office/powerpoint/2010/main" val="205465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en placed on top of a signature line">
            <a:extLst>
              <a:ext uri="{FF2B5EF4-FFF2-40B4-BE49-F238E27FC236}">
                <a16:creationId xmlns:a16="http://schemas.microsoft.com/office/drawing/2014/main" id="{26125A35-0BD0-1543-1A46-E2CEFF851156}"/>
              </a:ext>
            </a:extLst>
          </p:cNvPr>
          <p:cNvPicPr>
            <a:picLocks noChangeAspect="1"/>
          </p:cNvPicPr>
          <p:nvPr/>
        </p:nvPicPr>
        <p:blipFill rotWithShape="1">
          <a:blip r:embed="rId2"/>
          <a:srcRect l="15628" r="-1" b="-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257F60-517E-804B-152E-5FFFF8200CF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bg1"/>
                </a:solidFill>
              </a:rPr>
              <a:t>FORM &amp; REPORTING CHANGES</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EE79B61-1778-E68C-E33E-2D71E65D79DA}"/>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spcAft>
                <a:spcPts val="600"/>
              </a:spcAft>
              <a:defRPr/>
            </a:pPr>
            <a:fld id="{D4A68114-37C0-499E-BFBE-01C969A173B6}" type="slidenum">
              <a:rPr lang="en-US">
                <a:solidFill>
                  <a:schemeClr val="bg1"/>
                </a:solidFill>
                <a:latin typeface="Calibri" panose="020F0502020204030204"/>
              </a:rPr>
              <a:pPr>
                <a:spcAft>
                  <a:spcPts val="600"/>
                </a:spcAft>
                <a:defRPr/>
              </a:pPr>
              <a:t>71</a:t>
            </a:fld>
            <a:endParaRPr lang="en-US">
              <a:solidFill>
                <a:schemeClr val="bg1"/>
              </a:solidFill>
              <a:latin typeface="Calibri" panose="020F0502020204030204"/>
            </a:endParaRPr>
          </a:p>
        </p:txBody>
      </p:sp>
    </p:spTree>
    <p:extLst>
      <p:ext uri="{BB962C8B-B14F-4D97-AF65-F5344CB8AC3E}">
        <p14:creationId xmlns:p14="http://schemas.microsoft.com/office/powerpoint/2010/main" val="24199273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C1C9E-97A9-34C1-CFF7-C416C53CFBD4}"/>
              </a:ext>
            </a:extLst>
          </p:cNvPr>
          <p:cNvSpPr>
            <a:spLocks noGrp="1"/>
          </p:cNvSpPr>
          <p:nvPr>
            <p:ph type="title"/>
          </p:nvPr>
        </p:nvSpPr>
        <p:spPr>
          <a:xfrm>
            <a:off x="838200" y="365126"/>
            <a:ext cx="10515600" cy="719962"/>
          </a:xfrm>
        </p:spPr>
        <p:txBody>
          <a:bodyPr>
            <a:normAutofit fontScale="90000"/>
          </a:bodyPr>
          <a:lstStyle/>
          <a:p>
            <a:r>
              <a:rPr lang="en-US"/>
              <a:t>FORM 1099-K</a:t>
            </a:r>
          </a:p>
        </p:txBody>
      </p:sp>
      <p:sp>
        <p:nvSpPr>
          <p:cNvPr id="3" name="Content Placeholder 2">
            <a:extLst>
              <a:ext uri="{FF2B5EF4-FFF2-40B4-BE49-F238E27FC236}">
                <a16:creationId xmlns:a16="http://schemas.microsoft.com/office/drawing/2014/main" id="{6E1793F1-F02E-9B67-1C5A-EFB9B7FC4B15}"/>
              </a:ext>
            </a:extLst>
          </p:cNvPr>
          <p:cNvSpPr>
            <a:spLocks noGrp="1"/>
          </p:cNvSpPr>
          <p:nvPr>
            <p:ph idx="1"/>
          </p:nvPr>
        </p:nvSpPr>
        <p:spPr>
          <a:xfrm>
            <a:off x="838200" y="1085088"/>
            <a:ext cx="10515600" cy="5588541"/>
          </a:xfrm>
        </p:spPr>
        <p:txBody>
          <a:bodyPr>
            <a:normAutofit fontScale="92500" lnSpcReduction="10000"/>
          </a:bodyPr>
          <a:lstStyle/>
          <a:p>
            <a:r>
              <a:rPr lang="en-US"/>
              <a:t>This form is used to report payments received by taxpayers from third party settlement organizations including payment apps, credit card processors, and online marketplaces.</a:t>
            </a:r>
          </a:p>
          <a:p>
            <a:r>
              <a:rPr lang="en-US"/>
              <a:t>The form will be used to report payments to the taxpayer from gig economy companies such as Uber and DoorDash, marketplaces such as Amazon and eBay, and other companies that facilitate cash transfers such as PayPal and Venmo.  I understand that Zelle is taking the position that they are not required to report under these rules.</a:t>
            </a:r>
          </a:p>
          <a:p>
            <a:r>
              <a:rPr lang="en-US"/>
              <a:t>We have seen this form most frequently in the past from gig economy companies such as Uber where they are reporting credit card charges received on behalf of their drivers.</a:t>
            </a:r>
          </a:p>
        </p:txBody>
      </p:sp>
      <p:sp>
        <p:nvSpPr>
          <p:cNvPr id="4" name="Slide Number Placeholder 3">
            <a:extLst>
              <a:ext uri="{FF2B5EF4-FFF2-40B4-BE49-F238E27FC236}">
                <a16:creationId xmlns:a16="http://schemas.microsoft.com/office/drawing/2014/main" id="{789B10F6-74F4-2E8A-DB9B-FB3C9E509C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76046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C1C9E-97A9-34C1-CFF7-C416C53CFBD4}"/>
              </a:ext>
            </a:extLst>
          </p:cNvPr>
          <p:cNvSpPr>
            <a:spLocks noGrp="1"/>
          </p:cNvSpPr>
          <p:nvPr>
            <p:ph type="title"/>
          </p:nvPr>
        </p:nvSpPr>
        <p:spPr/>
        <p:txBody>
          <a:bodyPr>
            <a:normAutofit/>
          </a:bodyPr>
          <a:lstStyle/>
          <a:p>
            <a:r>
              <a:rPr lang="en-US"/>
              <a:t>FORM 1099-K</a:t>
            </a:r>
          </a:p>
        </p:txBody>
      </p:sp>
      <p:sp>
        <p:nvSpPr>
          <p:cNvPr id="3" name="Content Placeholder 2">
            <a:extLst>
              <a:ext uri="{FF2B5EF4-FFF2-40B4-BE49-F238E27FC236}">
                <a16:creationId xmlns:a16="http://schemas.microsoft.com/office/drawing/2014/main" id="{6E1793F1-F02E-9B67-1C5A-EFB9B7FC4B15}"/>
              </a:ext>
            </a:extLst>
          </p:cNvPr>
          <p:cNvSpPr>
            <a:spLocks noGrp="1"/>
          </p:cNvSpPr>
          <p:nvPr>
            <p:ph idx="1"/>
          </p:nvPr>
        </p:nvSpPr>
        <p:spPr>
          <a:xfrm>
            <a:off x="838200" y="1846053"/>
            <a:ext cx="10515600" cy="4646822"/>
          </a:xfrm>
        </p:spPr>
        <p:txBody>
          <a:bodyPr>
            <a:normAutofit/>
          </a:bodyPr>
          <a:lstStyle/>
          <a:p>
            <a:pPr>
              <a:lnSpc>
                <a:spcPct val="80000"/>
              </a:lnSpc>
            </a:pPr>
            <a:r>
              <a:rPr lang="en-US"/>
              <a:t>Previously, a Form 1099-K was issued only if the taxpayer received payments totaling at least $20,000 and had at least 200 transactions.  </a:t>
            </a:r>
          </a:p>
          <a:p>
            <a:pPr>
              <a:lnSpc>
                <a:spcPct val="80000"/>
              </a:lnSpc>
            </a:pPr>
            <a:r>
              <a:rPr lang="en-US"/>
              <a:t>For 2022, that limit was reduced to </a:t>
            </a:r>
            <a:r>
              <a:rPr lang="en-US" u="sng"/>
              <a:t>$600</a:t>
            </a:r>
            <a:r>
              <a:rPr lang="en-US"/>
              <a:t> with no minimum number of transactions.  However, the IRS delayed implementation of these new reporting requirements until the 2023 tax year.</a:t>
            </a:r>
          </a:p>
          <a:p>
            <a:pPr>
              <a:lnSpc>
                <a:spcPct val="80000"/>
              </a:lnSpc>
            </a:pPr>
            <a:r>
              <a:rPr lang="en-US"/>
              <a:t>On November 21, 2023, the IRS announced another delay in implementing the new 1099-K requirements.</a:t>
            </a:r>
          </a:p>
          <a:p>
            <a:endParaRPr lang="en-US"/>
          </a:p>
          <a:p>
            <a:pPr marL="0" indent="0">
              <a:buNone/>
            </a:pPr>
            <a:endParaRPr lang="en-US"/>
          </a:p>
          <a:p>
            <a:endParaRPr lang="en-US"/>
          </a:p>
        </p:txBody>
      </p:sp>
      <p:sp>
        <p:nvSpPr>
          <p:cNvPr id="4" name="Slide Number Placeholder 3">
            <a:extLst>
              <a:ext uri="{FF2B5EF4-FFF2-40B4-BE49-F238E27FC236}">
                <a16:creationId xmlns:a16="http://schemas.microsoft.com/office/drawing/2014/main" id="{789B10F6-74F4-2E8A-DB9B-FB3C9E509C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52923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C1C9E-97A9-34C1-CFF7-C416C53CFBD4}"/>
              </a:ext>
            </a:extLst>
          </p:cNvPr>
          <p:cNvSpPr>
            <a:spLocks noGrp="1"/>
          </p:cNvSpPr>
          <p:nvPr>
            <p:ph type="title"/>
          </p:nvPr>
        </p:nvSpPr>
        <p:spPr/>
        <p:txBody>
          <a:bodyPr>
            <a:normAutofit/>
          </a:bodyPr>
          <a:lstStyle/>
          <a:p>
            <a:r>
              <a:rPr lang="en-US"/>
              <a:t>FORM 1099-K</a:t>
            </a:r>
          </a:p>
        </p:txBody>
      </p:sp>
      <p:sp>
        <p:nvSpPr>
          <p:cNvPr id="3" name="Content Placeholder 2">
            <a:extLst>
              <a:ext uri="{FF2B5EF4-FFF2-40B4-BE49-F238E27FC236}">
                <a16:creationId xmlns:a16="http://schemas.microsoft.com/office/drawing/2014/main" id="{6E1793F1-F02E-9B67-1C5A-EFB9B7FC4B15}"/>
              </a:ext>
            </a:extLst>
          </p:cNvPr>
          <p:cNvSpPr>
            <a:spLocks noGrp="1"/>
          </p:cNvSpPr>
          <p:nvPr>
            <p:ph idx="1"/>
          </p:nvPr>
        </p:nvSpPr>
        <p:spPr>
          <a:xfrm>
            <a:off x="838200" y="1500996"/>
            <a:ext cx="10515600" cy="4991878"/>
          </a:xfrm>
        </p:spPr>
        <p:txBody>
          <a:bodyPr>
            <a:normAutofit/>
          </a:bodyPr>
          <a:lstStyle/>
          <a:p>
            <a:pPr>
              <a:lnSpc>
                <a:spcPct val="80000"/>
              </a:lnSpc>
            </a:pPr>
            <a:r>
              <a:rPr lang="en-US"/>
              <a:t>For 2023, the old standard of payments totaling at least $20,000 and at least 200 transactions will continue to apply.</a:t>
            </a:r>
          </a:p>
          <a:p>
            <a:pPr>
              <a:lnSpc>
                <a:spcPct val="80000"/>
              </a:lnSpc>
            </a:pPr>
            <a:r>
              <a:rPr lang="en-US"/>
              <a:t>For 2024, the dollar limit will fall to $5,000.  It is not clear to me whether the transaction threshold will remain for 2024.</a:t>
            </a:r>
          </a:p>
          <a:p>
            <a:pPr>
              <a:lnSpc>
                <a:spcPct val="80000"/>
              </a:lnSpc>
            </a:pPr>
            <a:r>
              <a:rPr lang="en-US"/>
              <a:t>For 2025, the new $600 limit will apply with no transaction threshold.</a:t>
            </a:r>
          </a:p>
          <a:p>
            <a:pPr>
              <a:lnSpc>
                <a:spcPct val="80000"/>
              </a:lnSpc>
            </a:pPr>
            <a:r>
              <a:rPr lang="en-US"/>
              <a:t>So, I will save all of the slides I already created on this topic for next year.</a:t>
            </a:r>
          </a:p>
          <a:p>
            <a:pPr marL="0" indent="0">
              <a:buNone/>
            </a:pPr>
            <a:endParaRPr lang="en-US"/>
          </a:p>
          <a:p>
            <a:endParaRPr lang="en-US"/>
          </a:p>
        </p:txBody>
      </p:sp>
      <p:sp>
        <p:nvSpPr>
          <p:cNvPr id="4" name="Slide Number Placeholder 3">
            <a:extLst>
              <a:ext uri="{FF2B5EF4-FFF2-40B4-BE49-F238E27FC236}">
                <a16:creationId xmlns:a16="http://schemas.microsoft.com/office/drawing/2014/main" id="{789B10F6-74F4-2E8A-DB9B-FB3C9E509C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6590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F5A2-04BF-1354-0BD3-D45414E5374E}"/>
              </a:ext>
            </a:extLst>
          </p:cNvPr>
          <p:cNvSpPr>
            <a:spLocks noGrp="1"/>
          </p:cNvSpPr>
          <p:nvPr>
            <p:ph type="title"/>
          </p:nvPr>
        </p:nvSpPr>
        <p:spPr/>
        <p:txBody>
          <a:bodyPr/>
          <a:lstStyle/>
          <a:p>
            <a:r>
              <a:rPr lang="en-US"/>
              <a:t>OTHER FORM CHANGES</a:t>
            </a:r>
          </a:p>
        </p:txBody>
      </p:sp>
      <p:sp>
        <p:nvSpPr>
          <p:cNvPr id="3" name="Content Placeholder 2">
            <a:extLst>
              <a:ext uri="{FF2B5EF4-FFF2-40B4-BE49-F238E27FC236}">
                <a16:creationId xmlns:a16="http://schemas.microsoft.com/office/drawing/2014/main" id="{2E26CE4C-F1E2-A684-C852-8647F0A789DC}"/>
              </a:ext>
            </a:extLst>
          </p:cNvPr>
          <p:cNvSpPr>
            <a:spLocks noGrp="1"/>
          </p:cNvSpPr>
          <p:nvPr>
            <p:ph idx="1"/>
          </p:nvPr>
        </p:nvSpPr>
        <p:spPr>
          <a:xfrm>
            <a:off x="838200" y="1742537"/>
            <a:ext cx="10515600" cy="4434426"/>
          </a:xfrm>
        </p:spPr>
        <p:txBody>
          <a:bodyPr/>
          <a:lstStyle/>
          <a:p>
            <a:pPr>
              <a:lnSpc>
                <a:spcPct val="80000"/>
              </a:lnSpc>
            </a:pPr>
            <a:r>
              <a:rPr lang="en-US"/>
              <a:t>The deduction for Self-Employed Health Insurance was previously determined using a worksheet in the 1040 instructions.  This has now been moved to a new form – Form 7206.</a:t>
            </a:r>
          </a:p>
        </p:txBody>
      </p:sp>
      <p:sp>
        <p:nvSpPr>
          <p:cNvPr id="4" name="Slide Number Placeholder 3">
            <a:extLst>
              <a:ext uri="{FF2B5EF4-FFF2-40B4-BE49-F238E27FC236}">
                <a16:creationId xmlns:a16="http://schemas.microsoft.com/office/drawing/2014/main" id="{A33AED18-0E55-85A9-30DF-6F56A661562E}"/>
              </a:ext>
            </a:extLst>
          </p:cNvPr>
          <p:cNvSpPr>
            <a:spLocks noGrp="1"/>
          </p:cNvSpPr>
          <p:nvPr>
            <p:ph type="sldNum" sz="quarter" idx="12"/>
          </p:nvPr>
        </p:nvSpPr>
        <p:spPr/>
        <p:txBody>
          <a:bodyPr/>
          <a:lstStyle/>
          <a:p>
            <a:fld id="{D4A68114-37C0-499E-BFBE-01C969A173B6}" type="slidenum">
              <a:rPr lang="en-US" smtClean="0"/>
              <a:t>75</a:t>
            </a:fld>
            <a:endParaRPr lang="en-US"/>
          </a:p>
        </p:txBody>
      </p:sp>
      <p:pic>
        <p:nvPicPr>
          <p:cNvPr id="6" name="Picture 5">
            <a:extLst>
              <a:ext uri="{FF2B5EF4-FFF2-40B4-BE49-F238E27FC236}">
                <a16:creationId xmlns:a16="http://schemas.microsoft.com/office/drawing/2014/main" id="{5415F957-F025-B65F-81FD-18C3DCA91ABC}"/>
              </a:ext>
            </a:extLst>
          </p:cNvPr>
          <p:cNvPicPr>
            <a:picLocks noChangeAspect="1"/>
          </p:cNvPicPr>
          <p:nvPr/>
        </p:nvPicPr>
        <p:blipFill>
          <a:blip r:embed="rId2"/>
          <a:stretch>
            <a:fillRect/>
          </a:stretch>
        </p:blipFill>
        <p:spPr>
          <a:xfrm>
            <a:off x="2975345" y="3713995"/>
            <a:ext cx="6241310" cy="2778880"/>
          </a:xfrm>
          <a:prstGeom prst="rect">
            <a:avLst/>
          </a:prstGeom>
        </p:spPr>
      </p:pic>
    </p:spTree>
    <p:extLst>
      <p:ext uri="{BB962C8B-B14F-4D97-AF65-F5344CB8AC3E}">
        <p14:creationId xmlns:p14="http://schemas.microsoft.com/office/powerpoint/2010/main" val="11222162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en placed on top of a signature line">
            <a:extLst>
              <a:ext uri="{FF2B5EF4-FFF2-40B4-BE49-F238E27FC236}">
                <a16:creationId xmlns:a16="http://schemas.microsoft.com/office/drawing/2014/main" id="{26125A35-0BD0-1543-1A46-E2CEFF851156}"/>
              </a:ext>
            </a:extLst>
          </p:cNvPr>
          <p:cNvPicPr>
            <a:picLocks noChangeAspect="1"/>
          </p:cNvPicPr>
          <p:nvPr/>
        </p:nvPicPr>
        <p:blipFill rotWithShape="1">
          <a:blip r:embed="rId2"/>
          <a:srcRect l="15628" r="-1" b="-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257F60-517E-804B-152E-5FFFF8200CF2}"/>
              </a:ext>
            </a:extLst>
          </p:cNvPr>
          <p:cNvSpPr>
            <a:spLocks noGrp="1"/>
          </p:cNvSpPr>
          <p:nvPr>
            <p:ph type="title"/>
          </p:nvPr>
        </p:nvSpPr>
        <p:spPr>
          <a:xfrm>
            <a:off x="477980" y="1122363"/>
            <a:ext cx="4749627" cy="3204134"/>
          </a:xfrm>
        </p:spPr>
        <p:txBody>
          <a:bodyPr vert="horz" lIns="91440" tIns="45720" rIns="91440" bIns="45720" rtlCol="0" anchor="b">
            <a:normAutofit/>
          </a:bodyPr>
          <a:lstStyle/>
          <a:p>
            <a:r>
              <a:rPr lang="en-US" sz="4800">
                <a:solidFill>
                  <a:schemeClr val="bg1"/>
                </a:solidFill>
              </a:rPr>
              <a:t>INFLATION ADJUSTMENTS</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EE79B61-1778-E68C-E33E-2D71E65D79DA}"/>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spcAft>
                <a:spcPts val="600"/>
              </a:spcAft>
              <a:defRPr/>
            </a:pPr>
            <a:fld id="{D4A68114-37C0-499E-BFBE-01C969A173B6}" type="slidenum">
              <a:rPr lang="en-US">
                <a:solidFill>
                  <a:schemeClr val="bg1"/>
                </a:solidFill>
                <a:latin typeface="Calibri" panose="020F0502020204030204"/>
              </a:rPr>
              <a:pPr>
                <a:spcAft>
                  <a:spcPts val="600"/>
                </a:spcAft>
                <a:defRPr/>
              </a:pPr>
              <a:t>76</a:t>
            </a:fld>
            <a:endParaRPr lang="en-US">
              <a:solidFill>
                <a:schemeClr val="bg1"/>
              </a:solidFill>
              <a:latin typeface="Calibri" panose="020F0502020204030204"/>
            </a:endParaRPr>
          </a:p>
        </p:txBody>
      </p:sp>
    </p:spTree>
    <p:extLst>
      <p:ext uri="{BB962C8B-B14F-4D97-AF65-F5344CB8AC3E}">
        <p14:creationId xmlns:p14="http://schemas.microsoft.com/office/powerpoint/2010/main" val="23514314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17FF-DB39-4B17-0D8D-D850394D4558}"/>
              </a:ext>
            </a:extLst>
          </p:cNvPr>
          <p:cNvSpPr>
            <a:spLocks noGrp="1"/>
          </p:cNvSpPr>
          <p:nvPr>
            <p:ph type="title"/>
          </p:nvPr>
        </p:nvSpPr>
        <p:spPr/>
        <p:txBody>
          <a:bodyPr/>
          <a:lstStyle/>
          <a:p>
            <a:r>
              <a:rPr lang="en-US"/>
              <a:t>STANDARD DEDUCTION</a:t>
            </a:r>
          </a:p>
        </p:txBody>
      </p:sp>
      <p:sp>
        <p:nvSpPr>
          <p:cNvPr id="3" name="Content Placeholder 2">
            <a:extLst>
              <a:ext uri="{FF2B5EF4-FFF2-40B4-BE49-F238E27FC236}">
                <a16:creationId xmlns:a16="http://schemas.microsoft.com/office/drawing/2014/main" id="{ECEBE4B6-66A0-A7EC-16E8-C6ABBF47B135}"/>
              </a:ext>
            </a:extLst>
          </p:cNvPr>
          <p:cNvSpPr>
            <a:spLocks noGrp="1"/>
          </p:cNvSpPr>
          <p:nvPr>
            <p:ph idx="1"/>
          </p:nvPr>
        </p:nvSpPr>
        <p:spPr/>
        <p:txBody>
          <a:bodyPr/>
          <a:lstStyle/>
          <a:p>
            <a:r>
              <a:rPr lang="en-US"/>
              <a:t>MFJ/QSS – goes from $25,900 to $27,700</a:t>
            </a:r>
          </a:p>
          <a:p>
            <a:r>
              <a:rPr lang="en-US"/>
              <a:t>Single/MFS – goes from $12,950 to $13,850</a:t>
            </a:r>
          </a:p>
          <a:p>
            <a:r>
              <a:rPr lang="en-US"/>
              <a:t>Head of Household – goes from $19,400 to $20,800</a:t>
            </a:r>
          </a:p>
          <a:p>
            <a:pPr>
              <a:lnSpc>
                <a:spcPct val="80000"/>
              </a:lnSpc>
            </a:pPr>
            <a:r>
              <a:rPr lang="en-US"/>
              <a:t>Aged/Blind Adjustment – increases $100 to $1,850 if unmarried and not a surviving spouse, and to $1,500 for all others</a:t>
            </a:r>
          </a:p>
        </p:txBody>
      </p:sp>
      <p:sp>
        <p:nvSpPr>
          <p:cNvPr id="4" name="Slide Number Placeholder 3">
            <a:extLst>
              <a:ext uri="{FF2B5EF4-FFF2-40B4-BE49-F238E27FC236}">
                <a16:creationId xmlns:a16="http://schemas.microsoft.com/office/drawing/2014/main" id="{8DE61FB3-5247-B0D6-00A9-931F0A21DBED}"/>
              </a:ext>
            </a:extLst>
          </p:cNvPr>
          <p:cNvSpPr>
            <a:spLocks noGrp="1"/>
          </p:cNvSpPr>
          <p:nvPr>
            <p:ph type="sldNum" sz="quarter" idx="12"/>
          </p:nvPr>
        </p:nvSpPr>
        <p:spPr/>
        <p:txBody>
          <a:bodyPr/>
          <a:lstStyle/>
          <a:p>
            <a:fld id="{D4A68114-37C0-499E-BFBE-01C969A173B6}" type="slidenum">
              <a:rPr lang="en-US" smtClean="0"/>
              <a:t>77</a:t>
            </a:fld>
            <a:endParaRPr lang="en-US"/>
          </a:p>
        </p:txBody>
      </p:sp>
    </p:spTree>
    <p:extLst>
      <p:ext uri="{BB962C8B-B14F-4D97-AF65-F5344CB8AC3E}">
        <p14:creationId xmlns:p14="http://schemas.microsoft.com/office/powerpoint/2010/main" val="311463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17FF-DB39-4B17-0D8D-D850394D4558}"/>
              </a:ext>
            </a:extLst>
          </p:cNvPr>
          <p:cNvSpPr>
            <a:spLocks noGrp="1"/>
          </p:cNvSpPr>
          <p:nvPr>
            <p:ph type="title"/>
          </p:nvPr>
        </p:nvSpPr>
        <p:spPr/>
        <p:txBody>
          <a:bodyPr/>
          <a:lstStyle/>
          <a:p>
            <a:r>
              <a:rPr lang="en-US"/>
              <a:t>OTHER CHANGES</a:t>
            </a:r>
          </a:p>
        </p:txBody>
      </p:sp>
      <p:sp>
        <p:nvSpPr>
          <p:cNvPr id="3" name="Content Placeholder 2">
            <a:extLst>
              <a:ext uri="{FF2B5EF4-FFF2-40B4-BE49-F238E27FC236}">
                <a16:creationId xmlns:a16="http://schemas.microsoft.com/office/drawing/2014/main" id="{ECEBE4B6-66A0-A7EC-16E8-C6ABBF47B135}"/>
              </a:ext>
            </a:extLst>
          </p:cNvPr>
          <p:cNvSpPr>
            <a:spLocks noGrp="1"/>
          </p:cNvSpPr>
          <p:nvPr>
            <p:ph idx="1"/>
          </p:nvPr>
        </p:nvSpPr>
        <p:spPr/>
        <p:txBody>
          <a:bodyPr>
            <a:normAutofit lnSpcReduction="10000"/>
          </a:bodyPr>
          <a:lstStyle/>
          <a:p>
            <a:r>
              <a:rPr lang="en-US"/>
              <a:t>Child Tax Credit – Refundable limit increases from $1,500 to $1,600</a:t>
            </a:r>
          </a:p>
          <a:p>
            <a:r>
              <a:rPr lang="en-US"/>
              <a:t>EIC – Maximum credit increases from $6,935 with 3 or more kids to $7,430</a:t>
            </a:r>
          </a:p>
          <a:p>
            <a:r>
              <a:rPr lang="en-US"/>
              <a:t>Annual Exclusion for Gifts – increases from $16,000 to $17,000</a:t>
            </a:r>
          </a:p>
          <a:p>
            <a:r>
              <a:rPr lang="en-US"/>
              <a:t>Maximum IRA deduction increases by $500 to $6,500 ($7,500 if age 50 or older)</a:t>
            </a:r>
          </a:p>
          <a:p>
            <a:endParaRPr lang="en-US"/>
          </a:p>
        </p:txBody>
      </p:sp>
      <p:sp>
        <p:nvSpPr>
          <p:cNvPr id="4" name="Slide Number Placeholder 3">
            <a:extLst>
              <a:ext uri="{FF2B5EF4-FFF2-40B4-BE49-F238E27FC236}">
                <a16:creationId xmlns:a16="http://schemas.microsoft.com/office/drawing/2014/main" id="{8DE61FB3-5247-B0D6-00A9-931F0A21DBED}"/>
              </a:ext>
            </a:extLst>
          </p:cNvPr>
          <p:cNvSpPr>
            <a:spLocks noGrp="1"/>
          </p:cNvSpPr>
          <p:nvPr>
            <p:ph type="sldNum" sz="quarter" idx="12"/>
          </p:nvPr>
        </p:nvSpPr>
        <p:spPr/>
        <p:txBody>
          <a:bodyPr/>
          <a:lstStyle/>
          <a:p>
            <a:fld id="{D4A68114-37C0-499E-BFBE-01C969A173B6}" type="slidenum">
              <a:rPr lang="en-US" smtClean="0"/>
              <a:t>78</a:t>
            </a:fld>
            <a:endParaRPr lang="en-US"/>
          </a:p>
        </p:txBody>
      </p:sp>
    </p:spTree>
    <p:extLst>
      <p:ext uri="{BB962C8B-B14F-4D97-AF65-F5344CB8AC3E}">
        <p14:creationId xmlns:p14="http://schemas.microsoft.com/office/powerpoint/2010/main" val="237359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17FF-DB39-4B17-0D8D-D850394D4558}"/>
              </a:ext>
            </a:extLst>
          </p:cNvPr>
          <p:cNvSpPr>
            <a:spLocks noGrp="1"/>
          </p:cNvSpPr>
          <p:nvPr>
            <p:ph type="title"/>
          </p:nvPr>
        </p:nvSpPr>
        <p:spPr/>
        <p:txBody>
          <a:bodyPr/>
          <a:lstStyle/>
          <a:p>
            <a:r>
              <a:rPr lang="en-US"/>
              <a:t>OTHER CHANGES</a:t>
            </a:r>
          </a:p>
        </p:txBody>
      </p:sp>
      <p:sp>
        <p:nvSpPr>
          <p:cNvPr id="3" name="Content Placeholder 2">
            <a:extLst>
              <a:ext uri="{FF2B5EF4-FFF2-40B4-BE49-F238E27FC236}">
                <a16:creationId xmlns:a16="http://schemas.microsoft.com/office/drawing/2014/main" id="{ECEBE4B6-66A0-A7EC-16E8-C6ABBF47B135}"/>
              </a:ext>
            </a:extLst>
          </p:cNvPr>
          <p:cNvSpPr>
            <a:spLocks noGrp="1"/>
          </p:cNvSpPr>
          <p:nvPr>
            <p:ph idx="1"/>
          </p:nvPr>
        </p:nvSpPr>
        <p:spPr>
          <a:xfrm>
            <a:off x="838200" y="1543792"/>
            <a:ext cx="10515600" cy="5094513"/>
          </a:xfrm>
        </p:spPr>
        <p:txBody>
          <a:bodyPr>
            <a:normAutofit lnSpcReduction="10000"/>
          </a:bodyPr>
          <a:lstStyle/>
          <a:p>
            <a:r>
              <a:rPr lang="en-US"/>
              <a:t>Qualified Relative Gross Income Test – gross income limit increases from $4,400 to $4,700</a:t>
            </a:r>
          </a:p>
          <a:p>
            <a:r>
              <a:rPr lang="en-US"/>
              <a:t>Business use of a car – increases to 65.5¢/mile [medical (22¢/mile), moving (22¢/mile), and charitable (14¢/mile), are unchanged]</a:t>
            </a:r>
          </a:p>
          <a:p>
            <a:r>
              <a:rPr lang="en-US"/>
              <a:t>HSA Contribution Limit – increases to $7,750 for family plans and $3,850 for self-only plans (increased by $1,000 if 55 or older)</a:t>
            </a:r>
          </a:p>
          <a:p>
            <a:r>
              <a:rPr lang="en-US"/>
              <a:t>Kiddie Tax Unearned Income Threshold – increases from $2,300 to $2,500</a:t>
            </a:r>
          </a:p>
          <a:p>
            <a:endParaRPr lang="en-US"/>
          </a:p>
        </p:txBody>
      </p:sp>
      <p:sp>
        <p:nvSpPr>
          <p:cNvPr id="4" name="Slide Number Placeholder 3">
            <a:extLst>
              <a:ext uri="{FF2B5EF4-FFF2-40B4-BE49-F238E27FC236}">
                <a16:creationId xmlns:a16="http://schemas.microsoft.com/office/drawing/2014/main" id="{8DE61FB3-5247-B0D6-00A9-931F0A21DBED}"/>
              </a:ext>
            </a:extLst>
          </p:cNvPr>
          <p:cNvSpPr>
            <a:spLocks noGrp="1"/>
          </p:cNvSpPr>
          <p:nvPr>
            <p:ph type="sldNum" sz="quarter" idx="12"/>
          </p:nvPr>
        </p:nvSpPr>
        <p:spPr/>
        <p:txBody>
          <a:bodyPr/>
          <a:lstStyle/>
          <a:p>
            <a:fld id="{D4A68114-37C0-499E-BFBE-01C969A173B6}" type="slidenum">
              <a:rPr lang="en-US" smtClean="0"/>
              <a:t>79</a:t>
            </a:fld>
            <a:endParaRPr lang="en-US"/>
          </a:p>
        </p:txBody>
      </p:sp>
    </p:spTree>
    <p:extLst>
      <p:ext uri="{BB962C8B-B14F-4D97-AF65-F5344CB8AC3E}">
        <p14:creationId xmlns:p14="http://schemas.microsoft.com/office/powerpoint/2010/main" val="141923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013D4-E136-C9BC-1DFC-F30D75B45122}"/>
              </a:ext>
            </a:extLst>
          </p:cNvPr>
          <p:cNvSpPr>
            <a:spLocks noGrp="1"/>
          </p:cNvSpPr>
          <p:nvPr>
            <p:ph type="title"/>
          </p:nvPr>
        </p:nvSpPr>
        <p:spPr/>
        <p:txBody>
          <a:bodyPr/>
          <a:lstStyle/>
          <a:p>
            <a:r>
              <a:rPr lang="en-US"/>
              <a:t>RMD PENALTY</a:t>
            </a:r>
          </a:p>
        </p:txBody>
      </p:sp>
      <p:sp>
        <p:nvSpPr>
          <p:cNvPr id="3" name="Content Placeholder 2">
            <a:extLst>
              <a:ext uri="{FF2B5EF4-FFF2-40B4-BE49-F238E27FC236}">
                <a16:creationId xmlns:a16="http://schemas.microsoft.com/office/drawing/2014/main" id="{F811FDC8-BDDB-9F4C-93DB-7193A1B8013A}"/>
              </a:ext>
            </a:extLst>
          </p:cNvPr>
          <p:cNvSpPr>
            <a:spLocks noGrp="1"/>
          </p:cNvSpPr>
          <p:nvPr>
            <p:ph idx="1"/>
          </p:nvPr>
        </p:nvSpPr>
        <p:spPr>
          <a:xfrm>
            <a:off x="838200" y="1840675"/>
            <a:ext cx="10515600" cy="4652200"/>
          </a:xfrm>
        </p:spPr>
        <p:txBody>
          <a:bodyPr>
            <a:normAutofit/>
          </a:bodyPr>
          <a:lstStyle/>
          <a:p>
            <a:r>
              <a:rPr lang="en-US" b="0"/>
              <a:t>Taxpayers may still request a waiver of the penalty as under prior law.</a:t>
            </a:r>
          </a:p>
          <a:p>
            <a:r>
              <a:rPr lang="en-US" b="0"/>
              <a:t>The RMD penalty continues to be out of scope for VITA, including any request for a waiver of the penalty.</a:t>
            </a:r>
            <a:r>
              <a:rPr lang="en-US"/>
              <a:t> However, use the information previously provided to help your clients understand the importance of addressing this issue.</a:t>
            </a:r>
          </a:p>
          <a:p>
            <a:pPr marL="0" indent="0">
              <a:buNone/>
            </a:pPr>
            <a:endParaRPr lang="en-US" b="0"/>
          </a:p>
        </p:txBody>
      </p:sp>
      <p:sp>
        <p:nvSpPr>
          <p:cNvPr id="4" name="Slide Number Placeholder 3">
            <a:extLst>
              <a:ext uri="{FF2B5EF4-FFF2-40B4-BE49-F238E27FC236}">
                <a16:creationId xmlns:a16="http://schemas.microsoft.com/office/drawing/2014/main" id="{A3957488-3D1D-CFFA-AAB3-63A13F6B160A}"/>
              </a:ext>
            </a:extLst>
          </p:cNvPr>
          <p:cNvSpPr>
            <a:spLocks noGrp="1"/>
          </p:cNvSpPr>
          <p:nvPr>
            <p:ph type="sldNum" sz="quarter" idx="12"/>
          </p:nvPr>
        </p:nvSpPr>
        <p:spPr/>
        <p:txBody>
          <a:bodyPr/>
          <a:lstStyle/>
          <a:p>
            <a:fld id="{D4A68114-37C0-499E-BFBE-01C969A173B6}" type="slidenum">
              <a:rPr lang="en-US" smtClean="0"/>
              <a:t>8</a:t>
            </a:fld>
            <a:endParaRPr lang="en-US"/>
          </a:p>
        </p:txBody>
      </p:sp>
    </p:spTree>
    <p:extLst>
      <p:ext uri="{BB962C8B-B14F-4D97-AF65-F5344CB8AC3E}">
        <p14:creationId xmlns:p14="http://schemas.microsoft.com/office/powerpoint/2010/main" val="222691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17FF-DB39-4B17-0D8D-D850394D4558}"/>
              </a:ext>
            </a:extLst>
          </p:cNvPr>
          <p:cNvSpPr>
            <a:spLocks noGrp="1"/>
          </p:cNvSpPr>
          <p:nvPr>
            <p:ph type="title"/>
          </p:nvPr>
        </p:nvSpPr>
        <p:spPr/>
        <p:txBody>
          <a:bodyPr/>
          <a:lstStyle/>
          <a:p>
            <a:r>
              <a:rPr lang="en-US"/>
              <a:t>OTHER CHANGES</a:t>
            </a:r>
          </a:p>
        </p:txBody>
      </p:sp>
      <p:sp>
        <p:nvSpPr>
          <p:cNvPr id="3" name="Content Placeholder 2">
            <a:extLst>
              <a:ext uri="{FF2B5EF4-FFF2-40B4-BE49-F238E27FC236}">
                <a16:creationId xmlns:a16="http://schemas.microsoft.com/office/drawing/2014/main" id="{ECEBE4B6-66A0-A7EC-16E8-C6ABBF47B135}"/>
              </a:ext>
            </a:extLst>
          </p:cNvPr>
          <p:cNvSpPr>
            <a:spLocks noGrp="1"/>
          </p:cNvSpPr>
          <p:nvPr>
            <p:ph idx="1"/>
          </p:nvPr>
        </p:nvSpPr>
        <p:spPr>
          <a:xfrm>
            <a:off x="838200" y="1561381"/>
            <a:ext cx="10515600" cy="4615581"/>
          </a:xfrm>
        </p:spPr>
        <p:txBody>
          <a:bodyPr>
            <a:normAutofit/>
          </a:bodyPr>
          <a:lstStyle/>
          <a:p>
            <a:r>
              <a:rPr lang="en-US"/>
              <a:t>Investment income limit for EIC increases to $11,000</a:t>
            </a:r>
          </a:p>
          <a:p>
            <a:r>
              <a:rPr lang="en-US"/>
              <a:t>Foreign Earned Income Exclusion – increases from $112,000 to $120,000</a:t>
            </a:r>
          </a:p>
          <a:p>
            <a:r>
              <a:rPr lang="en-US"/>
              <a:t>Repayment limits for the Premium Tax Credit</a:t>
            </a:r>
          </a:p>
          <a:p>
            <a:endParaRPr lang="en-US"/>
          </a:p>
          <a:p>
            <a:endParaRPr lang="en-US"/>
          </a:p>
        </p:txBody>
      </p:sp>
      <p:sp>
        <p:nvSpPr>
          <p:cNvPr id="4" name="Slide Number Placeholder 3">
            <a:extLst>
              <a:ext uri="{FF2B5EF4-FFF2-40B4-BE49-F238E27FC236}">
                <a16:creationId xmlns:a16="http://schemas.microsoft.com/office/drawing/2014/main" id="{8DE61FB3-5247-B0D6-00A9-931F0A21DBED}"/>
              </a:ext>
            </a:extLst>
          </p:cNvPr>
          <p:cNvSpPr>
            <a:spLocks noGrp="1"/>
          </p:cNvSpPr>
          <p:nvPr>
            <p:ph type="sldNum" sz="quarter" idx="12"/>
          </p:nvPr>
        </p:nvSpPr>
        <p:spPr/>
        <p:txBody>
          <a:bodyPr/>
          <a:lstStyle/>
          <a:p>
            <a:fld id="{D4A68114-37C0-499E-BFBE-01C969A173B6}" type="slidenum">
              <a:rPr lang="en-US" smtClean="0"/>
              <a:t>80</a:t>
            </a:fld>
            <a:endParaRPr lang="en-US"/>
          </a:p>
        </p:txBody>
      </p:sp>
      <p:pic>
        <p:nvPicPr>
          <p:cNvPr id="5" name="Picture 4">
            <a:extLst>
              <a:ext uri="{FF2B5EF4-FFF2-40B4-BE49-F238E27FC236}">
                <a16:creationId xmlns:a16="http://schemas.microsoft.com/office/drawing/2014/main" id="{609F1E53-FA1B-6736-346A-6D27E70BF6DD}"/>
              </a:ext>
            </a:extLst>
          </p:cNvPr>
          <p:cNvPicPr>
            <a:picLocks noChangeAspect="1"/>
          </p:cNvPicPr>
          <p:nvPr/>
        </p:nvPicPr>
        <p:blipFill>
          <a:blip r:embed="rId2"/>
          <a:stretch>
            <a:fillRect/>
          </a:stretch>
        </p:blipFill>
        <p:spPr>
          <a:xfrm>
            <a:off x="1475730" y="4129411"/>
            <a:ext cx="9240540" cy="1790950"/>
          </a:xfrm>
          <a:prstGeom prst="rect">
            <a:avLst/>
          </a:prstGeom>
        </p:spPr>
      </p:pic>
    </p:spTree>
    <p:extLst>
      <p:ext uri="{BB962C8B-B14F-4D97-AF65-F5344CB8AC3E}">
        <p14:creationId xmlns:p14="http://schemas.microsoft.com/office/powerpoint/2010/main" val="350478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en placed on top of a signature line">
            <a:extLst>
              <a:ext uri="{FF2B5EF4-FFF2-40B4-BE49-F238E27FC236}">
                <a16:creationId xmlns:a16="http://schemas.microsoft.com/office/drawing/2014/main" id="{26125A35-0BD0-1543-1A46-E2CEFF851156}"/>
              </a:ext>
            </a:extLst>
          </p:cNvPr>
          <p:cNvPicPr>
            <a:picLocks noChangeAspect="1"/>
          </p:cNvPicPr>
          <p:nvPr/>
        </p:nvPicPr>
        <p:blipFill rotWithShape="1">
          <a:blip r:embed="rId2"/>
          <a:srcRect l="15628" r="-1" b="-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257F60-517E-804B-152E-5FFFF8200CF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bg1"/>
                </a:solidFill>
              </a:rPr>
              <a:t>NC</a:t>
            </a:r>
            <a:br>
              <a:rPr lang="en-US" sz="4800">
                <a:solidFill>
                  <a:schemeClr val="bg1"/>
                </a:solidFill>
              </a:rPr>
            </a:br>
            <a:r>
              <a:rPr lang="en-US" sz="4800">
                <a:solidFill>
                  <a:schemeClr val="bg1"/>
                </a:solidFill>
              </a:rPr>
              <a:t>CHANGES</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EE79B61-1778-E68C-E33E-2D71E65D79DA}"/>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spcAft>
                <a:spcPts val="600"/>
              </a:spcAft>
              <a:defRPr/>
            </a:pPr>
            <a:fld id="{D4A68114-37C0-499E-BFBE-01C969A173B6}" type="slidenum">
              <a:rPr lang="en-US">
                <a:solidFill>
                  <a:schemeClr val="bg1"/>
                </a:solidFill>
                <a:latin typeface="Calibri" panose="020F0502020204030204"/>
              </a:rPr>
              <a:pPr>
                <a:spcAft>
                  <a:spcPts val="600"/>
                </a:spcAft>
                <a:defRPr/>
              </a:pPr>
              <a:t>81</a:t>
            </a:fld>
            <a:endParaRPr lang="en-US">
              <a:solidFill>
                <a:schemeClr val="bg1"/>
              </a:solidFill>
              <a:latin typeface="Calibri" panose="020F0502020204030204"/>
            </a:endParaRPr>
          </a:p>
        </p:txBody>
      </p:sp>
    </p:spTree>
    <p:extLst>
      <p:ext uri="{BB962C8B-B14F-4D97-AF65-F5344CB8AC3E}">
        <p14:creationId xmlns:p14="http://schemas.microsoft.com/office/powerpoint/2010/main" val="23854624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2DDFD-B5D6-ED8D-0B7D-313E96001ED9}"/>
              </a:ext>
            </a:extLst>
          </p:cNvPr>
          <p:cNvSpPr>
            <a:spLocks noGrp="1"/>
          </p:cNvSpPr>
          <p:nvPr>
            <p:ph type="title"/>
          </p:nvPr>
        </p:nvSpPr>
        <p:spPr>
          <a:xfrm>
            <a:off x="838200" y="365125"/>
            <a:ext cx="10515600" cy="997847"/>
          </a:xfrm>
        </p:spPr>
        <p:txBody>
          <a:bodyPr/>
          <a:lstStyle/>
          <a:p>
            <a:r>
              <a:rPr lang="en-US"/>
              <a:t>NC TAX RATE CHANGES</a:t>
            </a:r>
          </a:p>
        </p:txBody>
      </p:sp>
      <p:sp>
        <p:nvSpPr>
          <p:cNvPr id="3" name="Content Placeholder 2">
            <a:extLst>
              <a:ext uri="{FF2B5EF4-FFF2-40B4-BE49-F238E27FC236}">
                <a16:creationId xmlns:a16="http://schemas.microsoft.com/office/drawing/2014/main" id="{0029C879-2FC8-696A-5505-C1923614BD42}"/>
              </a:ext>
            </a:extLst>
          </p:cNvPr>
          <p:cNvSpPr>
            <a:spLocks noGrp="1"/>
          </p:cNvSpPr>
          <p:nvPr>
            <p:ph idx="1"/>
          </p:nvPr>
        </p:nvSpPr>
        <p:spPr>
          <a:xfrm>
            <a:off x="838200" y="1362973"/>
            <a:ext cx="10515600" cy="5358501"/>
          </a:xfrm>
        </p:spPr>
        <p:txBody>
          <a:bodyPr>
            <a:normAutofit lnSpcReduction="10000"/>
          </a:bodyPr>
          <a:lstStyle/>
          <a:p>
            <a:r>
              <a:rPr lang="en-US"/>
              <a:t>The only significant change in NC during 2023 for our purposes was legislation that further reduces individual income tax rates for years after 2023.</a:t>
            </a:r>
          </a:p>
          <a:p>
            <a:endParaRPr lang="en-US"/>
          </a:p>
          <a:p>
            <a:endParaRPr lang="en-US"/>
          </a:p>
          <a:p>
            <a:endParaRPr lang="en-US"/>
          </a:p>
          <a:p>
            <a:endParaRPr lang="en-US"/>
          </a:p>
          <a:p>
            <a:r>
              <a:rPr lang="en-US"/>
              <a:t>There is also a mechanism that would adjust these rates even further to as low as 2.49% if certain thresholds in General Fund revenue are met.</a:t>
            </a:r>
          </a:p>
        </p:txBody>
      </p:sp>
      <p:sp>
        <p:nvSpPr>
          <p:cNvPr id="4" name="Slide Number Placeholder 3">
            <a:extLst>
              <a:ext uri="{FF2B5EF4-FFF2-40B4-BE49-F238E27FC236}">
                <a16:creationId xmlns:a16="http://schemas.microsoft.com/office/drawing/2014/main" id="{C507FF32-5C75-DCD9-2FC6-D8D7B0AD9483}"/>
              </a:ext>
            </a:extLst>
          </p:cNvPr>
          <p:cNvSpPr>
            <a:spLocks noGrp="1"/>
          </p:cNvSpPr>
          <p:nvPr>
            <p:ph type="sldNum" sz="quarter" idx="12"/>
          </p:nvPr>
        </p:nvSpPr>
        <p:spPr/>
        <p:txBody>
          <a:bodyPr/>
          <a:lstStyle/>
          <a:p>
            <a:fld id="{D4A68114-37C0-499E-BFBE-01C969A173B6}" type="slidenum">
              <a:rPr lang="en-US" smtClean="0"/>
              <a:t>82</a:t>
            </a:fld>
            <a:endParaRPr lang="en-US"/>
          </a:p>
        </p:txBody>
      </p:sp>
      <p:graphicFrame>
        <p:nvGraphicFramePr>
          <p:cNvPr id="6" name="Table 5">
            <a:extLst>
              <a:ext uri="{FF2B5EF4-FFF2-40B4-BE49-F238E27FC236}">
                <a16:creationId xmlns:a16="http://schemas.microsoft.com/office/drawing/2014/main" id="{61D3EB9E-20F0-B00B-95FB-3877F07B6B34}"/>
              </a:ext>
            </a:extLst>
          </p:cNvPr>
          <p:cNvGraphicFramePr>
            <a:graphicFrameLocks noGrp="1"/>
          </p:cNvGraphicFramePr>
          <p:nvPr>
            <p:extLst>
              <p:ext uri="{D42A27DB-BD31-4B8C-83A1-F6EECF244321}">
                <p14:modId xmlns:p14="http://schemas.microsoft.com/office/powerpoint/2010/main" val="2442735967"/>
              </p:ext>
            </p:extLst>
          </p:nvPr>
        </p:nvGraphicFramePr>
        <p:xfrm>
          <a:off x="2032000" y="2792862"/>
          <a:ext cx="8128000" cy="2133600"/>
        </p:xfrm>
        <a:graphic>
          <a:graphicData uri="http://schemas.openxmlformats.org/drawingml/2006/table">
            <a:tbl>
              <a:tblPr firstRow="1" bandRow="1">
                <a:tableStyleId>{F5AB1C69-6EDB-4FF4-983F-18BD219EF322}</a:tableStyleId>
              </a:tblPr>
              <a:tblGrid>
                <a:gridCol w="4064000">
                  <a:extLst>
                    <a:ext uri="{9D8B030D-6E8A-4147-A177-3AD203B41FA5}">
                      <a16:colId xmlns:a16="http://schemas.microsoft.com/office/drawing/2014/main" val="2037157020"/>
                    </a:ext>
                  </a:extLst>
                </a:gridCol>
                <a:gridCol w="4064000">
                  <a:extLst>
                    <a:ext uri="{9D8B030D-6E8A-4147-A177-3AD203B41FA5}">
                      <a16:colId xmlns:a16="http://schemas.microsoft.com/office/drawing/2014/main" val="4191389570"/>
                    </a:ext>
                  </a:extLst>
                </a:gridCol>
              </a:tblGrid>
              <a:tr h="370840">
                <a:tc>
                  <a:txBody>
                    <a:bodyPr/>
                    <a:lstStyle/>
                    <a:p>
                      <a:pPr algn="ctr"/>
                      <a:r>
                        <a:rPr lang="en-US" sz="2200">
                          <a:solidFill>
                            <a:schemeClr val="tx1"/>
                          </a:solidFill>
                        </a:rPr>
                        <a:t>TAX YEAR</a:t>
                      </a:r>
                    </a:p>
                  </a:txBody>
                  <a:tcPr>
                    <a:noFill/>
                  </a:tcPr>
                </a:tc>
                <a:tc>
                  <a:txBody>
                    <a:bodyPr/>
                    <a:lstStyle/>
                    <a:p>
                      <a:pPr algn="ctr"/>
                      <a:r>
                        <a:rPr lang="en-US" sz="2200">
                          <a:solidFill>
                            <a:schemeClr val="tx1"/>
                          </a:solidFill>
                        </a:rPr>
                        <a:t>TAX RATE</a:t>
                      </a:r>
                    </a:p>
                  </a:txBody>
                  <a:tcPr>
                    <a:noFill/>
                  </a:tcPr>
                </a:tc>
                <a:extLst>
                  <a:ext uri="{0D108BD9-81ED-4DB2-BD59-A6C34878D82A}">
                    <a16:rowId xmlns:a16="http://schemas.microsoft.com/office/drawing/2014/main" val="2791384990"/>
                  </a:ext>
                </a:extLst>
              </a:tr>
              <a:tr h="370840">
                <a:tc>
                  <a:txBody>
                    <a:bodyPr/>
                    <a:lstStyle/>
                    <a:p>
                      <a:pPr algn="ctr"/>
                      <a:r>
                        <a:rPr lang="en-US" sz="2200"/>
                        <a:t>2023</a:t>
                      </a:r>
                    </a:p>
                  </a:txBody>
                  <a:tcPr>
                    <a:noFill/>
                  </a:tcPr>
                </a:tc>
                <a:tc>
                  <a:txBody>
                    <a:bodyPr/>
                    <a:lstStyle/>
                    <a:p>
                      <a:pPr algn="ctr"/>
                      <a:r>
                        <a:rPr lang="en-US" sz="2200"/>
                        <a:t>4.75%</a:t>
                      </a:r>
                    </a:p>
                  </a:txBody>
                  <a:tcPr>
                    <a:noFill/>
                  </a:tcPr>
                </a:tc>
                <a:extLst>
                  <a:ext uri="{0D108BD9-81ED-4DB2-BD59-A6C34878D82A}">
                    <a16:rowId xmlns:a16="http://schemas.microsoft.com/office/drawing/2014/main" val="3116316340"/>
                  </a:ext>
                </a:extLst>
              </a:tr>
              <a:tr h="370840">
                <a:tc>
                  <a:txBody>
                    <a:bodyPr/>
                    <a:lstStyle/>
                    <a:p>
                      <a:pPr algn="ctr"/>
                      <a:r>
                        <a:rPr lang="en-US" sz="2200"/>
                        <a:t>2024</a:t>
                      </a:r>
                    </a:p>
                  </a:txBody>
                  <a:tcPr>
                    <a:noFill/>
                  </a:tcPr>
                </a:tc>
                <a:tc>
                  <a:txBody>
                    <a:bodyPr/>
                    <a:lstStyle/>
                    <a:p>
                      <a:pPr algn="ctr"/>
                      <a:r>
                        <a:rPr lang="en-US" sz="2200"/>
                        <a:t>4.50%</a:t>
                      </a:r>
                    </a:p>
                  </a:txBody>
                  <a:tcPr>
                    <a:noFill/>
                  </a:tcPr>
                </a:tc>
                <a:extLst>
                  <a:ext uri="{0D108BD9-81ED-4DB2-BD59-A6C34878D82A}">
                    <a16:rowId xmlns:a16="http://schemas.microsoft.com/office/drawing/2014/main" val="3633157144"/>
                  </a:ext>
                </a:extLst>
              </a:tr>
              <a:tr h="370840">
                <a:tc>
                  <a:txBody>
                    <a:bodyPr/>
                    <a:lstStyle/>
                    <a:p>
                      <a:pPr algn="ctr"/>
                      <a:r>
                        <a:rPr lang="en-US" sz="2200"/>
                        <a:t>2025</a:t>
                      </a:r>
                    </a:p>
                  </a:txBody>
                  <a:tcPr>
                    <a:noFill/>
                  </a:tcPr>
                </a:tc>
                <a:tc>
                  <a:txBody>
                    <a:bodyPr/>
                    <a:lstStyle/>
                    <a:p>
                      <a:pPr algn="ctr"/>
                      <a:r>
                        <a:rPr lang="en-US" sz="2200"/>
                        <a:t>4.25%</a:t>
                      </a:r>
                    </a:p>
                  </a:txBody>
                  <a:tcPr>
                    <a:noFill/>
                  </a:tcPr>
                </a:tc>
                <a:extLst>
                  <a:ext uri="{0D108BD9-81ED-4DB2-BD59-A6C34878D82A}">
                    <a16:rowId xmlns:a16="http://schemas.microsoft.com/office/drawing/2014/main" val="38599217"/>
                  </a:ext>
                </a:extLst>
              </a:tr>
              <a:tr h="370840">
                <a:tc>
                  <a:txBody>
                    <a:bodyPr/>
                    <a:lstStyle/>
                    <a:p>
                      <a:pPr algn="ctr"/>
                      <a:r>
                        <a:rPr lang="en-US" sz="2200"/>
                        <a:t>After 2025</a:t>
                      </a:r>
                    </a:p>
                  </a:txBody>
                  <a:tcPr>
                    <a:noFill/>
                  </a:tcPr>
                </a:tc>
                <a:tc>
                  <a:txBody>
                    <a:bodyPr/>
                    <a:lstStyle/>
                    <a:p>
                      <a:pPr algn="ctr"/>
                      <a:r>
                        <a:rPr lang="en-US" sz="2200"/>
                        <a:t>3.99%</a:t>
                      </a:r>
                    </a:p>
                  </a:txBody>
                  <a:tcPr>
                    <a:noFill/>
                  </a:tcPr>
                </a:tc>
                <a:extLst>
                  <a:ext uri="{0D108BD9-81ED-4DB2-BD59-A6C34878D82A}">
                    <a16:rowId xmlns:a16="http://schemas.microsoft.com/office/drawing/2014/main" val="1288570409"/>
                  </a:ext>
                </a:extLst>
              </a:tr>
            </a:tbl>
          </a:graphicData>
        </a:graphic>
      </p:graphicFrame>
    </p:spTree>
    <p:extLst>
      <p:ext uri="{BB962C8B-B14F-4D97-AF65-F5344CB8AC3E}">
        <p14:creationId xmlns:p14="http://schemas.microsoft.com/office/powerpoint/2010/main" val="190586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en placed on top of a signature line">
            <a:extLst>
              <a:ext uri="{FF2B5EF4-FFF2-40B4-BE49-F238E27FC236}">
                <a16:creationId xmlns:a16="http://schemas.microsoft.com/office/drawing/2014/main" id="{26125A35-0BD0-1543-1A46-E2CEFF851156}"/>
              </a:ext>
            </a:extLst>
          </p:cNvPr>
          <p:cNvPicPr>
            <a:picLocks noChangeAspect="1"/>
          </p:cNvPicPr>
          <p:nvPr/>
        </p:nvPicPr>
        <p:blipFill rotWithShape="1">
          <a:blip r:embed="rId2"/>
          <a:srcRect l="15628" r="-1" b="-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257F60-517E-804B-152E-5FFFF8200CF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bg1"/>
                </a:solidFill>
              </a:rPr>
              <a:t>TAXSLAYERCHANGES</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EE79B61-1778-E68C-E33E-2D71E65D79DA}"/>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spcAft>
                <a:spcPts val="600"/>
              </a:spcAft>
              <a:defRPr/>
            </a:pPr>
            <a:fld id="{D4A68114-37C0-499E-BFBE-01C969A173B6}" type="slidenum">
              <a:rPr lang="en-US">
                <a:solidFill>
                  <a:schemeClr val="bg1"/>
                </a:solidFill>
                <a:latin typeface="Calibri" panose="020F0502020204030204"/>
              </a:rPr>
              <a:pPr>
                <a:spcAft>
                  <a:spcPts val="600"/>
                </a:spcAft>
                <a:defRPr/>
              </a:pPr>
              <a:t>83</a:t>
            </a:fld>
            <a:endParaRPr lang="en-US">
              <a:solidFill>
                <a:schemeClr val="bg1"/>
              </a:solidFill>
              <a:latin typeface="Calibri" panose="020F0502020204030204"/>
            </a:endParaRPr>
          </a:p>
        </p:txBody>
      </p:sp>
    </p:spTree>
    <p:extLst>
      <p:ext uri="{BB962C8B-B14F-4D97-AF65-F5344CB8AC3E}">
        <p14:creationId xmlns:p14="http://schemas.microsoft.com/office/powerpoint/2010/main" val="17129018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1685-87DB-B657-F0CA-D6D0EA41D26E}"/>
              </a:ext>
            </a:extLst>
          </p:cNvPr>
          <p:cNvSpPr>
            <a:spLocks noGrp="1"/>
          </p:cNvSpPr>
          <p:nvPr>
            <p:ph type="title"/>
          </p:nvPr>
        </p:nvSpPr>
        <p:spPr/>
        <p:txBody>
          <a:bodyPr/>
          <a:lstStyle/>
          <a:p>
            <a:r>
              <a:rPr lang="en-US"/>
              <a:t>TAXSLAYER</a:t>
            </a:r>
          </a:p>
        </p:txBody>
      </p:sp>
      <p:sp>
        <p:nvSpPr>
          <p:cNvPr id="3" name="Content Placeholder 2">
            <a:extLst>
              <a:ext uri="{FF2B5EF4-FFF2-40B4-BE49-F238E27FC236}">
                <a16:creationId xmlns:a16="http://schemas.microsoft.com/office/drawing/2014/main" id="{A5F66FF5-8C10-757D-31B2-F1B8BD8AA4E8}"/>
              </a:ext>
            </a:extLst>
          </p:cNvPr>
          <p:cNvSpPr>
            <a:spLocks noGrp="1"/>
          </p:cNvSpPr>
          <p:nvPr>
            <p:ph idx="1"/>
          </p:nvPr>
        </p:nvSpPr>
        <p:spPr/>
        <p:txBody>
          <a:bodyPr>
            <a:normAutofit/>
          </a:bodyPr>
          <a:lstStyle/>
          <a:p>
            <a:pPr>
              <a:lnSpc>
                <a:spcPct val="80000"/>
              </a:lnSpc>
            </a:pPr>
            <a:r>
              <a:rPr lang="en-US"/>
              <a:t>The carryforward includes a warning if the prior year return had an IP PIN.</a:t>
            </a:r>
          </a:p>
          <a:p>
            <a:pPr>
              <a:lnSpc>
                <a:spcPct val="80000"/>
              </a:lnSpc>
            </a:pPr>
            <a:r>
              <a:rPr lang="en-US"/>
              <a:t>There is a warning given if the prior year return had a 1095-A and the current year return does not.</a:t>
            </a:r>
          </a:p>
          <a:p>
            <a:pPr>
              <a:lnSpc>
                <a:spcPct val="80000"/>
              </a:lnSpc>
            </a:pPr>
            <a:r>
              <a:rPr lang="en-US"/>
              <a:t>TaxSlayer still does not support e-filing of NC amended returns (I think because NC won’t accept them yet).</a:t>
            </a:r>
          </a:p>
        </p:txBody>
      </p:sp>
      <p:sp>
        <p:nvSpPr>
          <p:cNvPr id="4" name="Slide Number Placeholder 3">
            <a:extLst>
              <a:ext uri="{FF2B5EF4-FFF2-40B4-BE49-F238E27FC236}">
                <a16:creationId xmlns:a16="http://schemas.microsoft.com/office/drawing/2014/main" id="{7FA66804-7476-9C1D-397D-81503BB3C33D}"/>
              </a:ext>
            </a:extLst>
          </p:cNvPr>
          <p:cNvSpPr>
            <a:spLocks noGrp="1"/>
          </p:cNvSpPr>
          <p:nvPr>
            <p:ph type="sldNum" sz="quarter" idx="12"/>
          </p:nvPr>
        </p:nvSpPr>
        <p:spPr/>
        <p:txBody>
          <a:bodyPr/>
          <a:lstStyle/>
          <a:p>
            <a:fld id="{D4A68114-37C0-499E-BFBE-01C969A173B6}" type="slidenum">
              <a:rPr lang="en-US" smtClean="0"/>
              <a:t>84</a:t>
            </a:fld>
            <a:endParaRPr lang="en-US"/>
          </a:p>
        </p:txBody>
      </p:sp>
    </p:spTree>
    <p:extLst>
      <p:ext uri="{BB962C8B-B14F-4D97-AF65-F5344CB8AC3E}">
        <p14:creationId xmlns:p14="http://schemas.microsoft.com/office/powerpoint/2010/main" val="358561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1685-87DB-B657-F0CA-D6D0EA41D26E}"/>
              </a:ext>
            </a:extLst>
          </p:cNvPr>
          <p:cNvSpPr>
            <a:spLocks noGrp="1"/>
          </p:cNvSpPr>
          <p:nvPr>
            <p:ph type="title"/>
          </p:nvPr>
        </p:nvSpPr>
        <p:spPr>
          <a:xfrm>
            <a:off x="838200" y="365125"/>
            <a:ext cx="10515600" cy="777875"/>
          </a:xfrm>
        </p:spPr>
        <p:txBody>
          <a:bodyPr/>
          <a:lstStyle/>
          <a:p>
            <a:r>
              <a:rPr lang="en-US"/>
              <a:t>TAXSLAYER</a:t>
            </a:r>
          </a:p>
        </p:txBody>
      </p:sp>
      <p:sp>
        <p:nvSpPr>
          <p:cNvPr id="3" name="Content Placeholder 2">
            <a:extLst>
              <a:ext uri="{FF2B5EF4-FFF2-40B4-BE49-F238E27FC236}">
                <a16:creationId xmlns:a16="http://schemas.microsoft.com/office/drawing/2014/main" id="{A5F66FF5-8C10-757D-31B2-F1B8BD8AA4E8}"/>
              </a:ext>
            </a:extLst>
          </p:cNvPr>
          <p:cNvSpPr>
            <a:spLocks noGrp="1"/>
          </p:cNvSpPr>
          <p:nvPr>
            <p:ph idx="1"/>
          </p:nvPr>
        </p:nvSpPr>
        <p:spPr>
          <a:xfrm>
            <a:off x="838200" y="1143000"/>
            <a:ext cx="10515600" cy="5578475"/>
          </a:xfrm>
        </p:spPr>
        <p:txBody>
          <a:bodyPr>
            <a:normAutofit fontScale="25000" lnSpcReduction="20000"/>
          </a:bodyPr>
          <a:lstStyle/>
          <a:p>
            <a:pPr marL="0" indent="0" algn="l">
              <a:buNone/>
            </a:pPr>
            <a:r>
              <a:rPr lang="en-US" sz="14400" b="1" i="0">
                <a:solidFill>
                  <a:srgbClr val="333333"/>
                </a:solidFill>
                <a:effectLst/>
                <a:latin typeface="Times New Roman" panose="02020603050405020304" pitchFamily="18" charset="0"/>
                <a:cs typeface="Times New Roman" panose="02020603050405020304" pitchFamily="18" charset="0"/>
              </a:rPr>
              <a:t>These are the carryforward items in TaxSlayer as of August 22, 2023.</a:t>
            </a:r>
            <a:endParaRPr lang="en-US">
              <a:solidFill>
                <a:srgbClr val="333333"/>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9600" b="1" i="0">
                <a:solidFill>
                  <a:srgbClr val="333333"/>
                </a:solidFill>
                <a:effectLst/>
                <a:latin typeface="Times New Roman" panose="02020603050405020304" pitchFamily="18" charset="0"/>
                <a:cs typeface="Times New Roman" panose="02020603050405020304" pitchFamily="18" charset="0"/>
              </a:rPr>
              <a:t>Carryforward of an IP PIN Warning if IP PIN Existed on Prior Year Return</a:t>
            </a:r>
            <a:r>
              <a:rPr lang="en-US" sz="9600" b="0">
                <a:solidFill>
                  <a:srgbClr val="333333"/>
                </a:solidFill>
                <a:latin typeface="Times New Roman" panose="02020603050405020304" pitchFamily="18" charset="0"/>
                <a:cs typeface="Times New Roman" panose="02020603050405020304" pitchFamily="18" charset="0"/>
              </a:rPr>
              <a:t> - </a:t>
            </a:r>
            <a:r>
              <a:rPr lang="en-US" sz="9600" b="0" i="1">
                <a:solidFill>
                  <a:srgbClr val="333333"/>
                </a:solidFill>
                <a:effectLst/>
                <a:latin typeface="Times New Roman" panose="02020603050405020304" pitchFamily="18" charset="0"/>
                <a:cs typeface="Times New Roman" panose="02020603050405020304" pitchFamily="18" charset="0"/>
              </a:rPr>
              <a:t>Presented as an e-file warning if present on prior year but not current year</a:t>
            </a:r>
            <a:endParaRPr lang="en-US" sz="9600" b="0" i="0">
              <a:solidFill>
                <a:srgbClr val="333333"/>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9600" b="1" i="0">
                <a:solidFill>
                  <a:srgbClr val="333333"/>
                </a:solidFill>
                <a:effectLst/>
                <a:latin typeface="Times New Roman" panose="02020603050405020304" pitchFamily="18" charset="0"/>
                <a:cs typeface="Times New Roman" panose="02020603050405020304" pitchFamily="18" charset="0"/>
              </a:rPr>
              <a:t>Carryforward of Applied Federal Refund from Previous Year</a:t>
            </a:r>
            <a:r>
              <a:rPr lang="en-US" sz="9600" b="0">
                <a:solidFill>
                  <a:srgbClr val="333333"/>
                </a:solidFill>
                <a:latin typeface="Times New Roman" panose="02020603050405020304" pitchFamily="18" charset="0"/>
                <a:cs typeface="Times New Roman" panose="02020603050405020304" pitchFamily="18" charset="0"/>
              </a:rPr>
              <a:t> - </a:t>
            </a:r>
            <a:r>
              <a:rPr lang="en-US" sz="9600" b="0" i="1">
                <a:solidFill>
                  <a:srgbClr val="333333"/>
                </a:solidFill>
                <a:effectLst/>
                <a:latin typeface="Times New Roman" panose="02020603050405020304" pitchFamily="18" charset="0"/>
                <a:cs typeface="Times New Roman" panose="02020603050405020304" pitchFamily="18" charset="0"/>
              </a:rPr>
              <a:t>Applicable Federal value will automatically carry to Payments &amp; Estimates menu &gt; Federal Estimated Payments</a:t>
            </a:r>
            <a:endParaRPr lang="en-US" sz="9600" b="0" i="0">
              <a:solidFill>
                <a:srgbClr val="333333"/>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9600" b="1" i="0">
                <a:solidFill>
                  <a:srgbClr val="333333"/>
                </a:solidFill>
                <a:effectLst/>
                <a:latin typeface="Times New Roman" panose="02020603050405020304" pitchFamily="18" charset="0"/>
                <a:cs typeface="Times New Roman" panose="02020603050405020304" pitchFamily="18" charset="0"/>
              </a:rPr>
              <a:t>Carryforward of Simplified Method Worksheet items - </a:t>
            </a:r>
            <a:r>
              <a:rPr lang="en-US" sz="9600" b="0" i="1">
                <a:solidFill>
                  <a:srgbClr val="333333"/>
                </a:solidFill>
                <a:effectLst/>
                <a:latin typeface="Times New Roman" panose="02020603050405020304" pitchFamily="18" charset="0"/>
                <a:cs typeface="Times New Roman" panose="02020603050405020304" pitchFamily="18" charset="0"/>
              </a:rPr>
              <a:t>Current values included are plan cost at annuity start date, starting date of annuity, and age of recipient at start date</a:t>
            </a:r>
            <a:endParaRPr lang="en-US" sz="9600" b="0" i="0">
              <a:solidFill>
                <a:srgbClr val="333333"/>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9600" b="1" i="0">
                <a:solidFill>
                  <a:srgbClr val="333333"/>
                </a:solidFill>
                <a:effectLst/>
                <a:latin typeface="Times New Roman" panose="02020603050405020304" pitchFamily="18" charset="0"/>
                <a:cs typeface="Times New Roman" panose="02020603050405020304" pitchFamily="18" charset="0"/>
              </a:rPr>
              <a:t>Carryforward of Form FEC (Foreign Earned Compensation) data</a:t>
            </a:r>
            <a:endParaRPr lang="en-US" sz="9600" b="0" i="0">
              <a:solidFill>
                <a:srgbClr val="333333"/>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9600" b="1" i="0">
                <a:solidFill>
                  <a:srgbClr val="333333"/>
                </a:solidFill>
                <a:effectLst/>
                <a:latin typeface="Times New Roman" panose="02020603050405020304" pitchFamily="18" charset="0"/>
                <a:cs typeface="Times New Roman" panose="02020603050405020304" pitchFamily="18" charset="0"/>
              </a:rPr>
              <a:t>Carryforward of Education Credits - </a:t>
            </a:r>
            <a:r>
              <a:rPr lang="en-US" sz="9600" b="0" i="1">
                <a:solidFill>
                  <a:srgbClr val="333333"/>
                </a:solidFill>
                <a:effectLst/>
                <a:latin typeface="Times New Roman" panose="02020603050405020304" pitchFamily="18" charset="0"/>
                <a:cs typeface="Times New Roman" panose="02020603050405020304" pitchFamily="18" charset="0"/>
              </a:rPr>
              <a:t>This includes the educational institution details</a:t>
            </a:r>
            <a:endParaRPr lang="en-US" sz="9600" b="0" i="0">
              <a:solidFill>
                <a:srgbClr val="333333"/>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9600" b="1" i="0">
                <a:solidFill>
                  <a:srgbClr val="333333"/>
                </a:solidFill>
                <a:effectLst/>
                <a:latin typeface="Times New Roman" panose="02020603050405020304" pitchFamily="18" charset="0"/>
                <a:cs typeface="Times New Roman" panose="02020603050405020304" pitchFamily="18" charset="0"/>
              </a:rPr>
              <a:t>Carryforward of Taxpayer Notes - </a:t>
            </a:r>
            <a:r>
              <a:rPr lang="en-US" sz="9600" b="0" i="1">
                <a:solidFill>
                  <a:srgbClr val="333333"/>
                </a:solidFill>
                <a:effectLst/>
                <a:latin typeface="Times New Roman" panose="02020603050405020304" pitchFamily="18" charset="0"/>
                <a:cs typeface="Times New Roman" panose="02020603050405020304" pitchFamily="18" charset="0"/>
              </a:rPr>
              <a:t>This includes the title and details of notes added to a return from the prior year</a:t>
            </a:r>
            <a:endParaRPr lang="en-US" sz="9600" b="0" i="0">
              <a:solidFill>
                <a:srgbClr val="333333"/>
              </a:solidFill>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FA66804-7476-9C1D-397D-81503BB3C33D}"/>
              </a:ext>
            </a:extLst>
          </p:cNvPr>
          <p:cNvSpPr>
            <a:spLocks noGrp="1"/>
          </p:cNvSpPr>
          <p:nvPr>
            <p:ph type="sldNum" sz="quarter" idx="12"/>
          </p:nvPr>
        </p:nvSpPr>
        <p:spPr/>
        <p:txBody>
          <a:bodyPr/>
          <a:lstStyle/>
          <a:p>
            <a:fld id="{D4A68114-37C0-499E-BFBE-01C969A173B6}" type="slidenum">
              <a:rPr lang="en-US" smtClean="0"/>
              <a:t>85</a:t>
            </a:fld>
            <a:endParaRPr lang="en-US"/>
          </a:p>
        </p:txBody>
      </p:sp>
    </p:spTree>
    <p:extLst>
      <p:ext uri="{BB962C8B-B14F-4D97-AF65-F5344CB8AC3E}">
        <p14:creationId xmlns:p14="http://schemas.microsoft.com/office/powerpoint/2010/main" val="388390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1685-87DB-B657-F0CA-D6D0EA41D26E}"/>
              </a:ext>
            </a:extLst>
          </p:cNvPr>
          <p:cNvSpPr>
            <a:spLocks noGrp="1"/>
          </p:cNvSpPr>
          <p:nvPr>
            <p:ph type="title"/>
          </p:nvPr>
        </p:nvSpPr>
        <p:spPr/>
        <p:txBody>
          <a:bodyPr/>
          <a:lstStyle/>
          <a:p>
            <a:r>
              <a:rPr lang="en-US"/>
              <a:t>TAXSLAYER</a:t>
            </a:r>
          </a:p>
        </p:txBody>
      </p:sp>
      <p:sp>
        <p:nvSpPr>
          <p:cNvPr id="3" name="Content Placeholder 2">
            <a:extLst>
              <a:ext uri="{FF2B5EF4-FFF2-40B4-BE49-F238E27FC236}">
                <a16:creationId xmlns:a16="http://schemas.microsoft.com/office/drawing/2014/main" id="{A5F66FF5-8C10-757D-31B2-F1B8BD8AA4E8}"/>
              </a:ext>
            </a:extLst>
          </p:cNvPr>
          <p:cNvSpPr>
            <a:spLocks noGrp="1"/>
          </p:cNvSpPr>
          <p:nvPr>
            <p:ph idx="1"/>
          </p:nvPr>
        </p:nvSpPr>
        <p:spPr>
          <a:xfrm>
            <a:off x="838200" y="1515533"/>
            <a:ext cx="10515600" cy="5205942"/>
          </a:xfrm>
        </p:spPr>
        <p:txBody>
          <a:bodyPr>
            <a:normAutofit fontScale="70000" lnSpcReduction="20000"/>
          </a:bodyPr>
          <a:lstStyle/>
          <a:p>
            <a:r>
              <a:rPr lang="en-US" sz="3600" b="1" i="0">
                <a:solidFill>
                  <a:srgbClr val="333333"/>
                </a:solidFill>
                <a:effectLst/>
                <a:latin typeface="Times New Roman" panose="02020603050405020304" pitchFamily="18" charset="0"/>
                <a:cs typeface="Times New Roman" panose="02020603050405020304" pitchFamily="18" charset="0"/>
              </a:rPr>
              <a:t>Carryforward of Form 1099-MISC payer data</a:t>
            </a:r>
            <a:endParaRPr lang="en-US" sz="3600" b="0" i="0">
              <a:solidFill>
                <a:srgbClr val="333333"/>
              </a:solidFill>
              <a:effectLst/>
              <a:latin typeface="Times New Roman" panose="02020603050405020304" pitchFamily="18" charset="0"/>
              <a:cs typeface="Times New Roman" panose="02020603050405020304" pitchFamily="18" charset="0"/>
            </a:endParaRPr>
          </a:p>
          <a:p>
            <a:r>
              <a:rPr lang="en-US" sz="3600" b="1" i="0">
                <a:solidFill>
                  <a:srgbClr val="333333"/>
                </a:solidFill>
                <a:effectLst/>
                <a:latin typeface="Times New Roman" panose="02020603050405020304" pitchFamily="18" charset="0"/>
                <a:cs typeface="Times New Roman" panose="02020603050405020304" pitchFamily="18" charset="0"/>
              </a:rPr>
              <a:t>Carryforward of the Unallowed Loss from Schedule E</a:t>
            </a:r>
            <a:endParaRPr lang="en-US" sz="3600" b="0" i="0">
              <a:solidFill>
                <a:srgbClr val="333333"/>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b="1" i="0">
                <a:solidFill>
                  <a:srgbClr val="333333"/>
                </a:solidFill>
                <a:effectLst/>
              </a:rPr>
              <a:t>Taxpayer (spouse if MFJ) name, filing status, taxpayer identification number (SSN/ITIN), date of birth, and phone number</a:t>
            </a:r>
            <a:endParaRPr lang="en-US" b="0" i="0">
              <a:solidFill>
                <a:srgbClr val="333333"/>
              </a:solidFill>
              <a:effectLst/>
            </a:endParaRPr>
          </a:p>
          <a:p>
            <a:pPr algn="l">
              <a:buFont typeface="Arial" panose="020B0604020202020204" pitchFamily="34" charset="0"/>
              <a:buChar char="•"/>
            </a:pPr>
            <a:r>
              <a:rPr lang="en-US" b="1" i="0">
                <a:solidFill>
                  <a:srgbClr val="333333"/>
                </a:solidFill>
                <a:effectLst/>
              </a:rPr>
              <a:t>Carryforward of dependents</a:t>
            </a:r>
            <a:endParaRPr lang="en-US" b="0" i="0">
              <a:solidFill>
                <a:srgbClr val="333333"/>
              </a:solidFill>
              <a:effectLst/>
            </a:endParaRPr>
          </a:p>
          <a:p>
            <a:pPr algn="l">
              <a:buFont typeface="Arial" panose="020B0604020202020204" pitchFamily="34" charset="0"/>
              <a:buChar char="•"/>
            </a:pPr>
            <a:r>
              <a:rPr lang="en-US" b="1" i="0">
                <a:solidFill>
                  <a:srgbClr val="333333"/>
                </a:solidFill>
                <a:effectLst/>
              </a:rPr>
              <a:t>Carryforward of W-2/W-2PR employers</a:t>
            </a:r>
            <a:endParaRPr lang="en-US" b="0" i="0">
              <a:solidFill>
                <a:srgbClr val="333333"/>
              </a:solidFill>
              <a:effectLst/>
            </a:endParaRPr>
          </a:p>
          <a:p>
            <a:pPr algn="l">
              <a:buFont typeface="Arial" panose="020B0604020202020204" pitchFamily="34" charset="0"/>
              <a:buChar char="•"/>
            </a:pPr>
            <a:r>
              <a:rPr lang="en-US" b="1" i="0">
                <a:solidFill>
                  <a:srgbClr val="333333"/>
                </a:solidFill>
                <a:effectLst/>
              </a:rPr>
              <a:t>Carryforward of 1099-R/RRB-1099-R payers including state and state ID’s</a:t>
            </a:r>
            <a:endParaRPr lang="en-US" b="0" i="0">
              <a:solidFill>
                <a:srgbClr val="333333"/>
              </a:solidFill>
              <a:effectLst/>
            </a:endParaRPr>
          </a:p>
          <a:p>
            <a:pPr algn="l">
              <a:buFont typeface="Arial" panose="020B0604020202020204" pitchFamily="34" charset="0"/>
              <a:buChar char="•"/>
            </a:pPr>
            <a:r>
              <a:rPr lang="en-US" b="1" i="0">
                <a:solidFill>
                  <a:srgbClr val="333333"/>
                </a:solidFill>
                <a:effectLst/>
              </a:rPr>
              <a:t>Carryforward of Schedule D - </a:t>
            </a:r>
            <a:r>
              <a:rPr lang="en-US" b="0" i="1">
                <a:solidFill>
                  <a:srgbClr val="333333"/>
                </a:solidFill>
                <a:effectLst/>
              </a:rPr>
              <a:t>Specifically the carryforward of capital loss and depreciation worksheet</a:t>
            </a:r>
            <a:endParaRPr lang="en-US" b="0" i="0">
              <a:solidFill>
                <a:srgbClr val="333333"/>
              </a:solidFill>
              <a:effectLst/>
            </a:endParaRPr>
          </a:p>
          <a:p>
            <a:pPr algn="l">
              <a:buFont typeface="Arial" panose="020B0604020202020204" pitchFamily="34" charset="0"/>
              <a:buChar char="•"/>
            </a:pPr>
            <a:r>
              <a:rPr lang="en-US" b="1" i="0">
                <a:solidFill>
                  <a:srgbClr val="333333"/>
                </a:solidFill>
                <a:effectLst/>
              </a:rPr>
              <a:t>Carryforward of Schedule C - </a:t>
            </a:r>
            <a:r>
              <a:rPr lang="en-US" b="0" i="1">
                <a:solidFill>
                  <a:srgbClr val="333333"/>
                </a:solidFill>
                <a:effectLst/>
              </a:rPr>
              <a:t>Specifically business name, business code and description</a:t>
            </a:r>
            <a:endParaRPr lang="en-US" b="0" i="0">
              <a:solidFill>
                <a:srgbClr val="333333"/>
              </a:solidFill>
              <a:effectLst/>
            </a:endParaRPr>
          </a:p>
          <a:p>
            <a:pPr algn="l">
              <a:buFont typeface="Arial" panose="020B0604020202020204" pitchFamily="34" charset="0"/>
              <a:buChar char="•"/>
            </a:pPr>
            <a:r>
              <a:rPr lang="en-US" b="1" i="0">
                <a:solidFill>
                  <a:srgbClr val="333333"/>
                </a:solidFill>
                <a:effectLst/>
              </a:rPr>
              <a:t>Carryforward of Schedule E - </a:t>
            </a:r>
            <a:r>
              <a:rPr lang="en-US" b="0" i="1">
                <a:solidFill>
                  <a:srgbClr val="333333"/>
                </a:solidFill>
                <a:effectLst/>
              </a:rPr>
              <a:t>Specifically rental information and Schedule K-1 payer information</a:t>
            </a:r>
            <a:endParaRPr lang="en-US" b="0" i="0">
              <a:solidFill>
                <a:srgbClr val="333333"/>
              </a:solidFill>
              <a:effectLst/>
            </a:endParaRPr>
          </a:p>
          <a:p>
            <a:endParaRPr lang="en-US"/>
          </a:p>
        </p:txBody>
      </p:sp>
      <p:sp>
        <p:nvSpPr>
          <p:cNvPr id="4" name="Slide Number Placeholder 3">
            <a:extLst>
              <a:ext uri="{FF2B5EF4-FFF2-40B4-BE49-F238E27FC236}">
                <a16:creationId xmlns:a16="http://schemas.microsoft.com/office/drawing/2014/main" id="{7FA66804-7476-9C1D-397D-81503BB3C33D}"/>
              </a:ext>
            </a:extLst>
          </p:cNvPr>
          <p:cNvSpPr>
            <a:spLocks noGrp="1"/>
          </p:cNvSpPr>
          <p:nvPr>
            <p:ph type="sldNum" sz="quarter" idx="12"/>
          </p:nvPr>
        </p:nvSpPr>
        <p:spPr/>
        <p:txBody>
          <a:bodyPr/>
          <a:lstStyle/>
          <a:p>
            <a:fld id="{D4A68114-37C0-499E-BFBE-01C969A173B6}" type="slidenum">
              <a:rPr lang="en-US" smtClean="0"/>
              <a:t>86</a:t>
            </a:fld>
            <a:endParaRPr lang="en-US"/>
          </a:p>
        </p:txBody>
      </p:sp>
    </p:spTree>
    <p:extLst>
      <p:ext uri="{BB962C8B-B14F-4D97-AF65-F5344CB8AC3E}">
        <p14:creationId xmlns:p14="http://schemas.microsoft.com/office/powerpoint/2010/main" val="4612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1685-87DB-B657-F0CA-D6D0EA41D26E}"/>
              </a:ext>
            </a:extLst>
          </p:cNvPr>
          <p:cNvSpPr>
            <a:spLocks noGrp="1"/>
          </p:cNvSpPr>
          <p:nvPr>
            <p:ph type="title"/>
          </p:nvPr>
        </p:nvSpPr>
        <p:spPr/>
        <p:txBody>
          <a:bodyPr/>
          <a:lstStyle/>
          <a:p>
            <a:r>
              <a:rPr lang="en-US"/>
              <a:t>TAXSLAYER</a:t>
            </a:r>
          </a:p>
        </p:txBody>
      </p:sp>
      <p:sp>
        <p:nvSpPr>
          <p:cNvPr id="3" name="Content Placeholder 2">
            <a:extLst>
              <a:ext uri="{FF2B5EF4-FFF2-40B4-BE49-F238E27FC236}">
                <a16:creationId xmlns:a16="http://schemas.microsoft.com/office/drawing/2014/main" id="{A5F66FF5-8C10-757D-31B2-F1B8BD8AA4E8}"/>
              </a:ext>
            </a:extLst>
          </p:cNvPr>
          <p:cNvSpPr>
            <a:spLocks noGrp="1"/>
          </p:cNvSpPr>
          <p:nvPr>
            <p:ph idx="1"/>
          </p:nvPr>
        </p:nvSpPr>
        <p:spPr>
          <a:xfrm>
            <a:off x="838200" y="1515533"/>
            <a:ext cx="10515600" cy="4661429"/>
          </a:xfrm>
        </p:spPr>
        <p:txBody>
          <a:bodyPr>
            <a:normAutofit fontScale="85000" lnSpcReduction="20000"/>
          </a:bodyPr>
          <a:lstStyle/>
          <a:p>
            <a:pPr algn="l">
              <a:buFont typeface="Arial" panose="020B0604020202020204" pitchFamily="34" charset="0"/>
              <a:buChar char="•"/>
            </a:pPr>
            <a:r>
              <a:rPr lang="en-US" b="1" i="0">
                <a:solidFill>
                  <a:srgbClr val="333333"/>
                </a:solidFill>
                <a:effectLst/>
                <a:latin typeface="Times New Roman" panose="02020603050405020304" pitchFamily="18" charset="0"/>
                <a:cs typeface="Times New Roman" panose="02020603050405020304" pitchFamily="18" charset="0"/>
              </a:rPr>
              <a:t>Carryforward of Child Care providers and associated dependents</a:t>
            </a:r>
            <a:endParaRPr lang="en-US" b="0" i="0">
              <a:solidFill>
                <a:srgbClr val="333333"/>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b="1" i="0">
                <a:solidFill>
                  <a:srgbClr val="333333"/>
                </a:solidFill>
                <a:effectLst/>
                <a:latin typeface="Times New Roman" panose="02020603050405020304" pitchFamily="18" charset="0"/>
                <a:cs typeface="Times New Roman" panose="02020603050405020304" pitchFamily="18" charset="0"/>
              </a:rPr>
              <a:t>Carryforward of Schedule B financial institution info for Forms 1099-INT/DIV</a:t>
            </a:r>
            <a:endParaRPr lang="en-US" b="0" i="0">
              <a:solidFill>
                <a:srgbClr val="333333"/>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b="1" i="0">
                <a:solidFill>
                  <a:srgbClr val="333333"/>
                </a:solidFill>
                <a:effectLst/>
                <a:latin typeface="Times New Roman" panose="02020603050405020304" pitchFamily="18" charset="0"/>
                <a:cs typeface="Times New Roman" panose="02020603050405020304" pitchFamily="18" charset="0"/>
              </a:rPr>
              <a:t>Carryforward of State and Local Refunds if itemized in the prior year</a:t>
            </a:r>
            <a:endParaRPr lang="en-US" b="0" i="0">
              <a:solidFill>
                <a:srgbClr val="333333"/>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b="1" i="0">
                <a:solidFill>
                  <a:srgbClr val="333333"/>
                </a:solidFill>
                <a:effectLst/>
                <a:latin typeface="Times New Roman" panose="02020603050405020304" pitchFamily="18" charset="0"/>
                <a:cs typeface="Times New Roman" panose="02020603050405020304" pitchFamily="18" charset="0"/>
              </a:rPr>
              <a:t>Carryforward of F5405 First Time Homebuyer Repayment - </a:t>
            </a:r>
            <a:r>
              <a:rPr lang="en-US" b="0" i="1">
                <a:solidFill>
                  <a:srgbClr val="333333"/>
                </a:solidFill>
                <a:effectLst/>
                <a:latin typeface="Times New Roman" panose="02020603050405020304" pitchFamily="18" charset="0"/>
                <a:cs typeface="Times New Roman" panose="02020603050405020304" pitchFamily="18" charset="0"/>
              </a:rPr>
              <a:t>Presented as an e-file warning if repayment present on prior year but not current year</a:t>
            </a:r>
            <a:endParaRPr lang="en-US" b="0" i="0">
              <a:solidFill>
                <a:srgbClr val="333333"/>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b="1" i="0">
                <a:solidFill>
                  <a:srgbClr val="333333"/>
                </a:solidFill>
                <a:effectLst/>
                <a:latin typeface="Times New Roman" panose="02020603050405020304" pitchFamily="18" charset="0"/>
                <a:cs typeface="Times New Roman" panose="02020603050405020304" pitchFamily="18" charset="0"/>
              </a:rPr>
              <a:t>Carryforward of Form 1095-A - </a:t>
            </a:r>
            <a:r>
              <a:rPr lang="en-US" b="0" i="1">
                <a:solidFill>
                  <a:srgbClr val="333333"/>
                </a:solidFill>
                <a:effectLst/>
                <a:latin typeface="Times New Roman" panose="02020603050405020304" pitchFamily="18" charset="0"/>
                <a:cs typeface="Times New Roman" panose="02020603050405020304" pitchFamily="18" charset="0"/>
              </a:rPr>
              <a:t>Presented as an e-file warning if F1095-A was present on prior year but not current year</a:t>
            </a:r>
            <a:endParaRPr lang="en-US" b="0" i="0">
              <a:solidFill>
                <a:srgbClr val="333333"/>
              </a:solidFill>
              <a:effectLst/>
              <a:latin typeface="Times New Roman" panose="02020603050405020304" pitchFamily="18" charset="0"/>
              <a:cs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7FA66804-7476-9C1D-397D-81503BB3C33D}"/>
              </a:ext>
            </a:extLst>
          </p:cNvPr>
          <p:cNvSpPr>
            <a:spLocks noGrp="1"/>
          </p:cNvSpPr>
          <p:nvPr>
            <p:ph type="sldNum" sz="quarter" idx="12"/>
          </p:nvPr>
        </p:nvSpPr>
        <p:spPr/>
        <p:txBody>
          <a:bodyPr/>
          <a:lstStyle/>
          <a:p>
            <a:fld id="{D4A68114-37C0-499E-BFBE-01C969A173B6}" type="slidenum">
              <a:rPr lang="en-US" smtClean="0"/>
              <a:t>87</a:t>
            </a:fld>
            <a:endParaRPr lang="en-US"/>
          </a:p>
        </p:txBody>
      </p:sp>
    </p:spTree>
    <p:extLst>
      <p:ext uri="{BB962C8B-B14F-4D97-AF65-F5344CB8AC3E}">
        <p14:creationId xmlns:p14="http://schemas.microsoft.com/office/powerpoint/2010/main" val="333139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C08A0-B326-2604-7246-C865B062BACD}"/>
              </a:ext>
            </a:extLst>
          </p:cNvPr>
          <p:cNvSpPr>
            <a:spLocks noGrp="1"/>
          </p:cNvSpPr>
          <p:nvPr>
            <p:ph type="title"/>
          </p:nvPr>
        </p:nvSpPr>
        <p:spPr/>
        <p:txBody>
          <a:bodyPr/>
          <a:lstStyle/>
          <a:p>
            <a:r>
              <a:rPr lang="en-US" dirty="0"/>
              <a:t>SIMPLIFIED METHOD</a:t>
            </a:r>
          </a:p>
        </p:txBody>
      </p:sp>
      <p:sp>
        <p:nvSpPr>
          <p:cNvPr id="3" name="Content Placeholder 2">
            <a:extLst>
              <a:ext uri="{FF2B5EF4-FFF2-40B4-BE49-F238E27FC236}">
                <a16:creationId xmlns:a16="http://schemas.microsoft.com/office/drawing/2014/main" id="{9FFA8909-A78E-7EF7-1E92-F91BA2F03070}"/>
              </a:ext>
            </a:extLst>
          </p:cNvPr>
          <p:cNvSpPr>
            <a:spLocks noGrp="1"/>
          </p:cNvSpPr>
          <p:nvPr>
            <p:ph idx="1"/>
          </p:nvPr>
        </p:nvSpPr>
        <p:spPr>
          <a:xfrm>
            <a:off x="838200" y="1531917"/>
            <a:ext cx="10515600" cy="4645046"/>
          </a:xfrm>
        </p:spPr>
        <p:txBody>
          <a:bodyPr>
            <a:normAutofit lnSpcReduction="10000"/>
          </a:bodyPr>
          <a:lstStyle/>
          <a:p>
            <a:r>
              <a:rPr lang="en-US" dirty="0"/>
              <a:t>I am a big fan of the cotaxaide.org tools.  My favorite is the Simplified Method tool (Annuity/Pension Exclusion Calculator).</a:t>
            </a:r>
          </a:p>
          <a:p>
            <a:r>
              <a:rPr lang="en-US" dirty="0"/>
              <a:t>Now that TS carries forward Simplified Method Worksheet entries, if you use the cotaxaide tool, I suggest entering the information from the calculator, including the Amounts previously recovered (as shown in the Simplified General Rule Worksheet box in the calculator), so that the carryforward feature will (hopefully) work for subsequent years.</a:t>
            </a:r>
          </a:p>
        </p:txBody>
      </p:sp>
      <p:sp>
        <p:nvSpPr>
          <p:cNvPr id="4" name="Slide Number Placeholder 3">
            <a:extLst>
              <a:ext uri="{FF2B5EF4-FFF2-40B4-BE49-F238E27FC236}">
                <a16:creationId xmlns:a16="http://schemas.microsoft.com/office/drawing/2014/main" id="{10757DA4-BFF3-EA93-B5E9-53713D3362C3}"/>
              </a:ext>
            </a:extLst>
          </p:cNvPr>
          <p:cNvSpPr>
            <a:spLocks noGrp="1"/>
          </p:cNvSpPr>
          <p:nvPr>
            <p:ph type="sldNum" sz="quarter" idx="12"/>
          </p:nvPr>
        </p:nvSpPr>
        <p:spPr/>
        <p:txBody>
          <a:bodyPr/>
          <a:lstStyle/>
          <a:p>
            <a:fld id="{D4A68114-37C0-499E-BFBE-01C969A173B6}" type="slidenum">
              <a:rPr lang="en-US" smtClean="0"/>
              <a:t>88</a:t>
            </a:fld>
            <a:endParaRPr lang="en-US" dirty="0"/>
          </a:p>
        </p:txBody>
      </p:sp>
    </p:spTree>
    <p:extLst>
      <p:ext uri="{BB962C8B-B14F-4D97-AF65-F5344CB8AC3E}">
        <p14:creationId xmlns:p14="http://schemas.microsoft.com/office/powerpoint/2010/main" val="227552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BD920-25E0-9059-8F4F-90A2684E44C7}"/>
              </a:ext>
            </a:extLst>
          </p:cNvPr>
          <p:cNvSpPr>
            <a:spLocks noGrp="1"/>
          </p:cNvSpPr>
          <p:nvPr>
            <p:ph type="title"/>
          </p:nvPr>
        </p:nvSpPr>
        <p:spPr/>
        <p:txBody>
          <a:bodyPr/>
          <a:lstStyle/>
          <a:p>
            <a:r>
              <a:rPr lang="en-US"/>
              <a:t>VIEWING THE RETURN</a:t>
            </a:r>
          </a:p>
        </p:txBody>
      </p:sp>
      <p:sp>
        <p:nvSpPr>
          <p:cNvPr id="3" name="Content Placeholder 2">
            <a:extLst>
              <a:ext uri="{FF2B5EF4-FFF2-40B4-BE49-F238E27FC236}">
                <a16:creationId xmlns:a16="http://schemas.microsoft.com/office/drawing/2014/main" id="{FD52270E-69AE-797C-B3C8-FA294552B3DB}"/>
              </a:ext>
            </a:extLst>
          </p:cNvPr>
          <p:cNvSpPr>
            <a:spLocks noGrp="1"/>
          </p:cNvSpPr>
          <p:nvPr>
            <p:ph idx="1"/>
          </p:nvPr>
        </p:nvSpPr>
        <p:spPr/>
        <p:txBody>
          <a:bodyPr/>
          <a:lstStyle/>
          <a:p>
            <a:pPr>
              <a:lnSpc>
                <a:spcPct val="80000"/>
              </a:lnSpc>
            </a:pPr>
            <a:r>
              <a:rPr lang="en-US"/>
              <a:t>There is a new “Preview Return” button at the top of every page so you can create the pdf without going to Summary/Print.</a:t>
            </a:r>
          </a:p>
        </p:txBody>
      </p:sp>
      <p:sp>
        <p:nvSpPr>
          <p:cNvPr id="4" name="Slide Number Placeholder 3">
            <a:extLst>
              <a:ext uri="{FF2B5EF4-FFF2-40B4-BE49-F238E27FC236}">
                <a16:creationId xmlns:a16="http://schemas.microsoft.com/office/drawing/2014/main" id="{8F33468E-660D-26DE-5F4D-A4CBE273D39B}"/>
              </a:ext>
            </a:extLst>
          </p:cNvPr>
          <p:cNvSpPr>
            <a:spLocks noGrp="1"/>
          </p:cNvSpPr>
          <p:nvPr>
            <p:ph type="sldNum" sz="quarter" idx="12"/>
          </p:nvPr>
        </p:nvSpPr>
        <p:spPr/>
        <p:txBody>
          <a:bodyPr/>
          <a:lstStyle/>
          <a:p>
            <a:fld id="{D4A68114-37C0-499E-BFBE-01C969A173B6}" type="slidenum">
              <a:rPr lang="en-US" smtClean="0"/>
              <a:t>89</a:t>
            </a:fld>
            <a:endParaRPr lang="en-US"/>
          </a:p>
        </p:txBody>
      </p:sp>
      <p:pic>
        <p:nvPicPr>
          <p:cNvPr id="6" name="Picture 5">
            <a:extLst>
              <a:ext uri="{FF2B5EF4-FFF2-40B4-BE49-F238E27FC236}">
                <a16:creationId xmlns:a16="http://schemas.microsoft.com/office/drawing/2014/main" id="{8849A69F-0DF7-2BE5-FF01-3F2BA8616021}"/>
              </a:ext>
            </a:extLst>
          </p:cNvPr>
          <p:cNvPicPr>
            <a:picLocks noChangeAspect="1"/>
          </p:cNvPicPr>
          <p:nvPr/>
        </p:nvPicPr>
        <p:blipFill>
          <a:blip r:embed="rId2"/>
          <a:stretch>
            <a:fillRect/>
          </a:stretch>
        </p:blipFill>
        <p:spPr>
          <a:xfrm>
            <a:off x="2399784" y="4062257"/>
            <a:ext cx="7392432" cy="857370"/>
          </a:xfrm>
          <a:prstGeom prst="rect">
            <a:avLst/>
          </a:prstGeom>
        </p:spPr>
      </p:pic>
      <p:sp>
        <p:nvSpPr>
          <p:cNvPr id="7" name="Rectangle: Rounded Corners 6">
            <a:extLst>
              <a:ext uri="{FF2B5EF4-FFF2-40B4-BE49-F238E27FC236}">
                <a16:creationId xmlns:a16="http://schemas.microsoft.com/office/drawing/2014/main" id="{E550F981-6603-D5B4-4650-49FFD333E866}"/>
              </a:ext>
            </a:extLst>
          </p:cNvPr>
          <p:cNvSpPr/>
          <p:nvPr/>
        </p:nvSpPr>
        <p:spPr>
          <a:xfrm>
            <a:off x="6668220" y="4145886"/>
            <a:ext cx="1371599" cy="34505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979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013D4-E136-C9BC-1DFC-F30D75B45122}"/>
              </a:ext>
            </a:extLst>
          </p:cNvPr>
          <p:cNvSpPr>
            <a:spLocks noGrp="1"/>
          </p:cNvSpPr>
          <p:nvPr>
            <p:ph type="title"/>
          </p:nvPr>
        </p:nvSpPr>
        <p:spPr>
          <a:xfrm>
            <a:off x="838200" y="365125"/>
            <a:ext cx="10515600" cy="890692"/>
          </a:xfrm>
        </p:spPr>
        <p:txBody>
          <a:bodyPr/>
          <a:lstStyle/>
          <a:p>
            <a:r>
              <a:rPr lang="en-US"/>
              <a:t>RMD PENALTY</a:t>
            </a:r>
          </a:p>
        </p:txBody>
      </p:sp>
      <p:sp>
        <p:nvSpPr>
          <p:cNvPr id="3" name="Content Placeholder 2">
            <a:extLst>
              <a:ext uri="{FF2B5EF4-FFF2-40B4-BE49-F238E27FC236}">
                <a16:creationId xmlns:a16="http://schemas.microsoft.com/office/drawing/2014/main" id="{F811FDC8-BDDB-9F4C-93DB-7193A1B8013A}"/>
              </a:ext>
            </a:extLst>
          </p:cNvPr>
          <p:cNvSpPr>
            <a:spLocks noGrp="1"/>
          </p:cNvSpPr>
          <p:nvPr>
            <p:ph idx="1"/>
          </p:nvPr>
        </p:nvSpPr>
        <p:spPr>
          <a:xfrm>
            <a:off x="838200" y="1104405"/>
            <a:ext cx="10515600" cy="5617070"/>
          </a:xfrm>
        </p:spPr>
        <p:txBody>
          <a:bodyPr>
            <a:normAutofit fontScale="92500" lnSpcReduction="10000"/>
          </a:bodyPr>
          <a:lstStyle/>
          <a:p>
            <a:r>
              <a:rPr lang="en-US" b="0"/>
              <a:t>How do you “correct” the failure to pay an RMD and get the 10% rate?  </a:t>
            </a:r>
            <a:r>
              <a:rPr lang="en-US"/>
              <a:t>The draft Form 5329 instructions state:</a:t>
            </a:r>
          </a:p>
          <a:p>
            <a:pPr marL="457200" lvl="1" indent="0">
              <a:buNone/>
            </a:pPr>
            <a:r>
              <a:rPr lang="en-US" sz="2800"/>
              <a:t>You may be subject to a reduced additional tax rate of 10% of the amount not distributed if, during the correction window, you take a distribution of the amount on which the tax is due and submit a return reflecting this additional tax.</a:t>
            </a:r>
          </a:p>
          <a:p>
            <a:r>
              <a:rPr lang="en-US"/>
              <a:t>It is not clear to me if that means an amended return for the year the 25% penalty was paid or a return for a later year when the correction is made.  Pub. 590-B once issued should discuss this in more detail.</a:t>
            </a:r>
          </a:p>
          <a:p>
            <a:r>
              <a:rPr lang="en-US"/>
              <a:t>In either event, it would appear that the corrected return would be out of scope as it must include a Form 5329 with Part IX completed.</a:t>
            </a:r>
          </a:p>
        </p:txBody>
      </p:sp>
      <p:sp>
        <p:nvSpPr>
          <p:cNvPr id="4" name="Slide Number Placeholder 3">
            <a:extLst>
              <a:ext uri="{FF2B5EF4-FFF2-40B4-BE49-F238E27FC236}">
                <a16:creationId xmlns:a16="http://schemas.microsoft.com/office/drawing/2014/main" id="{515CE1ED-7990-58E4-A5F9-56303C0C5ECD}"/>
              </a:ext>
            </a:extLst>
          </p:cNvPr>
          <p:cNvSpPr>
            <a:spLocks noGrp="1"/>
          </p:cNvSpPr>
          <p:nvPr>
            <p:ph type="sldNum" sz="quarter" idx="12"/>
          </p:nvPr>
        </p:nvSpPr>
        <p:spPr/>
        <p:txBody>
          <a:bodyPr/>
          <a:lstStyle/>
          <a:p>
            <a:fld id="{D4A68114-37C0-499E-BFBE-01C969A173B6}" type="slidenum">
              <a:rPr lang="en-US" smtClean="0"/>
              <a:t>9</a:t>
            </a:fld>
            <a:endParaRPr lang="en-US"/>
          </a:p>
        </p:txBody>
      </p:sp>
    </p:spTree>
    <p:extLst>
      <p:ext uri="{BB962C8B-B14F-4D97-AF65-F5344CB8AC3E}">
        <p14:creationId xmlns:p14="http://schemas.microsoft.com/office/powerpoint/2010/main" val="339478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2AB6D-114A-C512-04D2-8078AE5E1E2D}"/>
              </a:ext>
            </a:extLst>
          </p:cNvPr>
          <p:cNvSpPr>
            <a:spLocks noGrp="1"/>
          </p:cNvSpPr>
          <p:nvPr>
            <p:ph type="title"/>
          </p:nvPr>
        </p:nvSpPr>
        <p:spPr/>
        <p:txBody>
          <a:bodyPr/>
          <a:lstStyle/>
          <a:p>
            <a:r>
              <a:rPr lang="en-US"/>
              <a:t>MFS RETURNS</a:t>
            </a:r>
          </a:p>
        </p:txBody>
      </p:sp>
      <p:sp>
        <p:nvSpPr>
          <p:cNvPr id="3" name="Content Placeholder 2">
            <a:extLst>
              <a:ext uri="{FF2B5EF4-FFF2-40B4-BE49-F238E27FC236}">
                <a16:creationId xmlns:a16="http://schemas.microsoft.com/office/drawing/2014/main" id="{995D2C62-2D39-AE0B-0E94-E0A6FCE943CD}"/>
              </a:ext>
            </a:extLst>
          </p:cNvPr>
          <p:cNvSpPr>
            <a:spLocks noGrp="1"/>
          </p:cNvSpPr>
          <p:nvPr>
            <p:ph idx="1"/>
          </p:nvPr>
        </p:nvSpPr>
        <p:spPr>
          <a:xfrm>
            <a:off x="838200" y="1674421"/>
            <a:ext cx="10515600" cy="4502542"/>
          </a:xfrm>
        </p:spPr>
        <p:txBody>
          <a:bodyPr/>
          <a:lstStyle/>
          <a:p>
            <a:pPr>
              <a:lnSpc>
                <a:spcPct val="80000"/>
              </a:lnSpc>
            </a:pPr>
            <a:r>
              <a:rPr lang="en-US"/>
              <a:t>If you select MFS, a question pops up about living with the spouse during the year which is important for properly taxing Social Security income on an MFS return.</a:t>
            </a:r>
          </a:p>
        </p:txBody>
      </p:sp>
      <p:sp>
        <p:nvSpPr>
          <p:cNvPr id="4" name="Slide Number Placeholder 3">
            <a:extLst>
              <a:ext uri="{FF2B5EF4-FFF2-40B4-BE49-F238E27FC236}">
                <a16:creationId xmlns:a16="http://schemas.microsoft.com/office/drawing/2014/main" id="{4DB6BB1F-4DB1-0F6B-A81E-818BBA603DD8}"/>
              </a:ext>
            </a:extLst>
          </p:cNvPr>
          <p:cNvSpPr>
            <a:spLocks noGrp="1"/>
          </p:cNvSpPr>
          <p:nvPr>
            <p:ph type="sldNum" sz="quarter" idx="12"/>
          </p:nvPr>
        </p:nvSpPr>
        <p:spPr/>
        <p:txBody>
          <a:bodyPr/>
          <a:lstStyle/>
          <a:p>
            <a:fld id="{D4A68114-37C0-499E-BFBE-01C969A173B6}" type="slidenum">
              <a:rPr lang="en-US" smtClean="0"/>
              <a:t>90</a:t>
            </a:fld>
            <a:endParaRPr lang="en-US"/>
          </a:p>
        </p:txBody>
      </p:sp>
      <p:pic>
        <p:nvPicPr>
          <p:cNvPr id="6" name="Picture 5">
            <a:extLst>
              <a:ext uri="{FF2B5EF4-FFF2-40B4-BE49-F238E27FC236}">
                <a16:creationId xmlns:a16="http://schemas.microsoft.com/office/drawing/2014/main" id="{76079165-DDCE-4CA6-28B8-3D536EF6810D}"/>
              </a:ext>
            </a:extLst>
          </p:cNvPr>
          <p:cNvPicPr>
            <a:picLocks noChangeAspect="1"/>
          </p:cNvPicPr>
          <p:nvPr/>
        </p:nvPicPr>
        <p:blipFill>
          <a:blip r:embed="rId2"/>
          <a:stretch>
            <a:fillRect/>
          </a:stretch>
        </p:blipFill>
        <p:spPr>
          <a:xfrm>
            <a:off x="3671767" y="3117398"/>
            <a:ext cx="4296375" cy="3238952"/>
          </a:xfrm>
          <a:prstGeom prst="rect">
            <a:avLst/>
          </a:prstGeom>
        </p:spPr>
      </p:pic>
      <p:sp>
        <p:nvSpPr>
          <p:cNvPr id="7" name="Rectangle: Rounded Corners 6">
            <a:extLst>
              <a:ext uri="{FF2B5EF4-FFF2-40B4-BE49-F238E27FC236}">
                <a16:creationId xmlns:a16="http://schemas.microsoft.com/office/drawing/2014/main" id="{3273971E-04BF-AFE7-B280-1A093497D0CF}"/>
              </a:ext>
            </a:extLst>
          </p:cNvPr>
          <p:cNvSpPr/>
          <p:nvPr/>
        </p:nvSpPr>
        <p:spPr>
          <a:xfrm>
            <a:off x="3778370" y="5684808"/>
            <a:ext cx="3959524" cy="67154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0581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59648-B812-705B-FC59-CB7EAA53ACD9}"/>
              </a:ext>
            </a:extLst>
          </p:cNvPr>
          <p:cNvSpPr>
            <a:spLocks noGrp="1"/>
          </p:cNvSpPr>
          <p:nvPr>
            <p:ph type="title"/>
          </p:nvPr>
        </p:nvSpPr>
        <p:spPr/>
        <p:txBody>
          <a:bodyPr/>
          <a:lstStyle/>
          <a:p>
            <a:r>
              <a:rPr lang="en-US" dirty="0"/>
              <a:t>PREMIUM TAX CREDIT</a:t>
            </a:r>
          </a:p>
        </p:txBody>
      </p:sp>
      <p:sp>
        <p:nvSpPr>
          <p:cNvPr id="3" name="Content Placeholder 2">
            <a:extLst>
              <a:ext uri="{FF2B5EF4-FFF2-40B4-BE49-F238E27FC236}">
                <a16:creationId xmlns:a16="http://schemas.microsoft.com/office/drawing/2014/main" id="{C2CC5325-F951-92AC-9EF4-E6E6ABAC97D9}"/>
              </a:ext>
            </a:extLst>
          </p:cNvPr>
          <p:cNvSpPr>
            <a:spLocks noGrp="1"/>
          </p:cNvSpPr>
          <p:nvPr>
            <p:ph idx="1"/>
          </p:nvPr>
        </p:nvSpPr>
        <p:spPr/>
        <p:txBody>
          <a:bodyPr/>
          <a:lstStyle/>
          <a:p>
            <a:r>
              <a:rPr lang="en-US" dirty="0"/>
              <a:t>TaxSlayer is adding the functionality to add page 2 of Form 8962. This deals with the shared policy allocation rules.</a:t>
            </a:r>
          </a:p>
          <a:p>
            <a:r>
              <a:rPr lang="en-US" dirty="0"/>
              <a:t>HOWEVER, to my knowledge this topic is still out of scope for VITA at least according to Pub. 4012 </a:t>
            </a:r>
            <a:r>
              <a:rPr lang="en-US" dirty="0" err="1"/>
              <a:t>andpub</a:t>
            </a:r>
            <a:r>
              <a:rPr lang="en-US" dirty="0"/>
              <a:t>. 4491.</a:t>
            </a:r>
          </a:p>
        </p:txBody>
      </p:sp>
      <p:sp>
        <p:nvSpPr>
          <p:cNvPr id="4" name="Slide Number Placeholder 3">
            <a:extLst>
              <a:ext uri="{FF2B5EF4-FFF2-40B4-BE49-F238E27FC236}">
                <a16:creationId xmlns:a16="http://schemas.microsoft.com/office/drawing/2014/main" id="{12B399BF-51F2-2B03-F941-EEF59BD1FF82}"/>
              </a:ext>
            </a:extLst>
          </p:cNvPr>
          <p:cNvSpPr>
            <a:spLocks noGrp="1"/>
          </p:cNvSpPr>
          <p:nvPr>
            <p:ph type="sldNum" sz="quarter" idx="12"/>
          </p:nvPr>
        </p:nvSpPr>
        <p:spPr/>
        <p:txBody>
          <a:bodyPr/>
          <a:lstStyle/>
          <a:p>
            <a:fld id="{D4A68114-37C0-499E-BFBE-01C969A173B6}" type="slidenum">
              <a:rPr lang="en-US" smtClean="0"/>
              <a:t>91</a:t>
            </a:fld>
            <a:endParaRPr lang="en-US" dirty="0"/>
          </a:p>
        </p:txBody>
      </p:sp>
    </p:spTree>
    <p:extLst>
      <p:ext uri="{BB962C8B-B14F-4D97-AF65-F5344CB8AC3E}">
        <p14:creationId xmlns:p14="http://schemas.microsoft.com/office/powerpoint/2010/main" val="23842195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C78B7-699B-D2DB-6625-F1B42C2B542A}"/>
              </a:ext>
            </a:extLst>
          </p:cNvPr>
          <p:cNvSpPr>
            <a:spLocks noGrp="1"/>
          </p:cNvSpPr>
          <p:nvPr>
            <p:ph type="title"/>
          </p:nvPr>
        </p:nvSpPr>
        <p:spPr/>
        <p:txBody>
          <a:bodyPr/>
          <a:lstStyle/>
          <a:p>
            <a:r>
              <a:rPr lang="en-US"/>
              <a:t>SCHEDULE D	</a:t>
            </a:r>
          </a:p>
        </p:txBody>
      </p:sp>
      <p:sp>
        <p:nvSpPr>
          <p:cNvPr id="3" name="Content Placeholder 2">
            <a:extLst>
              <a:ext uri="{FF2B5EF4-FFF2-40B4-BE49-F238E27FC236}">
                <a16:creationId xmlns:a16="http://schemas.microsoft.com/office/drawing/2014/main" id="{0AAB22DC-726D-9E3E-D6B2-8453FF040DAC}"/>
              </a:ext>
            </a:extLst>
          </p:cNvPr>
          <p:cNvSpPr>
            <a:spLocks noGrp="1"/>
          </p:cNvSpPr>
          <p:nvPr>
            <p:ph idx="1"/>
          </p:nvPr>
        </p:nvSpPr>
        <p:spPr>
          <a:xfrm>
            <a:off x="838200" y="1509623"/>
            <a:ext cx="10515600" cy="4667339"/>
          </a:xfrm>
        </p:spPr>
        <p:txBody>
          <a:bodyPr/>
          <a:lstStyle/>
          <a:p>
            <a:r>
              <a:rPr lang="en-US"/>
              <a:t>New TaxSlayer menu addition</a:t>
            </a:r>
          </a:p>
        </p:txBody>
      </p:sp>
      <p:sp>
        <p:nvSpPr>
          <p:cNvPr id="4" name="Slide Number Placeholder 3">
            <a:extLst>
              <a:ext uri="{FF2B5EF4-FFF2-40B4-BE49-F238E27FC236}">
                <a16:creationId xmlns:a16="http://schemas.microsoft.com/office/drawing/2014/main" id="{5F30AED1-F74C-CF38-4815-5885F9710232}"/>
              </a:ext>
            </a:extLst>
          </p:cNvPr>
          <p:cNvSpPr>
            <a:spLocks noGrp="1"/>
          </p:cNvSpPr>
          <p:nvPr>
            <p:ph type="sldNum" sz="quarter" idx="12"/>
          </p:nvPr>
        </p:nvSpPr>
        <p:spPr/>
        <p:txBody>
          <a:bodyPr/>
          <a:lstStyle/>
          <a:p>
            <a:fld id="{D4A68114-37C0-499E-BFBE-01C969A173B6}" type="slidenum">
              <a:rPr lang="en-US" smtClean="0"/>
              <a:t>92</a:t>
            </a:fld>
            <a:endParaRPr lang="en-US"/>
          </a:p>
        </p:txBody>
      </p:sp>
      <p:pic>
        <p:nvPicPr>
          <p:cNvPr id="6" name="Picture 5">
            <a:extLst>
              <a:ext uri="{FF2B5EF4-FFF2-40B4-BE49-F238E27FC236}">
                <a16:creationId xmlns:a16="http://schemas.microsoft.com/office/drawing/2014/main" id="{CD7711F8-ADD1-E8CF-82AF-70379B0C8926}"/>
              </a:ext>
            </a:extLst>
          </p:cNvPr>
          <p:cNvPicPr>
            <a:picLocks noChangeAspect="1"/>
          </p:cNvPicPr>
          <p:nvPr/>
        </p:nvPicPr>
        <p:blipFill>
          <a:blip r:embed="rId2"/>
          <a:stretch>
            <a:fillRect/>
          </a:stretch>
        </p:blipFill>
        <p:spPr>
          <a:xfrm>
            <a:off x="448574" y="2380891"/>
            <a:ext cx="11387372" cy="3685071"/>
          </a:xfrm>
          <a:prstGeom prst="rect">
            <a:avLst/>
          </a:prstGeom>
        </p:spPr>
      </p:pic>
      <p:sp>
        <p:nvSpPr>
          <p:cNvPr id="7" name="Rectangle: Rounded Corners 6">
            <a:extLst>
              <a:ext uri="{FF2B5EF4-FFF2-40B4-BE49-F238E27FC236}">
                <a16:creationId xmlns:a16="http://schemas.microsoft.com/office/drawing/2014/main" id="{8CA9A0FD-C531-90E0-01DC-92F2C97DD1E4}"/>
              </a:ext>
            </a:extLst>
          </p:cNvPr>
          <p:cNvSpPr/>
          <p:nvPr/>
        </p:nvSpPr>
        <p:spPr>
          <a:xfrm>
            <a:off x="356054" y="5394420"/>
            <a:ext cx="3959524" cy="67154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08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C78B7-699B-D2DB-6625-F1B42C2B542A}"/>
              </a:ext>
            </a:extLst>
          </p:cNvPr>
          <p:cNvSpPr>
            <a:spLocks noGrp="1"/>
          </p:cNvSpPr>
          <p:nvPr>
            <p:ph type="title"/>
          </p:nvPr>
        </p:nvSpPr>
        <p:spPr/>
        <p:txBody>
          <a:bodyPr/>
          <a:lstStyle/>
          <a:p>
            <a:r>
              <a:rPr lang="en-US"/>
              <a:t>SCHEDULE D	</a:t>
            </a:r>
          </a:p>
        </p:txBody>
      </p:sp>
      <p:pic>
        <p:nvPicPr>
          <p:cNvPr id="8" name="Content Placeholder 7">
            <a:extLst>
              <a:ext uri="{FF2B5EF4-FFF2-40B4-BE49-F238E27FC236}">
                <a16:creationId xmlns:a16="http://schemas.microsoft.com/office/drawing/2014/main" id="{A08FD700-8019-4DEA-64BB-41083BFECE58}"/>
              </a:ext>
            </a:extLst>
          </p:cNvPr>
          <p:cNvPicPr>
            <a:picLocks noGrp="1" noChangeAspect="1"/>
          </p:cNvPicPr>
          <p:nvPr>
            <p:ph idx="1"/>
          </p:nvPr>
        </p:nvPicPr>
        <p:blipFill>
          <a:blip r:embed="rId2"/>
          <a:stretch>
            <a:fillRect/>
          </a:stretch>
        </p:blipFill>
        <p:spPr>
          <a:xfrm>
            <a:off x="2595074" y="2371520"/>
            <a:ext cx="7001852" cy="2943636"/>
          </a:xfrm>
        </p:spPr>
      </p:pic>
      <p:sp>
        <p:nvSpPr>
          <p:cNvPr id="4" name="Slide Number Placeholder 3">
            <a:extLst>
              <a:ext uri="{FF2B5EF4-FFF2-40B4-BE49-F238E27FC236}">
                <a16:creationId xmlns:a16="http://schemas.microsoft.com/office/drawing/2014/main" id="{5F30AED1-F74C-CF38-4815-5885F9710232}"/>
              </a:ext>
            </a:extLst>
          </p:cNvPr>
          <p:cNvSpPr>
            <a:spLocks noGrp="1"/>
          </p:cNvSpPr>
          <p:nvPr>
            <p:ph type="sldNum" sz="quarter" idx="12"/>
          </p:nvPr>
        </p:nvSpPr>
        <p:spPr/>
        <p:txBody>
          <a:bodyPr/>
          <a:lstStyle/>
          <a:p>
            <a:fld id="{D4A68114-37C0-499E-BFBE-01C969A173B6}" type="slidenum">
              <a:rPr lang="en-US" smtClean="0"/>
              <a:t>93</a:t>
            </a:fld>
            <a:endParaRPr lang="en-US"/>
          </a:p>
        </p:txBody>
      </p:sp>
    </p:spTree>
    <p:extLst>
      <p:ext uri="{BB962C8B-B14F-4D97-AF65-F5344CB8AC3E}">
        <p14:creationId xmlns:p14="http://schemas.microsoft.com/office/powerpoint/2010/main" val="5012396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6E4EA-44E9-A358-42FC-3C5A901E9832}"/>
              </a:ext>
            </a:extLst>
          </p:cNvPr>
          <p:cNvSpPr>
            <a:spLocks noGrp="1"/>
          </p:cNvSpPr>
          <p:nvPr>
            <p:ph type="title"/>
          </p:nvPr>
        </p:nvSpPr>
        <p:spPr/>
        <p:txBody>
          <a:bodyPr/>
          <a:lstStyle/>
          <a:p>
            <a:r>
              <a:rPr lang="en-US"/>
              <a:t>SCHEDULE D</a:t>
            </a:r>
          </a:p>
        </p:txBody>
      </p:sp>
      <p:sp>
        <p:nvSpPr>
          <p:cNvPr id="3" name="Content Placeholder 2">
            <a:extLst>
              <a:ext uri="{FF2B5EF4-FFF2-40B4-BE49-F238E27FC236}">
                <a16:creationId xmlns:a16="http://schemas.microsoft.com/office/drawing/2014/main" id="{5F70B87A-B9D4-5F6F-8DD6-F74E85F9B180}"/>
              </a:ext>
            </a:extLst>
          </p:cNvPr>
          <p:cNvSpPr>
            <a:spLocks noGrp="1"/>
          </p:cNvSpPr>
          <p:nvPr>
            <p:ph idx="1"/>
          </p:nvPr>
        </p:nvSpPr>
        <p:spPr>
          <a:xfrm>
            <a:off x="838200" y="1457865"/>
            <a:ext cx="10515600" cy="5035010"/>
          </a:xfrm>
        </p:spPr>
        <p:txBody>
          <a:bodyPr>
            <a:normAutofit fontScale="92500"/>
          </a:bodyPr>
          <a:lstStyle/>
          <a:p>
            <a:r>
              <a:rPr lang="en-US"/>
              <a:t>Although this is not yet functional, the purpose of this is to allow you to skip several of the entries required on the regular Schedule D input page, including dates of purchase and sale and whether the basis was reported to the IRS.</a:t>
            </a:r>
          </a:p>
          <a:p>
            <a:r>
              <a:rPr lang="en-US"/>
              <a:t>I believe this section is for capital gain and loss transactions that qualify for an exception to having to file Form 8949 (which requires all of that detail).</a:t>
            </a:r>
          </a:p>
          <a:p>
            <a:r>
              <a:rPr lang="en-US"/>
              <a:t>The TaxSlayer menu item states that it is for 1099-B transactions where there are no adjustments, but there is more to the exception than just no adjustments.</a:t>
            </a:r>
          </a:p>
        </p:txBody>
      </p:sp>
      <p:sp>
        <p:nvSpPr>
          <p:cNvPr id="4" name="Slide Number Placeholder 3">
            <a:extLst>
              <a:ext uri="{FF2B5EF4-FFF2-40B4-BE49-F238E27FC236}">
                <a16:creationId xmlns:a16="http://schemas.microsoft.com/office/drawing/2014/main" id="{90C5AB9E-03A2-BD89-7F0C-D80FDEFB3611}"/>
              </a:ext>
            </a:extLst>
          </p:cNvPr>
          <p:cNvSpPr>
            <a:spLocks noGrp="1"/>
          </p:cNvSpPr>
          <p:nvPr>
            <p:ph type="sldNum" sz="quarter" idx="12"/>
          </p:nvPr>
        </p:nvSpPr>
        <p:spPr/>
        <p:txBody>
          <a:bodyPr/>
          <a:lstStyle/>
          <a:p>
            <a:fld id="{D4A68114-37C0-499E-BFBE-01C969A173B6}" type="slidenum">
              <a:rPr lang="en-US" smtClean="0"/>
              <a:t>94</a:t>
            </a:fld>
            <a:endParaRPr lang="en-US"/>
          </a:p>
        </p:txBody>
      </p:sp>
    </p:spTree>
    <p:extLst>
      <p:ext uri="{BB962C8B-B14F-4D97-AF65-F5344CB8AC3E}">
        <p14:creationId xmlns:p14="http://schemas.microsoft.com/office/powerpoint/2010/main" val="65735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6E4EA-44E9-A358-42FC-3C5A901E9832}"/>
              </a:ext>
            </a:extLst>
          </p:cNvPr>
          <p:cNvSpPr>
            <a:spLocks noGrp="1"/>
          </p:cNvSpPr>
          <p:nvPr>
            <p:ph type="title"/>
          </p:nvPr>
        </p:nvSpPr>
        <p:spPr/>
        <p:txBody>
          <a:bodyPr/>
          <a:lstStyle/>
          <a:p>
            <a:r>
              <a:rPr lang="en-US"/>
              <a:t>SCHEDULE D</a:t>
            </a:r>
          </a:p>
        </p:txBody>
      </p:sp>
      <p:sp>
        <p:nvSpPr>
          <p:cNvPr id="3" name="Content Placeholder 2">
            <a:extLst>
              <a:ext uri="{FF2B5EF4-FFF2-40B4-BE49-F238E27FC236}">
                <a16:creationId xmlns:a16="http://schemas.microsoft.com/office/drawing/2014/main" id="{5F70B87A-B9D4-5F6F-8DD6-F74E85F9B180}"/>
              </a:ext>
            </a:extLst>
          </p:cNvPr>
          <p:cNvSpPr>
            <a:spLocks noGrp="1"/>
          </p:cNvSpPr>
          <p:nvPr>
            <p:ph idx="1"/>
          </p:nvPr>
        </p:nvSpPr>
        <p:spPr>
          <a:xfrm>
            <a:off x="838200" y="1457865"/>
            <a:ext cx="10515600" cy="5035010"/>
          </a:xfrm>
        </p:spPr>
        <p:txBody>
          <a:bodyPr>
            <a:normAutofit lnSpcReduction="10000"/>
          </a:bodyPr>
          <a:lstStyle/>
          <a:p>
            <a:r>
              <a:rPr lang="en-US"/>
              <a:t>To qualify for the exception as detailed in the 8949 instructions, the following must be true:</a:t>
            </a:r>
          </a:p>
          <a:p>
            <a:pPr marL="1200150" lvl="1" indent="-742950">
              <a:buFont typeface="+mj-lt"/>
              <a:buAutoNum type="arabicPeriod"/>
            </a:pPr>
            <a:r>
              <a:rPr lang="en-US"/>
              <a:t>The taxpayer received a Form 1099-B (or substitute brokerage statement) that shows </a:t>
            </a:r>
            <a:r>
              <a:rPr lang="en-US" u="sng"/>
              <a:t>basis was reported</a:t>
            </a:r>
            <a:r>
              <a:rPr lang="en-US"/>
              <a:t> to the IRS and doesn’t show any adjustments for accrued market discount (which is out of scope for VITA) or </a:t>
            </a:r>
            <a:r>
              <a:rPr lang="en-US" u="sng"/>
              <a:t>wash sale</a:t>
            </a:r>
            <a:r>
              <a:rPr lang="en-US"/>
              <a:t> loss disallowed.</a:t>
            </a:r>
          </a:p>
          <a:p>
            <a:pPr marL="1200150" lvl="1" indent="-742950">
              <a:buFont typeface="+mj-lt"/>
              <a:buAutoNum type="arabicPeriod"/>
            </a:pPr>
            <a:r>
              <a:rPr lang="en-US"/>
              <a:t>The Ordinary box in Box 2 isn’t checked (also out of scope).</a:t>
            </a:r>
          </a:p>
        </p:txBody>
      </p:sp>
      <p:sp>
        <p:nvSpPr>
          <p:cNvPr id="4" name="Slide Number Placeholder 3">
            <a:extLst>
              <a:ext uri="{FF2B5EF4-FFF2-40B4-BE49-F238E27FC236}">
                <a16:creationId xmlns:a16="http://schemas.microsoft.com/office/drawing/2014/main" id="{90C5AB9E-03A2-BD89-7F0C-D80FDEFB3611}"/>
              </a:ext>
            </a:extLst>
          </p:cNvPr>
          <p:cNvSpPr>
            <a:spLocks noGrp="1"/>
          </p:cNvSpPr>
          <p:nvPr>
            <p:ph type="sldNum" sz="quarter" idx="12"/>
          </p:nvPr>
        </p:nvSpPr>
        <p:spPr/>
        <p:txBody>
          <a:bodyPr/>
          <a:lstStyle/>
          <a:p>
            <a:fld id="{D4A68114-37C0-499E-BFBE-01C969A173B6}" type="slidenum">
              <a:rPr lang="en-US" smtClean="0"/>
              <a:t>95</a:t>
            </a:fld>
            <a:endParaRPr lang="en-US"/>
          </a:p>
        </p:txBody>
      </p:sp>
    </p:spTree>
    <p:extLst>
      <p:ext uri="{BB962C8B-B14F-4D97-AF65-F5344CB8AC3E}">
        <p14:creationId xmlns:p14="http://schemas.microsoft.com/office/powerpoint/2010/main" val="184482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6E4EA-44E9-A358-42FC-3C5A901E9832}"/>
              </a:ext>
            </a:extLst>
          </p:cNvPr>
          <p:cNvSpPr>
            <a:spLocks noGrp="1"/>
          </p:cNvSpPr>
          <p:nvPr>
            <p:ph type="title"/>
          </p:nvPr>
        </p:nvSpPr>
        <p:spPr/>
        <p:txBody>
          <a:bodyPr/>
          <a:lstStyle/>
          <a:p>
            <a:r>
              <a:rPr lang="en-US"/>
              <a:t>SCHEDULE D</a:t>
            </a:r>
          </a:p>
        </p:txBody>
      </p:sp>
      <p:sp>
        <p:nvSpPr>
          <p:cNvPr id="3" name="Content Placeholder 2">
            <a:extLst>
              <a:ext uri="{FF2B5EF4-FFF2-40B4-BE49-F238E27FC236}">
                <a16:creationId xmlns:a16="http://schemas.microsoft.com/office/drawing/2014/main" id="{5F70B87A-B9D4-5F6F-8DD6-F74E85F9B180}"/>
              </a:ext>
            </a:extLst>
          </p:cNvPr>
          <p:cNvSpPr>
            <a:spLocks noGrp="1"/>
          </p:cNvSpPr>
          <p:nvPr>
            <p:ph idx="1"/>
          </p:nvPr>
        </p:nvSpPr>
        <p:spPr>
          <a:xfrm>
            <a:off x="838200" y="1457865"/>
            <a:ext cx="10515600" cy="5035010"/>
          </a:xfrm>
        </p:spPr>
        <p:txBody>
          <a:bodyPr>
            <a:normAutofit lnSpcReduction="10000"/>
          </a:bodyPr>
          <a:lstStyle/>
          <a:p>
            <a:pPr marL="1200150" lvl="1" indent="-742950">
              <a:buFont typeface="+mj-lt"/>
              <a:buAutoNum type="arabicPeriod" startAt="3"/>
            </a:pPr>
            <a:r>
              <a:rPr lang="en-US"/>
              <a:t>There are no adjustments required to the basis, type of gain or loss, or amount of gain or loss.  See Pub. 4012, pp. D-36 &amp; 37 for the types of adjustments to basis that might have to be made.  This would kick out adjustments for nondeductible losses, such as the sale of a home or personal items.</a:t>
            </a:r>
          </a:p>
          <a:p>
            <a:pPr marL="1200150" lvl="1" indent="-742950">
              <a:buFont typeface="+mj-lt"/>
              <a:buAutoNum type="arabicPeriod" startAt="3"/>
            </a:pPr>
            <a:r>
              <a:rPr lang="en-US"/>
              <a:t>The taxpayer is not electing to defer income due to an investment in a Qualified Opportunity Fund (also out of scope).</a:t>
            </a:r>
          </a:p>
        </p:txBody>
      </p:sp>
      <p:sp>
        <p:nvSpPr>
          <p:cNvPr id="4" name="Slide Number Placeholder 3">
            <a:extLst>
              <a:ext uri="{FF2B5EF4-FFF2-40B4-BE49-F238E27FC236}">
                <a16:creationId xmlns:a16="http://schemas.microsoft.com/office/drawing/2014/main" id="{90C5AB9E-03A2-BD89-7F0C-D80FDEFB3611}"/>
              </a:ext>
            </a:extLst>
          </p:cNvPr>
          <p:cNvSpPr>
            <a:spLocks noGrp="1"/>
          </p:cNvSpPr>
          <p:nvPr>
            <p:ph type="sldNum" sz="quarter" idx="12"/>
          </p:nvPr>
        </p:nvSpPr>
        <p:spPr/>
        <p:txBody>
          <a:bodyPr/>
          <a:lstStyle/>
          <a:p>
            <a:fld id="{D4A68114-37C0-499E-BFBE-01C969A173B6}" type="slidenum">
              <a:rPr lang="en-US" smtClean="0"/>
              <a:t>96</a:t>
            </a:fld>
            <a:endParaRPr lang="en-US"/>
          </a:p>
        </p:txBody>
      </p:sp>
    </p:spTree>
    <p:extLst>
      <p:ext uri="{BB962C8B-B14F-4D97-AF65-F5344CB8AC3E}">
        <p14:creationId xmlns:p14="http://schemas.microsoft.com/office/powerpoint/2010/main" val="128562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6E4EA-44E9-A358-42FC-3C5A901E9832}"/>
              </a:ext>
            </a:extLst>
          </p:cNvPr>
          <p:cNvSpPr>
            <a:spLocks noGrp="1"/>
          </p:cNvSpPr>
          <p:nvPr>
            <p:ph type="title"/>
          </p:nvPr>
        </p:nvSpPr>
        <p:spPr/>
        <p:txBody>
          <a:bodyPr/>
          <a:lstStyle/>
          <a:p>
            <a:r>
              <a:rPr lang="en-US"/>
              <a:t>SCHEDULE D</a:t>
            </a:r>
          </a:p>
        </p:txBody>
      </p:sp>
      <p:sp>
        <p:nvSpPr>
          <p:cNvPr id="3" name="Content Placeholder 2">
            <a:extLst>
              <a:ext uri="{FF2B5EF4-FFF2-40B4-BE49-F238E27FC236}">
                <a16:creationId xmlns:a16="http://schemas.microsoft.com/office/drawing/2014/main" id="{5F70B87A-B9D4-5F6F-8DD6-F74E85F9B180}"/>
              </a:ext>
            </a:extLst>
          </p:cNvPr>
          <p:cNvSpPr>
            <a:spLocks noGrp="1"/>
          </p:cNvSpPr>
          <p:nvPr>
            <p:ph idx="1"/>
          </p:nvPr>
        </p:nvSpPr>
        <p:spPr>
          <a:xfrm>
            <a:off x="838200" y="2087592"/>
            <a:ext cx="10515600" cy="4405282"/>
          </a:xfrm>
        </p:spPr>
        <p:txBody>
          <a:bodyPr>
            <a:normAutofit/>
          </a:bodyPr>
          <a:lstStyle/>
          <a:p>
            <a:pPr>
              <a:lnSpc>
                <a:spcPct val="80000"/>
              </a:lnSpc>
            </a:pPr>
            <a:r>
              <a:rPr lang="en-US"/>
              <a:t>For our purposes, this means we can use this new summary schedule to report capital gains and losses so long as:</a:t>
            </a:r>
          </a:p>
          <a:p>
            <a:pPr lvl="1">
              <a:lnSpc>
                <a:spcPct val="80000"/>
              </a:lnSpc>
              <a:buFont typeface="Wingdings" panose="05000000000000000000" pitchFamily="2" charset="2"/>
              <a:buChar char="ü"/>
            </a:pPr>
            <a:r>
              <a:rPr lang="en-US"/>
              <a:t>the sale is reported on a 1099-B or brokerage statement, </a:t>
            </a:r>
          </a:p>
          <a:p>
            <a:pPr lvl="1">
              <a:lnSpc>
                <a:spcPct val="80000"/>
              </a:lnSpc>
              <a:buFont typeface="Wingdings" panose="05000000000000000000" pitchFamily="2" charset="2"/>
              <a:buChar char="ü"/>
            </a:pPr>
            <a:r>
              <a:rPr lang="en-US"/>
              <a:t>the basis was reported to the IRS, and </a:t>
            </a:r>
          </a:p>
          <a:p>
            <a:pPr lvl="1">
              <a:lnSpc>
                <a:spcPct val="80000"/>
              </a:lnSpc>
              <a:buFont typeface="Wingdings" panose="05000000000000000000" pitchFamily="2" charset="2"/>
              <a:buChar char="ü"/>
            </a:pPr>
            <a:r>
              <a:rPr lang="en-US"/>
              <a:t>there are no wash sale or other adjustments to the basis or gain/loss reported.</a:t>
            </a:r>
          </a:p>
          <a:p>
            <a:endParaRPr lang="en-US"/>
          </a:p>
        </p:txBody>
      </p:sp>
      <p:sp>
        <p:nvSpPr>
          <p:cNvPr id="4" name="Slide Number Placeholder 3">
            <a:extLst>
              <a:ext uri="{FF2B5EF4-FFF2-40B4-BE49-F238E27FC236}">
                <a16:creationId xmlns:a16="http://schemas.microsoft.com/office/drawing/2014/main" id="{90C5AB9E-03A2-BD89-7F0C-D80FDEFB3611}"/>
              </a:ext>
            </a:extLst>
          </p:cNvPr>
          <p:cNvSpPr>
            <a:spLocks noGrp="1"/>
          </p:cNvSpPr>
          <p:nvPr>
            <p:ph type="sldNum" sz="quarter" idx="12"/>
          </p:nvPr>
        </p:nvSpPr>
        <p:spPr/>
        <p:txBody>
          <a:bodyPr/>
          <a:lstStyle/>
          <a:p>
            <a:fld id="{D4A68114-37C0-499E-BFBE-01C969A173B6}" type="slidenum">
              <a:rPr lang="en-US" smtClean="0"/>
              <a:t>97</a:t>
            </a:fld>
            <a:endParaRPr lang="en-US"/>
          </a:p>
        </p:txBody>
      </p:sp>
    </p:spTree>
    <p:extLst>
      <p:ext uri="{BB962C8B-B14F-4D97-AF65-F5344CB8AC3E}">
        <p14:creationId xmlns:p14="http://schemas.microsoft.com/office/powerpoint/2010/main" val="52828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AB267-6045-B377-9ECD-64B2C3C9C1B5}"/>
              </a:ext>
            </a:extLst>
          </p:cNvPr>
          <p:cNvSpPr>
            <a:spLocks noGrp="1"/>
          </p:cNvSpPr>
          <p:nvPr>
            <p:ph type="title"/>
          </p:nvPr>
        </p:nvSpPr>
        <p:spPr/>
        <p:txBody>
          <a:bodyPr/>
          <a:lstStyle/>
          <a:p>
            <a:r>
              <a:rPr lang="en-US"/>
              <a:t>SCHEDULE D</a:t>
            </a:r>
          </a:p>
        </p:txBody>
      </p:sp>
      <p:sp>
        <p:nvSpPr>
          <p:cNvPr id="3" name="Content Placeholder 2">
            <a:extLst>
              <a:ext uri="{FF2B5EF4-FFF2-40B4-BE49-F238E27FC236}">
                <a16:creationId xmlns:a16="http://schemas.microsoft.com/office/drawing/2014/main" id="{363628FB-92F1-80E2-3F83-54E37477B373}"/>
              </a:ext>
            </a:extLst>
          </p:cNvPr>
          <p:cNvSpPr>
            <a:spLocks noGrp="1"/>
          </p:cNvSpPr>
          <p:nvPr>
            <p:ph idx="1"/>
          </p:nvPr>
        </p:nvSpPr>
        <p:spPr>
          <a:xfrm>
            <a:off x="838200" y="1492371"/>
            <a:ext cx="10515600" cy="4684592"/>
          </a:xfrm>
        </p:spPr>
        <p:txBody>
          <a:bodyPr/>
          <a:lstStyle/>
          <a:p>
            <a:pPr>
              <a:lnSpc>
                <a:spcPct val="80000"/>
              </a:lnSpc>
            </a:pPr>
            <a:r>
              <a:rPr lang="en-US"/>
              <a:t>For some reason they decided to remove the letter code for adjustments.</a:t>
            </a:r>
          </a:p>
        </p:txBody>
      </p:sp>
      <p:sp>
        <p:nvSpPr>
          <p:cNvPr id="4" name="Slide Number Placeholder 3">
            <a:extLst>
              <a:ext uri="{FF2B5EF4-FFF2-40B4-BE49-F238E27FC236}">
                <a16:creationId xmlns:a16="http://schemas.microsoft.com/office/drawing/2014/main" id="{B4FC0C8C-60A3-7125-FD7C-CAD7CD65547F}"/>
              </a:ext>
            </a:extLst>
          </p:cNvPr>
          <p:cNvSpPr>
            <a:spLocks noGrp="1"/>
          </p:cNvSpPr>
          <p:nvPr>
            <p:ph type="sldNum" sz="quarter" idx="12"/>
          </p:nvPr>
        </p:nvSpPr>
        <p:spPr/>
        <p:txBody>
          <a:bodyPr/>
          <a:lstStyle/>
          <a:p>
            <a:fld id="{D4A68114-37C0-499E-BFBE-01C969A173B6}" type="slidenum">
              <a:rPr lang="en-US" smtClean="0"/>
              <a:t>98</a:t>
            </a:fld>
            <a:endParaRPr lang="en-US"/>
          </a:p>
        </p:txBody>
      </p:sp>
      <p:pic>
        <p:nvPicPr>
          <p:cNvPr id="6" name="Picture 5">
            <a:extLst>
              <a:ext uri="{FF2B5EF4-FFF2-40B4-BE49-F238E27FC236}">
                <a16:creationId xmlns:a16="http://schemas.microsoft.com/office/drawing/2014/main" id="{83FE1AC1-0B41-326F-9F3C-17030B3C3BB2}"/>
              </a:ext>
            </a:extLst>
          </p:cNvPr>
          <p:cNvPicPr>
            <a:picLocks noChangeAspect="1"/>
          </p:cNvPicPr>
          <p:nvPr/>
        </p:nvPicPr>
        <p:blipFill>
          <a:blip r:embed="rId2"/>
          <a:stretch>
            <a:fillRect/>
          </a:stretch>
        </p:blipFill>
        <p:spPr>
          <a:xfrm>
            <a:off x="2047155" y="2618428"/>
            <a:ext cx="7735380" cy="3772426"/>
          </a:xfrm>
          <a:prstGeom prst="rect">
            <a:avLst/>
          </a:prstGeom>
        </p:spPr>
      </p:pic>
    </p:spTree>
    <p:extLst>
      <p:ext uri="{BB962C8B-B14F-4D97-AF65-F5344CB8AC3E}">
        <p14:creationId xmlns:p14="http://schemas.microsoft.com/office/powerpoint/2010/main" val="30153006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BD920-25E0-9059-8F4F-90A2684E44C7}"/>
              </a:ext>
            </a:extLst>
          </p:cNvPr>
          <p:cNvSpPr>
            <a:spLocks noGrp="1"/>
          </p:cNvSpPr>
          <p:nvPr>
            <p:ph type="title"/>
          </p:nvPr>
        </p:nvSpPr>
        <p:spPr/>
        <p:txBody>
          <a:bodyPr/>
          <a:lstStyle/>
          <a:p>
            <a:r>
              <a:rPr lang="en-US"/>
              <a:t>CDCC</a:t>
            </a:r>
          </a:p>
        </p:txBody>
      </p:sp>
      <p:sp>
        <p:nvSpPr>
          <p:cNvPr id="3" name="Content Placeholder 2">
            <a:extLst>
              <a:ext uri="{FF2B5EF4-FFF2-40B4-BE49-F238E27FC236}">
                <a16:creationId xmlns:a16="http://schemas.microsoft.com/office/drawing/2014/main" id="{FD52270E-69AE-797C-B3C8-FA294552B3DB}"/>
              </a:ext>
            </a:extLst>
          </p:cNvPr>
          <p:cNvSpPr>
            <a:spLocks noGrp="1"/>
          </p:cNvSpPr>
          <p:nvPr>
            <p:ph idx="1"/>
          </p:nvPr>
        </p:nvSpPr>
        <p:spPr>
          <a:xfrm>
            <a:off x="838200" y="1674421"/>
            <a:ext cx="10515600" cy="4502541"/>
          </a:xfrm>
        </p:spPr>
        <p:txBody>
          <a:bodyPr>
            <a:normAutofit lnSpcReduction="10000"/>
          </a:bodyPr>
          <a:lstStyle/>
          <a:p>
            <a:r>
              <a:rPr lang="en-US"/>
              <a:t>There is a new flow for Child &amp; Dependent Care Credit.  </a:t>
            </a:r>
          </a:p>
          <a:p>
            <a:r>
              <a:rPr lang="en-US"/>
              <a:t>You no longer have to enter the amount paid to the daycare and the amount per child, but only the amount per child.</a:t>
            </a:r>
          </a:p>
          <a:p>
            <a:r>
              <a:rPr lang="en-US"/>
              <a:t>In addition, you will now get a series of pages with questions on the CDCC after inputting the provider and qualifying person information although I understand these will be collapsed to a single page.</a:t>
            </a:r>
          </a:p>
        </p:txBody>
      </p:sp>
      <p:sp>
        <p:nvSpPr>
          <p:cNvPr id="4" name="Slide Number Placeholder 3">
            <a:extLst>
              <a:ext uri="{FF2B5EF4-FFF2-40B4-BE49-F238E27FC236}">
                <a16:creationId xmlns:a16="http://schemas.microsoft.com/office/drawing/2014/main" id="{8F33468E-660D-26DE-5F4D-A4CBE273D39B}"/>
              </a:ext>
            </a:extLst>
          </p:cNvPr>
          <p:cNvSpPr>
            <a:spLocks noGrp="1"/>
          </p:cNvSpPr>
          <p:nvPr>
            <p:ph type="sldNum" sz="quarter" idx="12"/>
          </p:nvPr>
        </p:nvSpPr>
        <p:spPr/>
        <p:txBody>
          <a:bodyPr/>
          <a:lstStyle/>
          <a:p>
            <a:fld id="{D4A68114-37C0-499E-BFBE-01C969A173B6}" type="slidenum">
              <a:rPr lang="en-US" smtClean="0"/>
              <a:t>99</a:t>
            </a:fld>
            <a:endParaRPr lang="en-US"/>
          </a:p>
        </p:txBody>
      </p:sp>
    </p:spTree>
    <p:extLst>
      <p:ext uri="{BB962C8B-B14F-4D97-AF65-F5344CB8AC3E}">
        <p14:creationId xmlns:p14="http://schemas.microsoft.com/office/powerpoint/2010/main" val="126673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3|44.3|60.5"/>
</p:tagLst>
</file>

<file path=ppt/tags/tag2.xml><?xml version="1.0" encoding="utf-8"?>
<p:tagLst xmlns:a="http://schemas.openxmlformats.org/drawingml/2006/main" xmlns:r="http://schemas.openxmlformats.org/officeDocument/2006/relationships" xmlns:p="http://schemas.openxmlformats.org/presentationml/2006/main">
  <p:tag name="TIMING" val="|50.5"/>
</p:tagLst>
</file>

<file path=ppt/tags/tag3.xml><?xml version="1.0" encoding="utf-8"?>
<p:tagLst xmlns:a="http://schemas.openxmlformats.org/drawingml/2006/main" xmlns:r="http://schemas.openxmlformats.org/officeDocument/2006/relationships" xmlns:p="http://schemas.openxmlformats.org/presentationml/2006/main">
  <p:tag name="TIMING" val="|50.5"/>
</p:tagLst>
</file>

<file path=ppt/tags/tag4.xml><?xml version="1.0" encoding="utf-8"?>
<p:tagLst xmlns:a="http://schemas.openxmlformats.org/drawingml/2006/main" xmlns:r="http://schemas.openxmlformats.org/officeDocument/2006/relationships" xmlns:p="http://schemas.openxmlformats.org/presentationml/2006/main">
  <p:tag name="TIMING" val="|11.4|13.1|3|2.3"/>
</p:tagLst>
</file>

<file path=ppt/tags/tag5.xml><?xml version="1.0" encoding="utf-8"?>
<p:tagLst xmlns:a="http://schemas.openxmlformats.org/drawingml/2006/main" xmlns:r="http://schemas.openxmlformats.org/officeDocument/2006/relationships" xmlns:p="http://schemas.openxmlformats.org/presentationml/2006/main">
  <p:tag name="TIMING" val="|0.9|21.3"/>
</p:tagLst>
</file>

<file path=ppt/tags/tag6.xml><?xml version="1.0" encoding="utf-8"?>
<p:tagLst xmlns:a="http://schemas.openxmlformats.org/drawingml/2006/main" xmlns:r="http://schemas.openxmlformats.org/officeDocument/2006/relationships" xmlns:p="http://schemas.openxmlformats.org/presentationml/2006/main">
  <p:tag name="TIMING" val="|11.3|3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Yellow Gray">
      <a:dk1>
        <a:srgbClr val="000000"/>
      </a:dk1>
      <a:lt1>
        <a:sysClr val="window" lastClr="FFFFFF"/>
      </a:lt1>
      <a:dk2>
        <a:srgbClr val="F1A349"/>
      </a:dk2>
      <a:lt2>
        <a:srgbClr val="AB620D"/>
      </a:lt2>
      <a:accent1>
        <a:srgbClr val="E48312"/>
      </a:accent1>
      <a:accent2>
        <a:srgbClr val="BD582C"/>
      </a:accent2>
      <a:accent3>
        <a:srgbClr val="865640"/>
      </a:accent3>
      <a:accent4>
        <a:srgbClr val="7F7F7F"/>
      </a:accent4>
      <a:accent5>
        <a:srgbClr val="A5A5A5"/>
      </a:accent5>
      <a:accent6>
        <a:srgbClr val="696969"/>
      </a:accent6>
      <a:hlink>
        <a:srgbClr val="BABABA"/>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15684</Words>
  <Application>Microsoft Office PowerPoint</Application>
  <PresentationFormat>Widescreen</PresentationFormat>
  <Paragraphs>1188</Paragraphs>
  <Slides>205</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205</vt:i4>
      </vt:variant>
    </vt:vector>
  </HeadingPairs>
  <TitlesOfParts>
    <vt:vector size="213" baseType="lpstr">
      <vt:lpstr>Yu Gothic UI Semibold</vt:lpstr>
      <vt:lpstr>Arial</vt:lpstr>
      <vt:lpstr>Calibri</vt:lpstr>
      <vt:lpstr>Tahoma</vt:lpstr>
      <vt:lpstr>Times New Roman</vt:lpstr>
      <vt:lpstr>Wingdings</vt:lpstr>
      <vt:lpstr>Office Theme</vt:lpstr>
      <vt:lpstr>1_Office Theme</vt:lpstr>
      <vt:lpstr>PowerPoint Presentation</vt:lpstr>
      <vt:lpstr>TODAY’S TOPICS</vt:lpstr>
      <vt:lpstr>WHAT’S NEW FOR 2023</vt:lpstr>
      <vt:lpstr>WHAT’S GONE?</vt:lpstr>
      <vt:lpstr>RETIREMENT PLAN CHANGES</vt:lpstr>
      <vt:lpstr>CHANGES TO RMD AGE</vt:lpstr>
      <vt:lpstr>RMD PENALTY</vt:lpstr>
      <vt:lpstr>RMD PENALTY</vt:lpstr>
      <vt:lpstr>RMD PENALTY</vt:lpstr>
      <vt:lpstr>EXCEPTIONS TO 10% TAX</vt:lpstr>
      <vt:lpstr>EXCEPTIONS TO 10% TAX</vt:lpstr>
      <vt:lpstr>EXCEPTIONS TO 10% TAX</vt:lpstr>
      <vt:lpstr>EXCEPTIONS TO 10% TAX</vt:lpstr>
      <vt:lpstr>EXCEPTIONS TO 10% TAX</vt:lpstr>
      <vt:lpstr>EXCEPTIONS TO 10% TAX</vt:lpstr>
      <vt:lpstr>OTHER CHANGES</vt:lpstr>
      <vt:lpstr>OTHER CHANGES</vt:lpstr>
      <vt:lpstr>OTHER CHANGES</vt:lpstr>
      <vt:lpstr>ENERGY TAX CREDITS</vt:lpstr>
      <vt:lpstr>ENERGY TAX CREDITS</vt:lpstr>
      <vt:lpstr>ENERGY TAX CREDITS</vt:lpstr>
      <vt:lpstr>ENERGY EFFICIENT HOME IMPROVEMENT CREDIT</vt:lpstr>
      <vt:lpstr>ENERGY TAX CREDITS</vt:lpstr>
      <vt:lpstr>ENERGY STAR</vt:lpstr>
      <vt:lpstr>ENERGY TAX CREDITS</vt:lpstr>
      <vt:lpstr>QUALIFIED ENERGY EFFICIENCY (“QEE”) IMPROVEMENTS</vt:lpstr>
      <vt:lpstr>QEE – GENERAL REQ’TS</vt:lpstr>
      <vt:lpstr>QEE – GENERAL REQ’TS</vt:lpstr>
      <vt:lpstr>EXTERIOR DOORS</vt:lpstr>
      <vt:lpstr>EXTERIOR DOORS</vt:lpstr>
      <vt:lpstr>EXTERIOR DOORS</vt:lpstr>
      <vt:lpstr>PowerPoint Presentation</vt:lpstr>
      <vt:lpstr>EXTERIOR DOORS</vt:lpstr>
      <vt:lpstr>EXTERIOR DOORS</vt:lpstr>
      <vt:lpstr>EXTERIOR DOORS</vt:lpstr>
      <vt:lpstr>EXTERIOR DOORS</vt:lpstr>
      <vt:lpstr>EXTERIOR DOORS</vt:lpstr>
      <vt:lpstr>EXTERIOR DOORS</vt:lpstr>
      <vt:lpstr>WINDOWS AND SKYLIGHTS</vt:lpstr>
      <vt:lpstr>WINDOWS AND SKYLIGHTS</vt:lpstr>
      <vt:lpstr>WINDOWS AND SKYLIGHTS</vt:lpstr>
      <vt:lpstr>WINDOWS &amp; SKYLIGHTS</vt:lpstr>
      <vt:lpstr>INSULATION</vt:lpstr>
      <vt:lpstr>RESIDENTIAL ENERGY PROPERTY EXPENDITURES</vt:lpstr>
      <vt:lpstr>REPI – GENERAL REQ’TS</vt:lpstr>
      <vt:lpstr>REPI – GENERAL REQ’TS</vt:lpstr>
      <vt:lpstr>HEAT PUMPS</vt:lpstr>
      <vt:lpstr>HEAT PUMP WATER HEATERS</vt:lpstr>
      <vt:lpstr>BIOMASS STOVES/BOILERS</vt:lpstr>
      <vt:lpstr>CENTRAL AIR CONDITIONERS</vt:lpstr>
      <vt:lpstr>CENTRAL AIR CONDITIONERS</vt:lpstr>
      <vt:lpstr>GAS WATER HEATERS</vt:lpstr>
      <vt:lpstr>GAS WATER HEATERS</vt:lpstr>
      <vt:lpstr>FURNACES &amp;  HOT WATER BOILERS</vt:lpstr>
      <vt:lpstr>FURNACES &amp;  HOT WATER BOILERS</vt:lpstr>
      <vt:lpstr>FURNACES &amp;  HOT WATER BOILERS</vt:lpstr>
      <vt:lpstr>FURNACES &amp;  HOT WATER BOILERS</vt:lpstr>
      <vt:lpstr>ELECTRICAL PANELS</vt:lpstr>
      <vt:lpstr>ELECTRICAL PANELS</vt:lpstr>
      <vt:lpstr>ELECTRICAL PANELS</vt:lpstr>
      <vt:lpstr>HOME ENERGY AUDITS</vt:lpstr>
      <vt:lpstr>HOME ENERGY AUDITS</vt:lpstr>
      <vt:lpstr>HOME ENERGY AUDITS</vt:lpstr>
      <vt:lpstr>HOME ENERGY AUDITS</vt:lpstr>
      <vt:lpstr>HOME ENERGY AUDITS</vt:lpstr>
      <vt:lpstr>TAXSLAYER</vt:lpstr>
      <vt:lpstr>ENERGY CREDIT RECAP </vt:lpstr>
      <vt:lpstr>ENERGY REBATES</vt:lpstr>
      <vt:lpstr>ENERGY REBATES</vt:lpstr>
      <vt:lpstr>OTHER REBATES</vt:lpstr>
      <vt:lpstr>FORM &amp; REPORTING CHANGES</vt:lpstr>
      <vt:lpstr>FORM 1099-K</vt:lpstr>
      <vt:lpstr>FORM 1099-K</vt:lpstr>
      <vt:lpstr>FORM 1099-K</vt:lpstr>
      <vt:lpstr>OTHER FORM CHANGES</vt:lpstr>
      <vt:lpstr>INFLATION ADJUSTMENTS</vt:lpstr>
      <vt:lpstr>STANDARD DEDUCTION</vt:lpstr>
      <vt:lpstr>OTHER CHANGES</vt:lpstr>
      <vt:lpstr>OTHER CHANGES</vt:lpstr>
      <vt:lpstr>OTHER CHANGES</vt:lpstr>
      <vt:lpstr>NC CHANGES</vt:lpstr>
      <vt:lpstr>NC TAX RATE CHANGES</vt:lpstr>
      <vt:lpstr>TAXSLAYERCHANGES</vt:lpstr>
      <vt:lpstr>TAXSLAYER</vt:lpstr>
      <vt:lpstr>TAXSLAYER</vt:lpstr>
      <vt:lpstr>TAXSLAYER</vt:lpstr>
      <vt:lpstr>TAXSLAYER</vt:lpstr>
      <vt:lpstr>SIMPLIFIED METHOD</vt:lpstr>
      <vt:lpstr>VIEWING THE RETURN</vt:lpstr>
      <vt:lpstr>MFS RETURNS</vt:lpstr>
      <vt:lpstr>PREMIUM TAX CREDIT</vt:lpstr>
      <vt:lpstr>SCHEDULE D </vt:lpstr>
      <vt:lpstr>SCHEDULE D </vt:lpstr>
      <vt:lpstr>SCHEDULE D</vt:lpstr>
      <vt:lpstr>SCHEDULE D</vt:lpstr>
      <vt:lpstr>SCHEDULE D</vt:lpstr>
      <vt:lpstr>SCHEDULE D</vt:lpstr>
      <vt:lpstr>SCHEDULE D</vt:lpstr>
      <vt:lpstr>CDCC</vt:lpstr>
      <vt:lpstr>CDCC</vt:lpstr>
      <vt:lpstr>EDUCATION</vt:lpstr>
      <vt:lpstr>EDUCATION</vt:lpstr>
      <vt:lpstr>EDUCATION</vt:lpstr>
      <vt:lpstr>EDUCATION</vt:lpstr>
      <vt:lpstr>EDUCATION</vt:lpstr>
      <vt:lpstr>EDUCATION</vt:lpstr>
      <vt:lpstr>EDUCATION</vt:lpstr>
      <vt:lpstr>EDUCATION</vt:lpstr>
      <vt:lpstr>EDUCATION</vt:lpstr>
      <vt:lpstr>EDUCATION CREDITS</vt:lpstr>
      <vt:lpstr>FORM 1098-T</vt:lpstr>
      <vt:lpstr>PowerPoint Presentation</vt:lpstr>
      <vt:lpstr>INITIAL STEP - AOC vs. LLC</vt:lpstr>
      <vt:lpstr>PowerPoint Presentation</vt:lpstr>
      <vt:lpstr>AOC vs. LLC</vt:lpstr>
      <vt:lpstr>LLC STEP 1 - LLC QEE</vt:lpstr>
      <vt:lpstr>PowerPoint Presentation</vt:lpstr>
      <vt:lpstr>AOC STEP 1 - AOC QEE</vt:lpstr>
      <vt:lpstr>AOC QEE</vt:lpstr>
      <vt:lpstr>529 DISTRIBUTIONS</vt:lpstr>
      <vt:lpstr>529 DISTRIBUTIONS</vt:lpstr>
      <vt:lpstr>529 DISTRIBUTIONS</vt:lpstr>
      <vt:lpstr>529 DISTRIBUTIONS</vt:lpstr>
      <vt:lpstr>529 DISTRIBUTIONS</vt:lpstr>
      <vt:lpstr>PowerPoint Presentation</vt:lpstr>
      <vt:lpstr>AOC OPTIMIZATION</vt:lpstr>
      <vt:lpstr>WHAT CAN WE DO WITH QUALIFIED EDUCATIONAL EXPENSES?</vt:lpstr>
      <vt:lpstr>AOC OPTIMIZATION</vt:lpstr>
      <vt:lpstr>RESTRICTED SCHOLARSHIPS</vt:lpstr>
      <vt:lpstr>PowerPoint Presentation</vt:lpstr>
      <vt:lpstr>AOC WORKBOOK</vt:lpstr>
      <vt:lpstr>AOC WORKBOOK LIMITATIONS</vt:lpstr>
      <vt:lpstr>KIDDIE TAX</vt:lpstr>
      <vt:lpstr>KIDDIE TAX</vt:lpstr>
      <vt:lpstr>KIDDIE TAX</vt:lpstr>
      <vt:lpstr>AOC REFUNDABILITY</vt:lpstr>
      <vt:lpstr>EDUCATION CREDITS IN TAXSLAYER</vt:lpstr>
      <vt:lpstr>EDUCATION CREDITS IN TAXSLAYER</vt:lpstr>
      <vt:lpstr>EDUCATION CREDITS IN TAXSLAYER</vt:lpstr>
      <vt:lpstr>AOC QEE - TAXSLAYER</vt:lpstr>
      <vt:lpstr>SCHOLARSHIP INCOME</vt:lpstr>
      <vt:lpstr>EXAMPLE</vt:lpstr>
      <vt:lpstr>EXAMPLE</vt:lpstr>
      <vt:lpstr>PowerPoint Presentation</vt:lpstr>
      <vt:lpstr>PowerPoint Presentation</vt:lpstr>
      <vt:lpstr>PowerPoint Presentation</vt:lpstr>
      <vt:lpstr>PowerPoint Presentation</vt:lpstr>
      <vt:lpstr>PowerPoint Presentation</vt:lpstr>
      <vt:lpstr>PowerPoint Presentation</vt:lpstr>
      <vt:lpstr>EDUCATION CALCULATOR</vt:lpstr>
      <vt:lpstr>NC EXEMPTIONS FOR BAILEY AND UNIFORMED SERVICES RETIREMENT BENEFITS</vt:lpstr>
      <vt:lpstr>BAILEY</vt:lpstr>
      <vt:lpstr>BAILEY</vt:lpstr>
      <vt:lpstr>BAILEY – Qualifying Plans</vt:lpstr>
      <vt:lpstr>BAILEY – Qualifying Plans</vt:lpstr>
      <vt:lpstr>BAILEY – Qualifying Plans</vt:lpstr>
      <vt:lpstr>BAILEY – Vesting Test</vt:lpstr>
      <vt:lpstr>BAILEY – Vesting Test</vt:lpstr>
      <vt:lpstr>BAILEY – Qualifying Distributions</vt:lpstr>
      <vt:lpstr>BAILEY – Rollovers</vt:lpstr>
      <vt:lpstr>BAILEY – More Information</vt:lpstr>
      <vt:lpstr>BAILEY</vt:lpstr>
      <vt:lpstr>UNIFORMED SERVICES RETIREMENT BENEFITS</vt:lpstr>
      <vt:lpstr>UNIFORMED SERVICES</vt:lpstr>
      <vt:lpstr>UNIFORMED SERVICES</vt:lpstr>
      <vt:lpstr>UNIFORMED SERVICES</vt:lpstr>
      <vt:lpstr>UNIFORMED SERVICES</vt:lpstr>
      <vt:lpstr>UNIFORMED SERVICES</vt:lpstr>
      <vt:lpstr>UNIFORMED SERVICES</vt:lpstr>
      <vt:lpstr>UNIFORMED SERVICES</vt:lpstr>
      <vt:lpstr>RETIREMENT EXCLUSIONS</vt:lpstr>
      <vt:lpstr>MEDICAID EXPANSION</vt:lpstr>
      <vt:lpstr>PowerPoint Presentation</vt:lpstr>
      <vt:lpstr>PowerPoint Presentation</vt:lpstr>
      <vt:lpstr>GIG ECONOMY WORKERS</vt:lpstr>
      <vt:lpstr>GIG ECONOMY WORKERS</vt:lpstr>
      <vt:lpstr>SCOPE</vt:lpstr>
      <vt:lpstr>SCOPE</vt:lpstr>
      <vt:lpstr>SCOPE</vt:lpstr>
      <vt:lpstr>SCOPE</vt:lpstr>
      <vt:lpstr>SCOPE</vt:lpstr>
      <vt:lpstr>SCOPE</vt:lpstr>
      <vt:lpstr>SE INCOME &amp; DEDUCTIONS</vt:lpstr>
      <vt:lpstr>SE DEDUCTIONS </vt:lpstr>
      <vt:lpstr>MILEAGE</vt:lpstr>
      <vt:lpstr>SEHI</vt:lpstr>
      <vt:lpstr>SEHI REQUIREMENTS</vt:lpstr>
      <vt:lpstr>SEHI REQUIREMENTS</vt:lpstr>
      <vt:lpstr>SEHI REQUIREMENTS</vt:lpstr>
      <vt:lpstr>SEHI REQUIREMENTS</vt:lpstr>
      <vt:lpstr>MISCELLANEOUS ISSUES</vt:lpstr>
      <vt:lpstr>SCHEDULE D SCOPE</vt:lpstr>
      <vt:lpstr>SCHEDULE D SCOPE</vt:lpstr>
      <vt:lpstr>SCHEDULE D SCOPE</vt:lpstr>
      <vt:lpstr>SCHEDULE D SCOPE</vt:lpstr>
      <vt:lpstr>Filing Status Possibilities</vt:lpstr>
      <vt:lpstr>PowerPoint Presentation</vt:lpstr>
      <vt:lpstr>PowerPoint Presentation</vt:lpstr>
      <vt:lpstr>MFS COMMENTS</vt:lpstr>
      <vt:lpstr>PowerPoint Presentation</vt:lpstr>
      <vt:lpstr>QUALIFYING PERSON DEFINITIONS</vt:lpstr>
      <vt:lpstr>PowerPoint Presentation</vt:lpstr>
      <vt:lpstr>PowerPoint Presentation</vt:lpstr>
      <vt:lpstr>TAXPAYER ID NUMBER RULES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NC VITA TRAINING</dc:title>
  <dc:creator>Bill Hawkins</dc:creator>
  <cp:lastModifiedBy>Bill Hawkins</cp:lastModifiedBy>
  <cp:revision>1</cp:revision>
  <cp:lastPrinted>2023-11-13T14:51:09Z</cp:lastPrinted>
  <dcterms:created xsi:type="dcterms:W3CDTF">2023-10-04T14:31:16Z</dcterms:created>
  <dcterms:modified xsi:type="dcterms:W3CDTF">2023-12-18T16:09:17Z</dcterms:modified>
</cp:coreProperties>
</file>