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0" r:id="rId2"/>
  </p:sldMasterIdLst>
  <p:notesMasterIdLst>
    <p:notesMasterId r:id="rId200"/>
  </p:notesMasterIdLst>
  <p:sldIdLst>
    <p:sldId id="755" r:id="rId3"/>
    <p:sldId id="757" r:id="rId4"/>
    <p:sldId id="828" r:id="rId5"/>
    <p:sldId id="756" r:id="rId6"/>
    <p:sldId id="259" r:id="rId7"/>
    <p:sldId id="260" r:id="rId8"/>
    <p:sldId id="262" r:id="rId9"/>
    <p:sldId id="263" r:id="rId10"/>
    <p:sldId id="271" r:id="rId11"/>
    <p:sldId id="272" r:id="rId12"/>
    <p:sldId id="273" r:id="rId13"/>
    <p:sldId id="274" r:id="rId14"/>
    <p:sldId id="261" r:id="rId15"/>
    <p:sldId id="264" r:id="rId16"/>
    <p:sldId id="265" r:id="rId17"/>
    <p:sldId id="266" r:id="rId18"/>
    <p:sldId id="267" r:id="rId19"/>
    <p:sldId id="268" r:id="rId20"/>
    <p:sldId id="269" r:id="rId21"/>
    <p:sldId id="270" r:id="rId22"/>
    <p:sldId id="813" r:id="rId23"/>
    <p:sldId id="837" r:id="rId24"/>
    <p:sldId id="276" r:id="rId25"/>
    <p:sldId id="838" r:id="rId26"/>
    <p:sldId id="281" r:id="rId27"/>
    <p:sldId id="698" r:id="rId28"/>
    <p:sldId id="699" r:id="rId29"/>
    <p:sldId id="862" r:id="rId30"/>
    <p:sldId id="701" r:id="rId31"/>
    <p:sldId id="702" r:id="rId32"/>
    <p:sldId id="703" r:id="rId33"/>
    <p:sldId id="704" r:id="rId34"/>
    <p:sldId id="705" r:id="rId35"/>
    <p:sldId id="707" r:id="rId36"/>
    <p:sldId id="706" r:id="rId37"/>
    <p:sldId id="277" r:id="rId38"/>
    <p:sldId id="278" r:id="rId39"/>
    <p:sldId id="279" r:id="rId40"/>
    <p:sldId id="280" r:id="rId41"/>
    <p:sldId id="708" r:id="rId42"/>
    <p:sldId id="717" r:id="rId43"/>
    <p:sldId id="730" r:id="rId44"/>
    <p:sldId id="731" r:id="rId45"/>
    <p:sldId id="732" r:id="rId46"/>
    <p:sldId id="275" r:id="rId47"/>
    <p:sldId id="733" r:id="rId48"/>
    <p:sldId id="848" r:id="rId49"/>
    <p:sldId id="849" r:id="rId50"/>
    <p:sldId id="850" r:id="rId51"/>
    <p:sldId id="851" r:id="rId52"/>
    <p:sldId id="852" r:id="rId53"/>
    <p:sldId id="853" r:id="rId54"/>
    <p:sldId id="847" r:id="rId55"/>
    <p:sldId id="823" r:id="rId56"/>
    <p:sldId id="846" r:id="rId57"/>
    <p:sldId id="542" r:id="rId58"/>
    <p:sldId id="543" r:id="rId59"/>
    <p:sldId id="861" r:id="rId60"/>
    <p:sldId id="680" r:id="rId61"/>
    <p:sldId id="399" r:id="rId62"/>
    <p:sldId id="400" r:id="rId63"/>
    <p:sldId id="715" r:id="rId64"/>
    <p:sldId id="412" r:id="rId65"/>
    <p:sldId id="714" r:id="rId66"/>
    <p:sldId id="842" r:id="rId67"/>
    <p:sldId id="844" r:id="rId68"/>
    <p:sldId id="402" r:id="rId69"/>
    <p:sldId id="403" r:id="rId70"/>
    <p:sldId id="713" r:id="rId71"/>
    <p:sldId id="845" r:id="rId72"/>
    <p:sldId id="414" r:id="rId73"/>
    <p:sldId id="404" r:id="rId74"/>
    <p:sldId id="405" r:id="rId75"/>
    <p:sldId id="712" r:id="rId76"/>
    <p:sldId id="406" r:id="rId77"/>
    <p:sldId id="407" r:id="rId78"/>
    <p:sldId id="408" r:id="rId79"/>
    <p:sldId id="409" r:id="rId80"/>
    <p:sldId id="709" r:id="rId81"/>
    <p:sldId id="413" r:id="rId82"/>
    <p:sldId id="410" r:id="rId83"/>
    <p:sldId id="839" r:id="rId84"/>
    <p:sldId id="840" r:id="rId85"/>
    <p:sldId id="841" r:id="rId86"/>
    <p:sldId id="411" r:id="rId87"/>
    <p:sldId id="718" r:id="rId88"/>
    <p:sldId id="721" r:id="rId89"/>
    <p:sldId id="722" r:id="rId90"/>
    <p:sldId id="775" r:id="rId91"/>
    <p:sldId id="720" r:id="rId92"/>
    <p:sldId id="555" r:id="rId93"/>
    <p:sldId id="556" r:id="rId94"/>
    <p:sldId id="557" r:id="rId95"/>
    <p:sldId id="558" r:id="rId96"/>
    <p:sldId id="725" r:id="rId97"/>
    <p:sldId id="726" r:id="rId98"/>
    <p:sldId id="728" r:id="rId99"/>
    <p:sldId id="729" r:id="rId100"/>
    <p:sldId id="811" r:id="rId101"/>
    <p:sldId id="810" r:id="rId102"/>
    <p:sldId id="821" r:id="rId103"/>
    <p:sldId id="812" r:id="rId104"/>
    <p:sldId id="814" r:id="rId105"/>
    <p:sldId id="815" r:id="rId106"/>
    <p:sldId id="822" r:id="rId107"/>
    <p:sldId id="820" r:id="rId108"/>
    <p:sldId id="817" r:id="rId109"/>
    <p:sldId id="818" r:id="rId110"/>
    <p:sldId id="819" r:id="rId111"/>
    <p:sldId id="792" r:id="rId112"/>
    <p:sldId id="793" r:id="rId113"/>
    <p:sldId id="843" r:id="rId114"/>
    <p:sldId id="794" r:id="rId115"/>
    <p:sldId id="863" r:id="rId116"/>
    <p:sldId id="864" r:id="rId117"/>
    <p:sldId id="825" r:id="rId118"/>
    <p:sldId id="826" r:id="rId119"/>
    <p:sldId id="827" r:id="rId120"/>
    <p:sldId id="723" r:id="rId121"/>
    <p:sldId id="778" r:id="rId122"/>
    <p:sldId id="779" r:id="rId123"/>
    <p:sldId id="833" r:id="rId124"/>
    <p:sldId id="780" r:id="rId125"/>
    <p:sldId id="781" r:id="rId126"/>
    <p:sldId id="782" r:id="rId127"/>
    <p:sldId id="783" r:id="rId128"/>
    <p:sldId id="784" r:id="rId129"/>
    <p:sldId id="776" r:id="rId130"/>
    <p:sldId id="777" r:id="rId131"/>
    <p:sldId id="785" r:id="rId132"/>
    <p:sldId id="786" r:id="rId133"/>
    <p:sldId id="787" r:id="rId134"/>
    <p:sldId id="739" r:id="rId135"/>
    <p:sldId id="740" r:id="rId136"/>
    <p:sldId id="741" r:id="rId137"/>
    <p:sldId id="742" r:id="rId138"/>
    <p:sldId id="743" r:id="rId139"/>
    <p:sldId id="744" r:id="rId140"/>
    <p:sldId id="745" r:id="rId141"/>
    <p:sldId id="749" r:id="rId142"/>
    <p:sldId id="750" r:id="rId143"/>
    <p:sldId id="746" r:id="rId144"/>
    <p:sldId id="747" r:id="rId145"/>
    <p:sldId id="748" r:id="rId146"/>
    <p:sldId id="751" r:id="rId147"/>
    <p:sldId id="752" r:id="rId148"/>
    <p:sldId id="753" r:id="rId149"/>
    <p:sldId id="854" r:id="rId150"/>
    <p:sldId id="855" r:id="rId151"/>
    <p:sldId id="856" r:id="rId152"/>
    <p:sldId id="857" r:id="rId153"/>
    <p:sldId id="858" r:id="rId154"/>
    <p:sldId id="859" r:id="rId155"/>
    <p:sldId id="860" r:id="rId156"/>
    <p:sldId id="754" r:id="rId157"/>
    <p:sldId id="797" r:id="rId158"/>
    <p:sldId id="800" r:id="rId159"/>
    <p:sldId id="801" r:id="rId160"/>
    <p:sldId id="802" r:id="rId161"/>
    <p:sldId id="803" r:id="rId162"/>
    <p:sldId id="804" r:id="rId163"/>
    <p:sldId id="805" r:id="rId164"/>
    <p:sldId id="806" r:id="rId165"/>
    <p:sldId id="807" r:id="rId166"/>
    <p:sldId id="808" r:id="rId167"/>
    <p:sldId id="798" r:id="rId168"/>
    <p:sldId id="799" r:id="rId169"/>
    <p:sldId id="636" r:id="rId170"/>
    <p:sldId id="809" r:id="rId171"/>
    <p:sldId id="758" r:id="rId172"/>
    <p:sldId id="763" r:id="rId173"/>
    <p:sldId id="764" r:id="rId174"/>
    <p:sldId id="765" r:id="rId175"/>
    <p:sldId id="766" r:id="rId176"/>
    <p:sldId id="759" r:id="rId177"/>
    <p:sldId id="760" r:id="rId178"/>
    <p:sldId id="761" r:id="rId179"/>
    <p:sldId id="762" r:id="rId180"/>
    <p:sldId id="767" r:id="rId181"/>
    <p:sldId id="768" r:id="rId182"/>
    <p:sldId id="769" r:id="rId183"/>
    <p:sldId id="770" r:id="rId184"/>
    <p:sldId id="771" r:id="rId185"/>
    <p:sldId id="772" r:id="rId186"/>
    <p:sldId id="773" r:id="rId187"/>
    <p:sldId id="865" r:id="rId188"/>
    <p:sldId id="788" r:id="rId189"/>
    <p:sldId id="789" r:id="rId190"/>
    <p:sldId id="791" r:id="rId191"/>
    <p:sldId id="790" r:id="rId192"/>
    <p:sldId id="829" r:id="rId193"/>
    <p:sldId id="830" r:id="rId194"/>
    <p:sldId id="834" r:id="rId195"/>
    <p:sldId id="796" r:id="rId196"/>
    <p:sldId id="832" r:id="rId197"/>
    <p:sldId id="835" r:id="rId198"/>
    <p:sldId id="836" r:id="rId199"/>
  </p:sldIdLst>
  <p:sldSz cx="12192000" cy="6858000"/>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984CC"/>
    <a:srgbClr val="03136A"/>
    <a:srgbClr val="35759D"/>
    <a:srgbClr val="35B19D"/>
    <a:srgbClr val="0000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87FAB-9FA8-4FE4-963C-26CA9A30B9AD}" v="11867" dt="2024-12-10T15:33:07.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5596" autoAdjust="0"/>
  </p:normalViewPr>
  <p:slideViewPr>
    <p:cSldViewPr>
      <p:cViewPr varScale="1">
        <p:scale>
          <a:sx n="76" d="100"/>
          <a:sy n="76" d="100"/>
        </p:scale>
        <p:origin x="1058" y="4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microsoft.com/office/2016/11/relationships/changesInfo" Target="changesInfos/changesInfo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microsoft.com/office/2015/10/relationships/revisionInfo" Target="revisionInfo.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notesMaster" Target="notesMasters/notesMaster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presProps" Target="pres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viewProps" Target="view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Hawkins" userId="0a245f657dbcfc4c" providerId="LiveId" clId="{482A164B-078C-4E87-A8E9-2E7D0B65B63B}"/>
    <pc:docChg chg="custSel addSld delSld modSld sldOrd modMainMaster">
      <pc:chgData name="Bill Hawkins" userId="0a245f657dbcfc4c" providerId="LiveId" clId="{482A164B-078C-4E87-A8E9-2E7D0B65B63B}" dt="2024-10-04T18:59:34.734" v="1575" actId="20577"/>
      <pc:docMkLst>
        <pc:docMk/>
      </pc:docMkLst>
      <pc:sldChg chg="modSp mod modAnim">
        <pc:chgData name="Bill Hawkins" userId="0a245f657dbcfc4c" providerId="LiveId" clId="{482A164B-078C-4E87-A8E9-2E7D0B65B63B}" dt="2024-10-04T15:20:38.597" v="1430" actId="27636"/>
        <pc:sldMkLst>
          <pc:docMk/>
          <pc:sldMk cId="160696052" sldId="259"/>
        </pc:sldMkLst>
        <pc:spChg chg="mod">
          <ac:chgData name="Bill Hawkins" userId="0a245f657dbcfc4c" providerId="LiveId" clId="{482A164B-078C-4E87-A8E9-2E7D0B65B63B}" dt="2024-10-04T15:20:38.597" v="1430" actId="27636"/>
          <ac:spMkLst>
            <pc:docMk/>
            <pc:sldMk cId="160696052" sldId="259"/>
            <ac:spMk id="3" creationId="{CC2AC4A9-9140-9781-2754-E8663CA7B5A7}"/>
          </ac:spMkLst>
        </pc:spChg>
      </pc:sldChg>
      <pc:sldChg chg="modAnim">
        <pc:chgData name="Bill Hawkins" userId="0a245f657dbcfc4c" providerId="LiveId" clId="{482A164B-078C-4E87-A8E9-2E7D0B65B63B}" dt="2024-10-04T13:55:04.044" v="1071"/>
        <pc:sldMkLst>
          <pc:docMk/>
          <pc:sldMk cId="2194625365" sldId="260"/>
        </pc:sldMkLst>
      </pc:sldChg>
      <pc:sldChg chg="modAnim">
        <pc:chgData name="Bill Hawkins" userId="0a245f657dbcfc4c" providerId="LiveId" clId="{482A164B-078C-4E87-A8E9-2E7D0B65B63B}" dt="2024-10-04T13:55:04.044" v="1071"/>
        <pc:sldMkLst>
          <pc:docMk/>
          <pc:sldMk cId="3835877218" sldId="261"/>
        </pc:sldMkLst>
      </pc:sldChg>
      <pc:sldChg chg="modSp modAnim">
        <pc:chgData name="Bill Hawkins" userId="0a245f657dbcfc4c" providerId="LiveId" clId="{482A164B-078C-4E87-A8E9-2E7D0B65B63B}" dt="2024-10-04T15:21:56.216" v="1484" actId="20577"/>
        <pc:sldMkLst>
          <pc:docMk/>
          <pc:sldMk cId="2985399125" sldId="262"/>
        </pc:sldMkLst>
        <pc:spChg chg="mod">
          <ac:chgData name="Bill Hawkins" userId="0a245f657dbcfc4c" providerId="LiveId" clId="{482A164B-078C-4E87-A8E9-2E7D0B65B63B}" dt="2024-10-04T15:21:56.216" v="1484" actId="20577"/>
          <ac:spMkLst>
            <pc:docMk/>
            <pc:sldMk cId="2985399125" sldId="262"/>
            <ac:spMk id="3" creationId="{3AD6AD46-9544-FA0E-7813-7C66F72B3717}"/>
          </ac:spMkLst>
        </pc:spChg>
      </pc:sldChg>
      <pc:sldChg chg="modAnim">
        <pc:chgData name="Bill Hawkins" userId="0a245f657dbcfc4c" providerId="LiveId" clId="{482A164B-078C-4E87-A8E9-2E7D0B65B63B}" dt="2024-10-04T13:55:04.044" v="1071"/>
        <pc:sldMkLst>
          <pc:docMk/>
          <pc:sldMk cId="193426712" sldId="263"/>
        </pc:sldMkLst>
      </pc:sldChg>
      <pc:sldChg chg="modAnim">
        <pc:chgData name="Bill Hawkins" userId="0a245f657dbcfc4c" providerId="LiveId" clId="{482A164B-078C-4E87-A8E9-2E7D0B65B63B}" dt="2024-10-04T13:55:04.044" v="1071"/>
        <pc:sldMkLst>
          <pc:docMk/>
          <pc:sldMk cId="897795812" sldId="264"/>
        </pc:sldMkLst>
      </pc:sldChg>
      <pc:sldChg chg="modAnim">
        <pc:chgData name="Bill Hawkins" userId="0a245f657dbcfc4c" providerId="LiveId" clId="{482A164B-078C-4E87-A8E9-2E7D0B65B63B}" dt="2024-10-04T13:55:04.044" v="1071"/>
        <pc:sldMkLst>
          <pc:docMk/>
          <pc:sldMk cId="1161352508" sldId="265"/>
        </pc:sldMkLst>
      </pc:sldChg>
      <pc:sldChg chg="modAnim">
        <pc:chgData name="Bill Hawkins" userId="0a245f657dbcfc4c" providerId="LiveId" clId="{482A164B-078C-4E87-A8E9-2E7D0B65B63B}" dt="2024-10-04T13:55:04.044" v="1071"/>
        <pc:sldMkLst>
          <pc:docMk/>
          <pc:sldMk cId="2091352761" sldId="266"/>
        </pc:sldMkLst>
      </pc:sldChg>
      <pc:sldChg chg="modAnim">
        <pc:chgData name="Bill Hawkins" userId="0a245f657dbcfc4c" providerId="LiveId" clId="{482A164B-078C-4E87-A8E9-2E7D0B65B63B}" dt="2024-10-04T13:55:04.044" v="1071"/>
        <pc:sldMkLst>
          <pc:docMk/>
          <pc:sldMk cId="2474268190" sldId="267"/>
        </pc:sldMkLst>
      </pc:sldChg>
      <pc:sldChg chg="modSp mod modAnim">
        <pc:chgData name="Bill Hawkins" userId="0a245f657dbcfc4c" providerId="LiveId" clId="{482A164B-078C-4E87-A8E9-2E7D0B65B63B}" dt="2024-10-04T13:59:23.154" v="1152" actId="20577"/>
        <pc:sldMkLst>
          <pc:docMk/>
          <pc:sldMk cId="3758219371" sldId="268"/>
        </pc:sldMkLst>
        <pc:spChg chg="mod">
          <ac:chgData name="Bill Hawkins" userId="0a245f657dbcfc4c" providerId="LiveId" clId="{482A164B-078C-4E87-A8E9-2E7D0B65B63B}" dt="2024-10-04T13:59:23.154" v="1152" actId="20577"/>
          <ac:spMkLst>
            <pc:docMk/>
            <pc:sldMk cId="3758219371" sldId="268"/>
            <ac:spMk id="3" creationId="{715B1D8B-309A-B838-ABB5-AEE136C448A5}"/>
          </ac:spMkLst>
        </pc:spChg>
      </pc:sldChg>
      <pc:sldChg chg="modAnim">
        <pc:chgData name="Bill Hawkins" userId="0a245f657dbcfc4c" providerId="LiveId" clId="{482A164B-078C-4E87-A8E9-2E7D0B65B63B}" dt="2024-10-04T13:59:51.187" v="1153"/>
        <pc:sldMkLst>
          <pc:docMk/>
          <pc:sldMk cId="1009401348" sldId="269"/>
        </pc:sldMkLst>
      </pc:sldChg>
      <pc:sldChg chg="modAnim">
        <pc:chgData name="Bill Hawkins" userId="0a245f657dbcfc4c" providerId="LiveId" clId="{482A164B-078C-4E87-A8E9-2E7D0B65B63B}" dt="2024-10-04T13:55:04.044" v="1071"/>
        <pc:sldMkLst>
          <pc:docMk/>
          <pc:sldMk cId="1483475395" sldId="270"/>
        </pc:sldMkLst>
      </pc:sldChg>
      <pc:sldChg chg="modAnim">
        <pc:chgData name="Bill Hawkins" userId="0a245f657dbcfc4c" providerId="LiveId" clId="{482A164B-078C-4E87-A8E9-2E7D0B65B63B}" dt="2024-10-04T13:55:04.044" v="1071"/>
        <pc:sldMkLst>
          <pc:docMk/>
          <pc:sldMk cId="2786035406" sldId="271"/>
        </pc:sldMkLst>
      </pc:sldChg>
      <pc:sldChg chg="modAnim">
        <pc:chgData name="Bill Hawkins" userId="0a245f657dbcfc4c" providerId="LiveId" clId="{482A164B-078C-4E87-A8E9-2E7D0B65B63B}" dt="2024-10-04T13:55:04.044" v="1071"/>
        <pc:sldMkLst>
          <pc:docMk/>
          <pc:sldMk cId="699618140" sldId="272"/>
        </pc:sldMkLst>
      </pc:sldChg>
      <pc:sldChg chg="modSp mod modAnim">
        <pc:chgData name="Bill Hawkins" userId="0a245f657dbcfc4c" providerId="LiveId" clId="{482A164B-078C-4E87-A8E9-2E7D0B65B63B}" dt="2024-10-04T15:23:59.133" v="1529" actId="20577"/>
        <pc:sldMkLst>
          <pc:docMk/>
          <pc:sldMk cId="104725517" sldId="273"/>
        </pc:sldMkLst>
        <pc:spChg chg="mod">
          <ac:chgData name="Bill Hawkins" userId="0a245f657dbcfc4c" providerId="LiveId" clId="{482A164B-078C-4E87-A8E9-2E7D0B65B63B}" dt="2024-10-04T15:23:59.133" v="1529" actId="20577"/>
          <ac:spMkLst>
            <pc:docMk/>
            <pc:sldMk cId="104725517" sldId="273"/>
            <ac:spMk id="3" creationId="{6BFF1415-E781-5FEC-39EB-A1FD8D83ACA7}"/>
          </ac:spMkLst>
        </pc:spChg>
      </pc:sldChg>
      <pc:sldChg chg="modSp modAnim">
        <pc:chgData name="Bill Hawkins" userId="0a245f657dbcfc4c" providerId="LiveId" clId="{482A164B-078C-4E87-A8E9-2E7D0B65B63B}" dt="2024-10-04T15:24:48.885" v="1539" actId="20577"/>
        <pc:sldMkLst>
          <pc:docMk/>
          <pc:sldMk cId="3155199766" sldId="274"/>
        </pc:sldMkLst>
        <pc:spChg chg="mod">
          <ac:chgData name="Bill Hawkins" userId="0a245f657dbcfc4c" providerId="LiveId" clId="{482A164B-078C-4E87-A8E9-2E7D0B65B63B}" dt="2024-10-04T15:24:48.885" v="1539" actId="20577"/>
          <ac:spMkLst>
            <pc:docMk/>
            <pc:sldMk cId="3155199766" sldId="274"/>
            <ac:spMk id="3" creationId="{6BFF1415-E781-5FEC-39EB-A1FD8D83ACA7}"/>
          </ac:spMkLst>
        </pc:spChg>
      </pc:sldChg>
      <pc:sldChg chg="modSp modAnim">
        <pc:chgData name="Bill Hawkins" userId="0a245f657dbcfc4c" providerId="LiveId" clId="{482A164B-078C-4E87-A8E9-2E7D0B65B63B}" dt="2024-10-04T14:00:39.609" v="1154" actId="113"/>
        <pc:sldMkLst>
          <pc:docMk/>
          <pc:sldMk cId="1322559734" sldId="276"/>
        </pc:sldMkLst>
        <pc:spChg chg="mod">
          <ac:chgData name="Bill Hawkins" userId="0a245f657dbcfc4c" providerId="LiveId" clId="{482A164B-078C-4E87-A8E9-2E7D0B65B63B}" dt="2024-10-04T14:00:39.609" v="1154" actId="113"/>
          <ac:spMkLst>
            <pc:docMk/>
            <pc:sldMk cId="1322559734" sldId="276"/>
            <ac:spMk id="3" creationId="{78BA7D71-8D7C-CA73-1C83-0F4185B17596}"/>
          </ac:spMkLst>
        </pc:spChg>
      </pc:sldChg>
      <pc:sldChg chg="modAnim">
        <pc:chgData name="Bill Hawkins" userId="0a245f657dbcfc4c" providerId="LiveId" clId="{482A164B-078C-4E87-A8E9-2E7D0B65B63B}" dt="2024-10-04T13:55:04.044" v="1071"/>
        <pc:sldMkLst>
          <pc:docMk/>
          <pc:sldMk cId="4043363645" sldId="277"/>
        </pc:sldMkLst>
      </pc:sldChg>
      <pc:sldChg chg="modAnim">
        <pc:chgData name="Bill Hawkins" userId="0a245f657dbcfc4c" providerId="LiveId" clId="{482A164B-078C-4E87-A8E9-2E7D0B65B63B}" dt="2024-10-04T13:55:04.044" v="1071"/>
        <pc:sldMkLst>
          <pc:docMk/>
          <pc:sldMk cId="33754490" sldId="278"/>
        </pc:sldMkLst>
      </pc:sldChg>
      <pc:sldChg chg="modAnim">
        <pc:chgData name="Bill Hawkins" userId="0a245f657dbcfc4c" providerId="LiveId" clId="{482A164B-078C-4E87-A8E9-2E7D0B65B63B}" dt="2024-10-04T13:55:04.044" v="1071"/>
        <pc:sldMkLst>
          <pc:docMk/>
          <pc:sldMk cId="3377088174" sldId="279"/>
        </pc:sldMkLst>
      </pc:sldChg>
      <pc:sldChg chg="modAnim">
        <pc:chgData name="Bill Hawkins" userId="0a245f657dbcfc4c" providerId="LiveId" clId="{482A164B-078C-4E87-A8E9-2E7D0B65B63B}" dt="2024-10-04T13:55:04.044" v="1071"/>
        <pc:sldMkLst>
          <pc:docMk/>
          <pc:sldMk cId="3071939259" sldId="280"/>
        </pc:sldMkLst>
      </pc:sldChg>
      <pc:sldChg chg="modAnim">
        <pc:chgData name="Bill Hawkins" userId="0a245f657dbcfc4c" providerId="LiveId" clId="{482A164B-078C-4E87-A8E9-2E7D0B65B63B}" dt="2024-10-04T13:55:04.044" v="1071"/>
        <pc:sldMkLst>
          <pc:docMk/>
          <pc:sldMk cId="99185542" sldId="281"/>
        </pc:sldMkLst>
      </pc:sldChg>
      <pc:sldChg chg="modAnim">
        <pc:chgData name="Bill Hawkins" userId="0a245f657dbcfc4c" providerId="LiveId" clId="{482A164B-078C-4E87-A8E9-2E7D0B65B63B}" dt="2024-10-04T13:55:04.044" v="1071"/>
        <pc:sldMkLst>
          <pc:docMk/>
          <pc:sldMk cId="2355532574" sldId="399"/>
        </pc:sldMkLst>
      </pc:sldChg>
      <pc:sldChg chg="modAnim">
        <pc:chgData name="Bill Hawkins" userId="0a245f657dbcfc4c" providerId="LiveId" clId="{482A164B-078C-4E87-A8E9-2E7D0B65B63B}" dt="2024-10-04T13:55:04.044" v="1071"/>
        <pc:sldMkLst>
          <pc:docMk/>
          <pc:sldMk cId="2555479881" sldId="400"/>
        </pc:sldMkLst>
      </pc:sldChg>
      <pc:sldChg chg="modAnim">
        <pc:chgData name="Bill Hawkins" userId="0a245f657dbcfc4c" providerId="LiveId" clId="{482A164B-078C-4E87-A8E9-2E7D0B65B63B}" dt="2024-10-04T13:55:04.044" v="1071"/>
        <pc:sldMkLst>
          <pc:docMk/>
          <pc:sldMk cId="2910737095" sldId="401"/>
        </pc:sldMkLst>
      </pc:sldChg>
      <pc:sldChg chg="modAnim">
        <pc:chgData name="Bill Hawkins" userId="0a245f657dbcfc4c" providerId="LiveId" clId="{482A164B-078C-4E87-A8E9-2E7D0B65B63B}" dt="2024-10-04T13:55:04.044" v="1071"/>
        <pc:sldMkLst>
          <pc:docMk/>
          <pc:sldMk cId="33938400" sldId="402"/>
        </pc:sldMkLst>
      </pc:sldChg>
      <pc:sldChg chg="modAnim">
        <pc:chgData name="Bill Hawkins" userId="0a245f657dbcfc4c" providerId="LiveId" clId="{482A164B-078C-4E87-A8E9-2E7D0B65B63B}" dt="2024-10-04T13:55:04.044" v="1071"/>
        <pc:sldMkLst>
          <pc:docMk/>
          <pc:sldMk cId="577390885" sldId="403"/>
        </pc:sldMkLst>
      </pc:sldChg>
      <pc:sldChg chg="modAnim">
        <pc:chgData name="Bill Hawkins" userId="0a245f657dbcfc4c" providerId="LiveId" clId="{482A164B-078C-4E87-A8E9-2E7D0B65B63B}" dt="2024-10-04T13:55:04.044" v="1071"/>
        <pc:sldMkLst>
          <pc:docMk/>
          <pc:sldMk cId="3484482584" sldId="404"/>
        </pc:sldMkLst>
      </pc:sldChg>
      <pc:sldChg chg="modSp modAnim">
        <pc:chgData name="Bill Hawkins" userId="0a245f657dbcfc4c" providerId="LiveId" clId="{482A164B-078C-4E87-A8E9-2E7D0B65B63B}" dt="2024-10-04T14:08:53.664" v="1186" actId="20577"/>
        <pc:sldMkLst>
          <pc:docMk/>
          <pc:sldMk cId="2983999768" sldId="405"/>
        </pc:sldMkLst>
        <pc:spChg chg="mod">
          <ac:chgData name="Bill Hawkins" userId="0a245f657dbcfc4c" providerId="LiveId" clId="{482A164B-078C-4E87-A8E9-2E7D0B65B63B}" dt="2024-10-04T14:08:53.664" v="1186" actId="20577"/>
          <ac:spMkLst>
            <pc:docMk/>
            <pc:sldMk cId="2983999768" sldId="405"/>
            <ac:spMk id="3" creationId="{A8978023-0CCB-98D3-2D72-CE6D1F6D976D}"/>
          </ac:spMkLst>
        </pc:spChg>
      </pc:sldChg>
      <pc:sldChg chg="modSp mod modAnim">
        <pc:chgData name="Bill Hawkins" userId="0a245f657dbcfc4c" providerId="LiveId" clId="{482A164B-078C-4E87-A8E9-2E7D0B65B63B}" dt="2024-10-04T15:38:52.003" v="1556" actId="20577"/>
        <pc:sldMkLst>
          <pc:docMk/>
          <pc:sldMk cId="2976540995" sldId="406"/>
        </pc:sldMkLst>
        <pc:spChg chg="mod">
          <ac:chgData name="Bill Hawkins" userId="0a245f657dbcfc4c" providerId="LiveId" clId="{482A164B-078C-4E87-A8E9-2E7D0B65B63B}" dt="2024-10-04T15:38:52.003" v="1556" actId="20577"/>
          <ac:spMkLst>
            <pc:docMk/>
            <pc:sldMk cId="2976540995" sldId="406"/>
            <ac:spMk id="3" creationId="{A8978023-0CCB-98D3-2D72-CE6D1F6D976D}"/>
          </ac:spMkLst>
        </pc:spChg>
      </pc:sldChg>
      <pc:sldChg chg="modAnim">
        <pc:chgData name="Bill Hawkins" userId="0a245f657dbcfc4c" providerId="LiveId" clId="{482A164B-078C-4E87-A8E9-2E7D0B65B63B}" dt="2024-10-04T13:55:04.044" v="1071"/>
        <pc:sldMkLst>
          <pc:docMk/>
          <pc:sldMk cId="2544441312" sldId="407"/>
        </pc:sldMkLst>
      </pc:sldChg>
      <pc:sldChg chg="modAnim">
        <pc:chgData name="Bill Hawkins" userId="0a245f657dbcfc4c" providerId="LiveId" clId="{482A164B-078C-4E87-A8E9-2E7D0B65B63B}" dt="2024-10-04T13:55:04.044" v="1071"/>
        <pc:sldMkLst>
          <pc:docMk/>
          <pc:sldMk cId="3012976790" sldId="408"/>
        </pc:sldMkLst>
      </pc:sldChg>
      <pc:sldChg chg="modAnim">
        <pc:chgData name="Bill Hawkins" userId="0a245f657dbcfc4c" providerId="LiveId" clId="{482A164B-078C-4E87-A8E9-2E7D0B65B63B}" dt="2024-10-04T13:55:04.044" v="1071"/>
        <pc:sldMkLst>
          <pc:docMk/>
          <pc:sldMk cId="2450499333" sldId="409"/>
        </pc:sldMkLst>
      </pc:sldChg>
      <pc:sldChg chg="modAnim">
        <pc:chgData name="Bill Hawkins" userId="0a245f657dbcfc4c" providerId="LiveId" clId="{482A164B-078C-4E87-A8E9-2E7D0B65B63B}" dt="2024-10-04T13:55:04.044" v="1071"/>
        <pc:sldMkLst>
          <pc:docMk/>
          <pc:sldMk cId="2485763714" sldId="410"/>
        </pc:sldMkLst>
      </pc:sldChg>
      <pc:sldChg chg="modAnim">
        <pc:chgData name="Bill Hawkins" userId="0a245f657dbcfc4c" providerId="LiveId" clId="{482A164B-078C-4E87-A8E9-2E7D0B65B63B}" dt="2024-10-04T13:55:04.044" v="1071"/>
        <pc:sldMkLst>
          <pc:docMk/>
          <pc:sldMk cId="922918462" sldId="411"/>
        </pc:sldMkLst>
      </pc:sldChg>
      <pc:sldChg chg="modAnim">
        <pc:chgData name="Bill Hawkins" userId="0a245f657dbcfc4c" providerId="LiveId" clId="{482A164B-078C-4E87-A8E9-2E7D0B65B63B}" dt="2024-10-04T13:55:04.044" v="1071"/>
        <pc:sldMkLst>
          <pc:docMk/>
          <pc:sldMk cId="3128749599" sldId="412"/>
        </pc:sldMkLst>
      </pc:sldChg>
      <pc:sldChg chg="modSp modAnim">
        <pc:chgData name="Bill Hawkins" userId="0a245f657dbcfc4c" providerId="LiveId" clId="{482A164B-078C-4E87-A8E9-2E7D0B65B63B}" dt="2024-10-04T14:12:24.250" v="1279" actId="20577"/>
        <pc:sldMkLst>
          <pc:docMk/>
          <pc:sldMk cId="3019383994" sldId="413"/>
        </pc:sldMkLst>
        <pc:spChg chg="mod">
          <ac:chgData name="Bill Hawkins" userId="0a245f657dbcfc4c" providerId="LiveId" clId="{482A164B-078C-4E87-A8E9-2E7D0B65B63B}" dt="2024-10-04T14:12:24.250" v="1279" actId="20577"/>
          <ac:spMkLst>
            <pc:docMk/>
            <pc:sldMk cId="3019383994" sldId="413"/>
            <ac:spMk id="3" creationId="{303A3A02-5134-4218-9343-C37A6DAF6D7A}"/>
          </ac:spMkLst>
        </pc:spChg>
      </pc:sldChg>
      <pc:sldChg chg="modAnim">
        <pc:chgData name="Bill Hawkins" userId="0a245f657dbcfc4c" providerId="LiveId" clId="{482A164B-078C-4E87-A8E9-2E7D0B65B63B}" dt="2024-10-04T13:55:04.044" v="1071"/>
        <pc:sldMkLst>
          <pc:docMk/>
          <pc:sldMk cId="1965416993" sldId="414"/>
        </pc:sldMkLst>
      </pc:sldChg>
      <pc:sldChg chg="modAnim">
        <pc:chgData name="Bill Hawkins" userId="0a245f657dbcfc4c" providerId="LiveId" clId="{482A164B-078C-4E87-A8E9-2E7D0B65B63B}" dt="2024-10-04T13:55:04.044" v="1071"/>
        <pc:sldMkLst>
          <pc:docMk/>
          <pc:sldMk cId="760467466" sldId="542"/>
        </pc:sldMkLst>
      </pc:sldChg>
      <pc:sldChg chg="modAnim">
        <pc:chgData name="Bill Hawkins" userId="0a245f657dbcfc4c" providerId="LiveId" clId="{482A164B-078C-4E87-A8E9-2E7D0B65B63B}" dt="2024-10-04T13:55:04.044" v="1071"/>
        <pc:sldMkLst>
          <pc:docMk/>
          <pc:sldMk cId="529238691" sldId="543"/>
        </pc:sldMkLst>
      </pc:sldChg>
      <pc:sldChg chg="modAnim">
        <pc:chgData name="Bill Hawkins" userId="0a245f657dbcfc4c" providerId="LiveId" clId="{482A164B-078C-4E87-A8E9-2E7D0B65B63B}" dt="2024-10-04T13:55:04.044" v="1071"/>
        <pc:sldMkLst>
          <pc:docMk/>
          <pc:sldMk cId="3114631512" sldId="555"/>
        </pc:sldMkLst>
      </pc:sldChg>
      <pc:sldChg chg="modAnim">
        <pc:chgData name="Bill Hawkins" userId="0a245f657dbcfc4c" providerId="LiveId" clId="{482A164B-078C-4E87-A8E9-2E7D0B65B63B}" dt="2024-10-04T13:55:04.044" v="1071"/>
        <pc:sldMkLst>
          <pc:docMk/>
          <pc:sldMk cId="2373599119" sldId="556"/>
        </pc:sldMkLst>
      </pc:sldChg>
      <pc:sldChg chg="modSp mod modAnim">
        <pc:chgData name="Bill Hawkins" userId="0a245f657dbcfc4c" providerId="LiveId" clId="{482A164B-078C-4E87-A8E9-2E7D0B65B63B}" dt="2024-10-04T14:29:08.547" v="1282" actId="27636"/>
        <pc:sldMkLst>
          <pc:docMk/>
          <pc:sldMk cId="1419231249" sldId="557"/>
        </pc:sldMkLst>
        <pc:spChg chg="mod">
          <ac:chgData name="Bill Hawkins" userId="0a245f657dbcfc4c" providerId="LiveId" clId="{482A164B-078C-4E87-A8E9-2E7D0B65B63B}" dt="2024-10-04T14:29:08.547" v="1282" actId="27636"/>
          <ac:spMkLst>
            <pc:docMk/>
            <pc:sldMk cId="1419231249" sldId="557"/>
            <ac:spMk id="3" creationId="{ECEBE4B6-66A0-A7EC-16E8-C6ABBF47B135}"/>
          </ac:spMkLst>
        </pc:spChg>
      </pc:sldChg>
      <pc:sldChg chg="addSp delSp modSp mod modAnim">
        <pc:chgData name="Bill Hawkins" userId="0a245f657dbcfc4c" providerId="LiveId" clId="{482A164B-078C-4E87-A8E9-2E7D0B65B63B}" dt="2024-10-04T14:40:06.251" v="1305" actId="20577"/>
        <pc:sldMkLst>
          <pc:docMk/>
          <pc:sldMk cId="3504781854" sldId="558"/>
        </pc:sldMkLst>
        <pc:spChg chg="mod">
          <ac:chgData name="Bill Hawkins" userId="0a245f657dbcfc4c" providerId="LiveId" clId="{482A164B-078C-4E87-A8E9-2E7D0B65B63B}" dt="2024-10-04T14:40:06.251" v="1305" actId="20577"/>
          <ac:spMkLst>
            <pc:docMk/>
            <pc:sldMk cId="3504781854" sldId="558"/>
            <ac:spMk id="3" creationId="{ECEBE4B6-66A0-A7EC-16E8-C6ABBF47B135}"/>
          </ac:spMkLst>
        </pc:spChg>
        <pc:picChg chg="add mod">
          <ac:chgData name="Bill Hawkins" userId="0a245f657dbcfc4c" providerId="LiveId" clId="{482A164B-078C-4E87-A8E9-2E7D0B65B63B}" dt="2024-10-04T14:39:31.040" v="1287" actId="1076"/>
          <ac:picMkLst>
            <pc:docMk/>
            <pc:sldMk cId="3504781854" sldId="558"/>
            <ac:picMk id="7" creationId="{FA85B2E8-5147-A920-61AE-07873F251646}"/>
          </ac:picMkLst>
        </pc:picChg>
      </pc:sldChg>
      <pc:sldChg chg="modAnim">
        <pc:chgData name="Bill Hawkins" userId="0a245f657dbcfc4c" providerId="LiveId" clId="{482A164B-078C-4E87-A8E9-2E7D0B65B63B}" dt="2024-10-04T15:07:48.830" v="1334"/>
        <pc:sldMkLst>
          <pc:docMk/>
          <pc:sldMk cId="3306779890" sldId="636"/>
        </pc:sldMkLst>
      </pc:sldChg>
      <pc:sldChg chg="modSp mod modAnim">
        <pc:chgData name="Bill Hawkins" userId="0a245f657dbcfc4c" providerId="LiveId" clId="{482A164B-078C-4E87-A8E9-2E7D0B65B63B}" dt="2024-10-04T15:34:38.115" v="1550" actId="14100"/>
        <pc:sldMkLst>
          <pc:docMk/>
          <pc:sldMk cId="365902729" sldId="680"/>
        </pc:sldMkLst>
        <pc:spChg chg="mod">
          <ac:chgData name="Bill Hawkins" userId="0a245f657dbcfc4c" providerId="LiveId" clId="{482A164B-078C-4E87-A8E9-2E7D0B65B63B}" dt="2024-10-04T15:34:38.115" v="1550" actId="14100"/>
          <ac:spMkLst>
            <pc:docMk/>
            <pc:sldMk cId="365902729" sldId="680"/>
            <ac:spMk id="3" creationId="{6E1793F1-F02E-9B67-1C5A-EFB9B7FC4B15}"/>
          </ac:spMkLst>
        </pc:spChg>
      </pc:sldChg>
      <pc:sldChg chg="modAnim">
        <pc:chgData name="Bill Hawkins" userId="0a245f657dbcfc4c" providerId="LiveId" clId="{482A164B-078C-4E87-A8E9-2E7D0B65B63B}" dt="2024-10-04T13:55:04.044" v="1071"/>
        <pc:sldMkLst>
          <pc:docMk/>
          <pc:sldMk cId="2189621516" sldId="698"/>
        </pc:sldMkLst>
      </pc:sldChg>
      <pc:sldChg chg="modAnim">
        <pc:chgData name="Bill Hawkins" userId="0a245f657dbcfc4c" providerId="LiveId" clId="{482A164B-078C-4E87-A8E9-2E7D0B65B63B}" dt="2024-10-04T13:55:04.044" v="1071"/>
        <pc:sldMkLst>
          <pc:docMk/>
          <pc:sldMk cId="2863633188" sldId="699"/>
        </pc:sldMkLst>
      </pc:sldChg>
      <pc:sldChg chg="modAnim">
        <pc:chgData name="Bill Hawkins" userId="0a245f657dbcfc4c" providerId="LiveId" clId="{482A164B-078C-4E87-A8E9-2E7D0B65B63B}" dt="2024-10-04T13:55:04.044" v="1071"/>
        <pc:sldMkLst>
          <pc:docMk/>
          <pc:sldMk cId="3152030621" sldId="700"/>
        </pc:sldMkLst>
      </pc:sldChg>
      <pc:sldChg chg="modAnim">
        <pc:chgData name="Bill Hawkins" userId="0a245f657dbcfc4c" providerId="LiveId" clId="{482A164B-078C-4E87-A8E9-2E7D0B65B63B}" dt="2024-10-04T13:55:04.044" v="1071"/>
        <pc:sldMkLst>
          <pc:docMk/>
          <pc:sldMk cId="2216951770" sldId="701"/>
        </pc:sldMkLst>
      </pc:sldChg>
      <pc:sldChg chg="modAnim">
        <pc:chgData name="Bill Hawkins" userId="0a245f657dbcfc4c" providerId="LiveId" clId="{482A164B-078C-4E87-A8E9-2E7D0B65B63B}" dt="2024-10-04T13:55:04.044" v="1071"/>
        <pc:sldMkLst>
          <pc:docMk/>
          <pc:sldMk cId="4006045322" sldId="702"/>
        </pc:sldMkLst>
      </pc:sldChg>
      <pc:sldChg chg="modAnim">
        <pc:chgData name="Bill Hawkins" userId="0a245f657dbcfc4c" providerId="LiveId" clId="{482A164B-078C-4E87-A8E9-2E7D0B65B63B}" dt="2024-10-04T13:55:04.044" v="1071"/>
        <pc:sldMkLst>
          <pc:docMk/>
          <pc:sldMk cId="1152400352" sldId="703"/>
        </pc:sldMkLst>
      </pc:sldChg>
      <pc:sldChg chg="modSp mod modAnim">
        <pc:chgData name="Bill Hawkins" userId="0a245f657dbcfc4c" providerId="LiveId" clId="{482A164B-078C-4E87-A8E9-2E7D0B65B63B}" dt="2024-10-04T15:29:08.911" v="1549" actId="6549"/>
        <pc:sldMkLst>
          <pc:docMk/>
          <pc:sldMk cId="1189390174" sldId="704"/>
        </pc:sldMkLst>
        <pc:spChg chg="mod">
          <ac:chgData name="Bill Hawkins" userId="0a245f657dbcfc4c" providerId="LiveId" clId="{482A164B-078C-4E87-A8E9-2E7D0B65B63B}" dt="2024-10-04T15:29:08.911" v="1549" actId="6549"/>
          <ac:spMkLst>
            <pc:docMk/>
            <pc:sldMk cId="1189390174" sldId="704"/>
            <ac:spMk id="3" creationId="{F9ED29AA-CEA4-17E7-29FE-DF3EA8339A67}"/>
          </ac:spMkLst>
        </pc:spChg>
      </pc:sldChg>
      <pc:sldChg chg="modAnim">
        <pc:chgData name="Bill Hawkins" userId="0a245f657dbcfc4c" providerId="LiveId" clId="{482A164B-078C-4E87-A8E9-2E7D0B65B63B}" dt="2024-10-04T13:55:04.044" v="1071"/>
        <pc:sldMkLst>
          <pc:docMk/>
          <pc:sldMk cId="3746641846" sldId="705"/>
        </pc:sldMkLst>
      </pc:sldChg>
      <pc:sldChg chg="modAnim">
        <pc:chgData name="Bill Hawkins" userId="0a245f657dbcfc4c" providerId="LiveId" clId="{482A164B-078C-4E87-A8E9-2E7D0B65B63B}" dt="2024-10-04T13:55:04.044" v="1071"/>
        <pc:sldMkLst>
          <pc:docMk/>
          <pc:sldMk cId="682325962" sldId="706"/>
        </pc:sldMkLst>
      </pc:sldChg>
      <pc:sldChg chg="modAnim">
        <pc:chgData name="Bill Hawkins" userId="0a245f657dbcfc4c" providerId="LiveId" clId="{482A164B-078C-4E87-A8E9-2E7D0B65B63B}" dt="2024-10-04T13:55:04.044" v="1071"/>
        <pc:sldMkLst>
          <pc:docMk/>
          <pc:sldMk cId="3491270754" sldId="707"/>
        </pc:sldMkLst>
      </pc:sldChg>
      <pc:sldChg chg="modSp modAnim">
        <pc:chgData name="Bill Hawkins" userId="0a245f657dbcfc4c" providerId="LiveId" clId="{482A164B-078C-4E87-A8E9-2E7D0B65B63B}" dt="2024-10-04T14:02:59.563" v="1168" actId="20577"/>
        <pc:sldMkLst>
          <pc:docMk/>
          <pc:sldMk cId="50959179" sldId="708"/>
        </pc:sldMkLst>
        <pc:spChg chg="mod">
          <ac:chgData name="Bill Hawkins" userId="0a245f657dbcfc4c" providerId="LiveId" clId="{482A164B-078C-4E87-A8E9-2E7D0B65B63B}" dt="2024-10-04T14:02:59.563" v="1168" actId="20577"/>
          <ac:spMkLst>
            <pc:docMk/>
            <pc:sldMk cId="50959179" sldId="708"/>
            <ac:spMk id="3" creationId="{8F88A6D0-0752-6A90-DF49-C9573752CD71}"/>
          </ac:spMkLst>
        </pc:spChg>
      </pc:sldChg>
      <pc:sldChg chg="modAnim">
        <pc:chgData name="Bill Hawkins" userId="0a245f657dbcfc4c" providerId="LiveId" clId="{482A164B-078C-4E87-A8E9-2E7D0B65B63B}" dt="2024-10-04T13:55:04.044" v="1071"/>
        <pc:sldMkLst>
          <pc:docMk/>
          <pc:sldMk cId="3035889077" sldId="709"/>
        </pc:sldMkLst>
      </pc:sldChg>
      <pc:sldChg chg="modAnim">
        <pc:chgData name="Bill Hawkins" userId="0a245f657dbcfc4c" providerId="LiveId" clId="{482A164B-078C-4E87-A8E9-2E7D0B65B63B}" dt="2024-10-04T13:55:04.044" v="1071"/>
        <pc:sldMkLst>
          <pc:docMk/>
          <pc:sldMk cId="3915642110" sldId="712"/>
        </pc:sldMkLst>
      </pc:sldChg>
      <pc:sldChg chg="modAnim">
        <pc:chgData name="Bill Hawkins" userId="0a245f657dbcfc4c" providerId="LiveId" clId="{482A164B-078C-4E87-A8E9-2E7D0B65B63B}" dt="2024-10-04T13:55:04.044" v="1071"/>
        <pc:sldMkLst>
          <pc:docMk/>
          <pc:sldMk cId="1117907776" sldId="713"/>
        </pc:sldMkLst>
      </pc:sldChg>
      <pc:sldChg chg="modAnim">
        <pc:chgData name="Bill Hawkins" userId="0a245f657dbcfc4c" providerId="LiveId" clId="{482A164B-078C-4E87-A8E9-2E7D0B65B63B}" dt="2024-10-04T13:55:04.044" v="1071"/>
        <pc:sldMkLst>
          <pc:docMk/>
          <pc:sldMk cId="88585820" sldId="714"/>
        </pc:sldMkLst>
      </pc:sldChg>
      <pc:sldChg chg="modAnim">
        <pc:chgData name="Bill Hawkins" userId="0a245f657dbcfc4c" providerId="LiveId" clId="{482A164B-078C-4E87-A8E9-2E7D0B65B63B}" dt="2024-10-04T13:55:04.044" v="1071"/>
        <pc:sldMkLst>
          <pc:docMk/>
          <pc:sldMk cId="2479016481" sldId="715"/>
        </pc:sldMkLst>
      </pc:sldChg>
      <pc:sldChg chg="del modAnim">
        <pc:chgData name="Bill Hawkins" userId="0a245f657dbcfc4c" providerId="LiveId" clId="{482A164B-078C-4E87-A8E9-2E7D0B65B63B}" dt="2024-10-04T14:24:11.075" v="1280" actId="2696"/>
        <pc:sldMkLst>
          <pc:docMk/>
          <pc:sldMk cId="570093757" sldId="716"/>
        </pc:sldMkLst>
      </pc:sldChg>
      <pc:sldChg chg="modAnim">
        <pc:chgData name="Bill Hawkins" userId="0a245f657dbcfc4c" providerId="LiveId" clId="{482A164B-078C-4E87-A8E9-2E7D0B65B63B}" dt="2024-10-04T13:55:04.044" v="1071"/>
        <pc:sldMkLst>
          <pc:docMk/>
          <pc:sldMk cId="3782727285" sldId="717"/>
        </pc:sldMkLst>
      </pc:sldChg>
      <pc:sldChg chg="modAnim">
        <pc:chgData name="Bill Hawkins" userId="0a245f657dbcfc4c" providerId="LiveId" clId="{482A164B-078C-4E87-A8E9-2E7D0B65B63B}" dt="2024-10-04T13:55:04.044" v="1071"/>
        <pc:sldMkLst>
          <pc:docMk/>
          <pc:sldMk cId="13318608" sldId="718"/>
        </pc:sldMkLst>
      </pc:sldChg>
      <pc:sldChg chg="modAnim">
        <pc:chgData name="Bill Hawkins" userId="0a245f657dbcfc4c" providerId="LiveId" clId="{482A164B-078C-4E87-A8E9-2E7D0B65B63B}" dt="2024-10-04T13:55:04.044" v="1071"/>
        <pc:sldMkLst>
          <pc:docMk/>
          <pc:sldMk cId="3928975838" sldId="721"/>
        </pc:sldMkLst>
      </pc:sldChg>
      <pc:sldChg chg="modAnim">
        <pc:chgData name="Bill Hawkins" userId="0a245f657dbcfc4c" providerId="LiveId" clId="{482A164B-078C-4E87-A8E9-2E7D0B65B63B}" dt="2024-10-04T13:55:04.044" v="1071"/>
        <pc:sldMkLst>
          <pc:docMk/>
          <pc:sldMk cId="1563317459" sldId="722"/>
        </pc:sldMkLst>
      </pc:sldChg>
      <pc:sldChg chg="modAnim">
        <pc:chgData name="Bill Hawkins" userId="0a245f657dbcfc4c" providerId="LiveId" clId="{482A164B-078C-4E87-A8E9-2E7D0B65B63B}" dt="2024-10-04T13:55:04.044" v="1071"/>
        <pc:sldMkLst>
          <pc:docMk/>
          <pc:sldMk cId="281683625" sldId="724"/>
        </pc:sldMkLst>
      </pc:sldChg>
      <pc:sldChg chg="modAnim">
        <pc:chgData name="Bill Hawkins" userId="0a245f657dbcfc4c" providerId="LiveId" clId="{482A164B-078C-4E87-A8E9-2E7D0B65B63B}" dt="2024-10-04T13:55:04.044" v="1071"/>
        <pc:sldMkLst>
          <pc:docMk/>
          <pc:sldMk cId="3955263328" sldId="726"/>
        </pc:sldMkLst>
      </pc:sldChg>
      <pc:sldChg chg="modAnim">
        <pc:chgData name="Bill Hawkins" userId="0a245f657dbcfc4c" providerId="LiveId" clId="{482A164B-078C-4E87-A8E9-2E7D0B65B63B}" dt="2024-10-04T13:55:04.044" v="1071"/>
        <pc:sldMkLst>
          <pc:docMk/>
          <pc:sldMk cId="638395350" sldId="727"/>
        </pc:sldMkLst>
      </pc:sldChg>
      <pc:sldChg chg="modSp modAnim">
        <pc:chgData name="Bill Hawkins" userId="0a245f657dbcfc4c" providerId="LiveId" clId="{482A164B-078C-4E87-A8E9-2E7D0B65B63B}" dt="2024-10-04T13:55:04.044" v="1071"/>
        <pc:sldMkLst>
          <pc:docMk/>
          <pc:sldMk cId="2139609922" sldId="728"/>
        </pc:sldMkLst>
        <pc:spChg chg="mod">
          <ac:chgData name="Bill Hawkins" userId="0a245f657dbcfc4c" providerId="LiveId" clId="{482A164B-078C-4E87-A8E9-2E7D0B65B63B}" dt="2024-10-04T12:09:57.524" v="929" actId="20577"/>
          <ac:spMkLst>
            <pc:docMk/>
            <pc:sldMk cId="2139609922" sldId="728"/>
            <ac:spMk id="3" creationId="{09F6B6DB-DF5A-F921-8137-A6E0D24DC0D7}"/>
          </ac:spMkLst>
        </pc:spChg>
      </pc:sldChg>
      <pc:sldChg chg="modSp mod modAnim">
        <pc:chgData name="Bill Hawkins" userId="0a245f657dbcfc4c" providerId="LiveId" clId="{482A164B-078C-4E87-A8E9-2E7D0B65B63B}" dt="2024-10-04T14:58:12.808" v="1327" actId="20577"/>
        <pc:sldMkLst>
          <pc:docMk/>
          <pc:sldMk cId="241451495" sldId="729"/>
        </pc:sldMkLst>
        <pc:spChg chg="mod">
          <ac:chgData name="Bill Hawkins" userId="0a245f657dbcfc4c" providerId="LiveId" clId="{482A164B-078C-4E87-A8E9-2E7D0B65B63B}" dt="2024-10-04T14:58:12.808" v="1327" actId="20577"/>
          <ac:spMkLst>
            <pc:docMk/>
            <pc:sldMk cId="241451495" sldId="729"/>
            <ac:spMk id="3" creationId="{09F6B6DB-DF5A-F921-8137-A6E0D24DC0D7}"/>
          </ac:spMkLst>
        </pc:spChg>
      </pc:sldChg>
      <pc:sldChg chg="modAnim">
        <pc:chgData name="Bill Hawkins" userId="0a245f657dbcfc4c" providerId="LiveId" clId="{482A164B-078C-4E87-A8E9-2E7D0B65B63B}" dt="2024-10-04T13:55:04.044" v="1071"/>
        <pc:sldMkLst>
          <pc:docMk/>
          <pc:sldMk cId="1513115463" sldId="730"/>
        </pc:sldMkLst>
      </pc:sldChg>
      <pc:sldChg chg="modAnim">
        <pc:chgData name="Bill Hawkins" userId="0a245f657dbcfc4c" providerId="LiveId" clId="{482A164B-078C-4E87-A8E9-2E7D0B65B63B}" dt="2024-10-04T13:55:04.044" v="1071"/>
        <pc:sldMkLst>
          <pc:docMk/>
          <pc:sldMk cId="1636833475" sldId="731"/>
        </pc:sldMkLst>
      </pc:sldChg>
      <pc:sldChg chg="modAnim">
        <pc:chgData name="Bill Hawkins" userId="0a245f657dbcfc4c" providerId="LiveId" clId="{482A164B-078C-4E87-A8E9-2E7D0B65B63B}" dt="2024-10-04T13:55:04.044" v="1071"/>
        <pc:sldMkLst>
          <pc:docMk/>
          <pc:sldMk cId="3322149702" sldId="732"/>
        </pc:sldMkLst>
      </pc:sldChg>
      <pc:sldChg chg="modAnim">
        <pc:chgData name="Bill Hawkins" userId="0a245f657dbcfc4c" providerId="LiveId" clId="{482A164B-078C-4E87-A8E9-2E7D0B65B63B}" dt="2024-10-04T13:55:04.044" v="1071"/>
        <pc:sldMkLst>
          <pc:docMk/>
          <pc:sldMk cId="1089417188" sldId="733"/>
        </pc:sldMkLst>
      </pc:sldChg>
      <pc:sldChg chg="modAnim">
        <pc:chgData name="Bill Hawkins" userId="0a245f657dbcfc4c" providerId="LiveId" clId="{482A164B-078C-4E87-A8E9-2E7D0B65B63B}" dt="2024-10-04T13:55:04.044" v="1071"/>
        <pc:sldMkLst>
          <pc:docMk/>
          <pc:sldMk cId="217824077" sldId="738"/>
        </pc:sldMkLst>
      </pc:sldChg>
      <pc:sldChg chg="modAnim">
        <pc:chgData name="Bill Hawkins" userId="0a245f657dbcfc4c" providerId="LiveId" clId="{482A164B-078C-4E87-A8E9-2E7D0B65B63B}" dt="2024-10-04T14:58:55.259" v="1329"/>
        <pc:sldMkLst>
          <pc:docMk/>
          <pc:sldMk cId="1981998465" sldId="740"/>
        </pc:sldMkLst>
      </pc:sldChg>
      <pc:sldChg chg="modAnim">
        <pc:chgData name="Bill Hawkins" userId="0a245f657dbcfc4c" providerId="LiveId" clId="{482A164B-078C-4E87-A8E9-2E7D0B65B63B}" dt="2024-10-04T13:55:04.044" v="1071"/>
        <pc:sldMkLst>
          <pc:docMk/>
          <pc:sldMk cId="3484908730" sldId="741"/>
        </pc:sldMkLst>
      </pc:sldChg>
      <pc:sldChg chg="modAnim">
        <pc:chgData name="Bill Hawkins" userId="0a245f657dbcfc4c" providerId="LiveId" clId="{482A164B-078C-4E87-A8E9-2E7D0B65B63B}" dt="2024-10-04T13:55:04.044" v="1071"/>
        <pc:sldMkLst>
          <pc:docMk/>
          <pc:sldMk cId="1062333020" sldId="742"/>
        </pc:sldMkLst>
      </pc:sldChg>
      <pc:sldChg chg="modAnim">
        <pc:chgData name="Bill Hawkins" userId="0a245f657dbcfc4c" providerId="LiveId" clId="{482A164B-078C-4E87-A8E9-2E7D0B65B63B}" dt="2024-10-04T13:55:04.044" v="1071"/>
        <pc:sldMkLst>
          <pc:docMk/>
          <pc:sldMk cId="3556571065" sldId="743"/>
        </pc:sldMkLst>
      </pc:sldChg>
      <pc:sldChg chg="modAnim">
        <pc:chgData name="Bill Hawkins" userId="0a245f657dbcfc4c" providerId="LiveId" clId="{482A164B-078C-4E87-A8E9-2E7D0B65B63B}" dt="2024-10-04T13:55:04.044" v="1071"/>
        <pc:sldMkLst>
          <pc:docMk/>
          <pc:sldMk cId="616008016" sldId="744"/>
        </pc:sldMkLst>
      </pc:sldChg>
      <pc:sldChg chg="modAnim">
        <pc:chgData name="Bill Hawkins" userId="0a245f657dbcfc4c" providerId="LiveId" clId="{482A164B-078C-4E87-A8E9-2E7D0B65B63B}" dt="2024-10-04T13:55:04.044" v="1071"/>
        <pc:sldMkLst>
          <pc:docMk/>
          <pc:sldMk cId="56202656" sldId="745"/>
        </pc:sldMkLst>
      </pc:sldChg>
      <pc:sldChg chg="modAnim">
        <pc:chgData name="Bill Hawkins" userId="0a245f657dbcfc4c" providerId="LiveId" clId="{482A164B-078C-4E87-A8E9-2E7D0B65B63B}" dt="2024-10-04T13:55:04.044" v="1071"/>
        <pc:sldMkLst>
          <pc:docMk/>
          <pc:sldMk cId="2243621587" sldId="746"/>
        </pc:sldMkLst>
      </pc:sldChg>
      <pc:sldChg chg="modSp mod modAnim">
        <pc:chgData name="Bill Hawkins" userId="0a245f657dbcfc4c" providerId="LiveId" clId="{482A164B-078C-4E87-A8E9-2E7D0B65B63B}" dt="2024-10-04T13:55:04.044" v="1071"/>
        <pc:sldMkLst>
          <pc:docMk/>
          <pc:sldMk cId="1937845242" sldId="747"/>
        </pc:sldMkLst>
        <pc:spChg chg="mod">
          <ac:chgData name="Bill Hawkins" userId="0a245f657dbcfc4c" providerId="LiveId" clId="{482A164B-078C-4E87-A8E9-2E7D0B65B63B}" dt="2024-10-04T12:15:46.080" v="980" actId="27636"/>
          <ac:spMkLst>
            <pc:docMk/>
            <pc:sldMk cId="1937845242" sldId="747"/>
            <ac:spMk id="3" creationId="{EFF37295-90B1-6CEC-6862-AE95564E74F7}"/>
          </ac:spMkLst>
        </pc:spChg>
      </pc:sldChg>
      <pc:sldChg chg="modAnim">
        <pc:chgData name="Bill Hawkins" userId="0a245f657dbcfc4c" providerId="LiveId" clId="{482A164B-078C-4E87-A8E9-2E7D0B65B63B}" dt="2024-10-04T13:55:04.044" v="1071"/>
        <pc:sldMkLst>
          <pc:docMk/>
          <pc:sldMk cId="3690258404" sldId="748"/>
        </pc:sldMkLst>
      </pc:sldChg>
      <pc:sldChg chg="modAnim">
        <pc:chgData name="Bill Hawkins" userId="0a245f657dbcfc4c" providerId="LiveId" clId="{482A164B-078C-4E87-A8E9-2E7D0B65B63B}" dt="2024-10-04T13:55:04.044" v="1071"/>
        <pc:sldMkLst>
          <pc:docMk/>
          <pc:sldMk cId="449059721" sldId="749"/>
        </pc:sldMkLst>
      </pc:sldChg>
      <pc:sldChg chg="modAnim">
        <pc:chgData name="Bill Hawkins" userId="0a245f657dbcfc4c" providerId="LiveId" clId="{482A164B-078C-4E87-A8E9-2E7D0B65B63B}" dt="2024-10-04T13:55:04.044" v="1071"/>
        <pc:sldMkLst>
          <pc:docMk/>
          <pc:sldMk cId="3061372484" sldId="750"/>
        </pc:sldMkLst>
      </pc:sldChg>
      <pc:sldChg chg="modAnim">
        <pc:chgData name="Bill Hawkins" userId="0a245f657dbcfc4c" providerId="LiveId" clId="{482A164B-078C-4E87-A8E9-2E7D0B65B63B}" dt="2024-10-04T13:55:04.044" v="1071"/>
        <pc:sldMkLst>
          <pc:docMk/>
          <pc:sldMk cId="3218399063" sldId="751"/>
        </pc:sldMkLst>
      </pc:sldChg>
      <pc:sldChg chg="modAnim">
        <pc:chgData name="Bill Hawkins" userId="0a245f657dbcfc4c" providerId="LiveId" clId="{482A164B-078C-4E87-A8E9-2E7D0B65B63B}" dt="2024-10-04T13:55:04.044" v="1071"/>
        <pc:sldMkLst>
          <pc:docMk/>
          <pc:sldMk cId="2200939648" sldId="752"/>
        </pc:sldMkLst>
      </pc:sldChg>
      <pc:sldChg chg="modAnim">
        <pc:chgData name="Bill Hawkins" userId="0a245f657dbcfc4c" providerId="LiveId" clId="{482A164B-078C-4E87-A8E9-2E7D0B65B63B}" dt="2024-10-04T13:55:04.044" v="1071"/>
        <pc:sldMkLst>
          <pc:docMk/>
          <pc:sldMk cId="4099497960" sldId="753"/>
        </pc:sldMkLst>
      </pc:sldChg>
      <pc:sldChg chg="modSp modAnim">
        <pc:chgData name="Bill Hawkins" userId="0a245f657dbcfc4c" providerId="LiveId" clId="{482A164B-078C-4E87-A8E9-2E7D0B65B63B}" dt="2024-10-04T13:55:54.843" v="1073"/>
        <pc:sldMkLst>
          <pc:docMk/>
          <pc:sldMk cId="1869294020" sldId="757"/>
        </pc:sldMkLst>
        <pc:spChg chg="mod">
          <ac:chgData name="Bill Hawkins" userId="0a245f657dbcfc4c" providerId="LiveId" clId="{482A164B-078C-4E87-A8E9-2E7D0B65B63B}" dt="2024-10-04T13:51:52.061" v="1066" actId="20577"/>
          <ac:spMkLst>
            <pc:docMk/>
            <pc:sldMk cId="1869294020" sldId="757"/>
            <ac:spMk id="3" creationId="{47FA2D60-F0EE-30B5-53AA-5EDE3600195E}"/>
          </ac:spMkLst>
        </pc:spChg>
      </pc:sldChg>
      <pc:sldChg chg="modAnim">
        <pc:chgData name="Bill Hawkins" userId="0a245f657dbcfc4c" providerId="LiveId" clId="{482A164B-078C-4E87-A8E9-2E7D0B65B63B}" dt="2024-10-04T13:55:04.044" v="1071"/>
        <pc:sldMkLst>
          <pc:docMk/>
          <pc:sldMk cId="3458841411" sldId="759"/>
        </pc:sldMkLst>
      </pc:sldChg>
      <pc:sldChg chg="modAnim">
        <pc:chgData name="Bill Hawkins" userId="0a245f657dbcfc4c" providerId="LiveId" clId="{482A164B-078C-4E87-A8E9-2E7D0B65B63B}" dt="2024-10-04T13:55:04.044" v="1071"/>
        <pc:sldMkLst>
          <pc:docMk/>
          <pc:sldMk cId="3556769973" sldId="760"/>
        </pc:sldMkLst>
      </pc:sldChg>
      <pc:sldChg chg="modAnim">
        <pc:chgData name="Bill Hawkins" userId="0a245f657dbcfc4c" providerId="LiveId" clId="{482A164B-078C-4E87-A8E9-2E7D0B65B63B}" dt="2024-10-04T13:55:04.044" v="1071"/>
        <pc:sldMkLst>
          <pc:docMk/>
          <pc:sldMk cId="2492574764" sldId="761"/>
        </pc:sldMkLst>
      </pc:sldChg>
      <pc:sldChg chg="modAnim">
        <pc:chgData name="Bill Hawkins" userId="0a245f657dbcfc4c" providerId="LiveId" clId="{482A164B-078C-4E87-A8E9-2E7D0B65B63B}" dt="2024-10-04T13:55:04.044" v="1071"/>
        <pc:sldMkLst>
          <pc:docMk/>
          <pc:sldMk cId="4036213295" sldId="762"/>
        </pc:sldMkLst>
      </pc:sldChg>
      <pc:sldChg chg="modAnim">
        <pc:chgData name="Bill Hawkins" userId="0a245f657dbcfc4c" providerId="LiveId" clId="{482A164B-078C-4E87-A8E9-2E7D0B65B63B}" dt="2024-10-04T13:55:04.044" v="1071"/>
        <pc:sldMkLst>
          <pc:docMk/>
          <pc:sldMk cId="1853486858" sldId="763"/>
        </pc:sldMkLst>
      </pc:sldChg>
      <pc:sldChg chg="modAnim">
        <pc:chgData name="Bill Hawkins" userId="0a245f657dbcfc4c" providerId="LiveId" clId="{482A164B-078C-4E87-A8E9-2E7D0B65B63B}" dt="2024-10-04T13:55:04.044" v="1071"/>
        <pc:sldMkLst>
          <pc:docMk/>
          <pc:sldMk cId="4278241947" sldId="764"/>
        </pc:sldMkLst>
      </pc:sldChg>
      <pc:sldChg chg="modAnim">
        <pc:chgData name="Bill Hawkins" userId="0a245f657dbcfc4c" providerId="LiveId" clId="{482A164B-078C-4E87-A8E9-2E7D0B65B63B}" dt="2024-10-04T13:55:04.044" v="1071"/>
        <pc:sldMkLst>
          <pc:docMk/>
          <pc:sldMk cId="1079737410" sldId="765"/>
        </pc:sldMkLst>
      </pc:sldChg>
      <pc:sldChg chg="modSp mod modAnim">
        <pc:chgData name="Bill Hawkins" userId="0a245f657dbcfc4c" providerId="LiveId" clId="{482A164B-078C-4E87-A8E9-2E7D0B65B63B}" dt="2024-10-04T15:13:53.495" v="1412" actId="20577"/>
        <pc:sldMkLst>
          <pc:docMk/>
          <pc:sldMk cId="3935170952" sldId="766"/>
        </pc:sldMkLst>
        <pc:spChg chg="mod">
          <ac:chgData name="Bill Hawkins" userId="0a245f657dbcfc4c" providerId="LiveId" clId="{482A164B-078C-4E87-A8E9-2E7D0B65B63B}" dt="2024-10-04T15:13:53.495" v="1412" actId="20577"/>
          <ac:spMkLst>
            <pc:docMk/>
            <pc:sldMk cId="3935170952" sldId="766"/>
            <ac:spMk id="3" creationId="{9ED30B9C-CC0E-7B4B-8FDB-218DE76CCA20}"/>
          </ac:spMkLst>
        </pc:spChg>
      </pc:sldChg>
      <pc:sldChg chg="modAnim">
        <pc:chgData name="Bill Hawkins" userId="0a245f657dbcfc4c" providerId="LiveId" clId="{482A164B-078C-4E87-A8E9-2E7D0B65B63B}" dt="2024-10-04T13:55:04.044" v="1071"/>
        <pc:sldMkLst>
          <pc:docMk/>
          <pc:sldMk cId="425086298" sldId="767"/>
        </pc:sldMkLst>
      </pc:sldChg>
      <pc:sldChg chg="modAnim">
        <pc:chgData name="Bill Hawkins" userId="0a245f657dbcfc4c" providerId="LiveId" clId="{482A164B-078C-4E87-A8E9-2E7D0B65B63B}" dt="2024-10-04T13:55:04.044" v="1071"/>
        <pc:sldMkLst>
          <pc:docMk/>
          <pc:sldMk cId="1091544731" sldId="768"/>
        </pc:sldMkLst>
      </pc:sldChg>
      <pc:sldChg chg="modAnim">
        <pc:chgData name="Bill Hawkins" userId="0a245f657dbcfc4c" providerId="LiveId" clId="{482A164B-078C-4E87-A8E9-2E7D0B65B63B}" dt="2024-10-04T13:55:04.044" v="1071"/>
        <pc:sldMkLst>
          <pc:docMk/>
          <pc:sldMk cId="2378194798" sldId="769"/>
        </pc:sldMkLst>
      </pc:sldChg>
      <pc:sldChg chg="modAnim">
        <pc:chgData name="Bill Hawkins" userId="0a245f657dbcfc4c" providerId="LiveId" clId="{482A164B-078C-4E87-A8E9-2E7D0B65B63B}" dt="2024-10-04T13:55:04.044" v="1071"/>
        <pc:sldMkLst>
          <pc:docMk/>
          <pc:sldMk cId="523844889" sldId="770"/>
        </pc:sldMkLst>
      </pc:sldChg>
      <pc:sldChg chg="modSp ord modAnim">
        <pc:chgData name="Bill Hawkins" userId="0a245f657dbcfc4c" providerId="LiveId" clId="{482A164B-078C-4E87-A8E9-2E7D0B65B63B}" dt="2024-10-04T15:18:03.026" v="1421"/>
        <pc:sldMkLst>
          <pc:docMk/>
          <pc:sldMk cId="101674979" sldId="771"/>
        </pc:sldMkLst>
        <pc:spChg chg="mod">
          <ac:chgData name="Bill Hawkins" userId="0a245f657dbcfc4c" providerId="LiveId" clId="{482A164B-078C-4E87-A8E9-2E7D0B65B63B}" dt="2024-10-04T15:16:08.273" v="1417" actId="20577"/>
          <ac:spMkLst>
            <pc:docMk/>
            <pc:sldMk cId="101674979" sldId="771"/>
            <ac:spMk id="3" creationId="{E551FFC3-76DB-859D-FED1-0CE4E9F20B66}"/>
          </ac:spMkLst>
        </pc:spChg>
      </pc:sldChg>
      <pc:sldChg chg="modAnim">
        <pc:chgData name="Bill Hawkins" userId="0a245f657dbcfc4c" providerId="LiveId" clId="{482A164B-078C-4E87-A8E9-2E7D0B65B63B}" dt="2024-10-04T13:55:04.044" v="1071"/>
        <pc:sldMkLst>
          <pc:docMk/>
          <pc:sldMk cId="3096764101" sldId="772"/>
        </pc:sldMkLst>
      </pc:sldChg>
      <pc:sldChg chg="ord modAnim">
        <pc:chgData name="Bill Hawkins" userId="0a245f657dbcfc4c" providerId="LiveId" clId="{482A164B-078C-4E87-A8E9-2E7D0B65B63B}" dt="2024-10-04T15:18:06.010" v="1423"/>
        <pc:sldMkLst>
          <pc:docMk/>
          <pc:sldMk cId="212210928" sldId="773"/>
        </pc:sldMkLst>
      </pc:sldChg>
      <pc:sldChg chg="modAnim">
        <pc:chgData name="Bill Hawkins" userId="0a245f657dbcfc4c" providerId="LiveId" clId="{482A164B-078C-4E87-A8E9-2E7D0B65B63B}" dt="2024-10-04T13:55:04.044" v="1071"/>
        <pc:sldMkLst>
          <pc:docMk/>
          <pc:sldMk cId="1379423337" sldId="774"/>
        </pc:sldMkLst>
      </pc:sldChg>
      <pc:sldChg chg="modAnim">
        <pc:chgData name="Bill Hawkins" userId="0a245f657dbcfc4c" providerId="LiveId" clId="{482A164B-078C-4E87-A8E9-2E7D0B65B63B}" dt="2024-10-04T13:55:04.044" v="1071"/>
        <pc:sldMkLst>
          <pc:docMk/>
          <pc:sldMk cId="2382375538" sldId="775"/>
        </pc:sldMkLst>
      </pc:sldChg>
      <pc:sldChg chg="modSp modAnim">
        <pc:chgData name="Bill Hawkins" userId="0a245f657dbcfc4c" providerId="LiveId" clId="{482A164B-078C-4E87-A8E9-2E7D0B65B63B}" dt="2024-10-04T14:41:42.172" v="1313" actId="20577"/>
        <pc:sldMkLst>
          <pc:docMk/>
          <pc:sldMk cId="3704738950" sldId="778"/>
        </pc:sldMkLst>
      </pc:sldChg>
      <pc:sldChg chg="modAnim">
        <pc:chgData name="Bill Hawkins" userId="0a245f657dbcfc4c" providerId="LiveId" clId="{482A164B-078C-4E87-A8E9-2E7D0B65B63B}" dt="2024-10-04T13:55:04.044" v="1071"/>
        <pc:sldMkLst>
          <pc:docMk/>
          <pc:sldMk cId="917046742" sldId="779"/>
        </pc:sldMkLst>
      </pc:sldChg>
      <pc:sldChg chg="modSp modAnim">
        <pc:chgData name="Bill Hawkins" userId="0a245f657dbcfc4c" providerId="LiveId" clId="{482A164B-078C-4E87-A8E9-2E7D0B65B63B}" dt="2024-10-04T14:42:16.315" v="1317" actId="20577"/>
        <pc:sldMkLst>
          <pc:docMk/>
          <pc:sldMk cId="2412554122" sldId="780"/>
        </pc:sldMkLst>
      </pc:sldChg>
      <pc:sldChg chg="modSp modAnim">
        <pc:chgData name="Bill Hawkins" userId="0a245f657dbcfc4c" providerId="LiveId" clId="{482A164B-078C-4E87-A8E9-2E7D0B65B63B}" dt="2024-10-04T14:42:35.391" v="1318" actId="20577"/>
        <pc:sldMkLst>
          <pc:docMk/>
          <pc:sldMk cId="3075958914" sldId="781"/>
        </pc:sldMkLst>
      </pc:sldChg>
      <pc:sldChg chg="modSp modAnim">
        <pc:chgData name="Bill Hawkins" userId="0a245f657dbcfc4c" providerId="LiveId" clId="{482A164B-078C-4E87-A8E9-2E7D0B65B63B}" dt="2024-10-04T14:43:07.422" v="1324" actId="20577"/>
        <pc:sldMkLst>
          <pc:docMk/>
          <pc:sldMk cId="3953929024" sldId="782"/>
        </pc:sldMkLst>
      </pc:sldChg>
      <pc:sldChg chg="modAnim">
        <pc:chgData name="Bill Hawkins" userId="0a245f657dbcfc4c" providerId="LiveId" clId="{482A164B-078C-4E87-A8E9-2E7D0B65B63B}" dt="2024-10-04T13:55:04.044" v="1071"/>
        <pc:sldMkLst>
          <pc:docMk/>
          <pc:sldMk cId="600997316" sldId="783"/>
        </pc:sldMkLst>
      </pc:sldChg>
      <pc:sldChg chg="modAnim">
        <pc:chgData name="Bill Hawkins" userId="0a245f657dbcfc4c" providerId="LiveId" clId="{482A164B-078C-4E87-A8E9-2E7D0B65B63B}" dt="2024-10-04T14:56:17.559" v="1326"/>
        <pc:sldMkLst>
          <pc:docMk/>
          <pc:sldMk cId="903530519" sldId="784"/>
        </pc:sldMkLst>
      </pc:sldChg>
      <pc:sldChg chg="modAnim">
        <pc:chgData name="Bill Hawkins" userId="0a245f657dbcfc4c" providerId="LiveId" clId="{482A164B-078C-4E87-A8E9-2E7D0B65B63B}" dt="2024-10-04T13:55:04.044" v="1071"/>
        <pc:sldMkLst>
          <pc:docMk/>
          <pc:sldMk cId="2694554376" sldId="785"/>
        </pc:sldMkLst>
      </pc:sldChg>
      <pc:sldChg chg="modAnim">
        <pc:chgData name="Bill Hawkins" userId="0a245f657dbcfc4c" providerId="LiveId" clId="{482A164B-078C-4E87-A8E9-2E7D0B65B63B}" dt="2024-10-04T13:55:04.044" v="1071"/>
        <pc:sldMkLst>
          <pc:docMk/>
          <pc:sldMk cId="1869376076" sldId="786"/>
        </pc:sldMkLst>
      </pc:sldChg>
      <pc:sldChg chg="modAnim">
        <pc:chgData name="Bill Hawkins" userId="0a245f657dbcfc4c" providerId="LiveId" clId="{482A164B-078C-4E87-A8E9-2E7D0B65B63B}" dt="2024-10-04T13:55:04.044" v="1071"/>
        <pc:sldMkLst>
          <pc:docMk/>
          <pc:sldMk cId="3672241966" sldId="789"/>
        </pc:sldMkLst>
      </pc:sldChg>
      <pc:sldChg chg="modAnim">
        <pc:chgData name="Bill Hawkins" userId="0a245f657dbcfc4c" providerId="LiveId" clId="{482A164B-078C-4E87-A8E9-2E7D0B65B63B}" dt="2024-10-04T13:55:04.044" v="1071"/>
        <pc:sldMkLst>
          <pc:docMk/>
          <pc:sldMk cId="3859574756" sldId="790"/>
        </pc:sldMkLst>
      </pc:sldChg>
      <pc:sldChg chg="modAnim">
        <pc:chgData name="Bill Hawkins" userId="0a245f657dbcfc4c" providerId="LiveId" clId="{482A164B-078C-4E87-A8E9-2E7D0B65B63B}" dt="2024-10-04T13:55:04.044" v="1071"/>
        <pc:sldMkLst>
          <pc:docMk/>
          <pc:sldMk cId="3299198087" sldId="791"/>
        </pc:sldMkLst>
      </pc:sldChg>
      <pc:sldChg chg="modTransition modAnim">
        <pc:chgData name="Bill Hawkins" userId="0a245f657dbcfc4c" providerId="LiveId" clId="{482A164B-078C-4E87-A8E9-2E7D0B65B63B}" dt="2024-10-04T15:10:04.947" v="1389"/>
        <pc:sldMkLst>
          <pc:docMk/>
          <pc:sldMk cId="1327680139" sldId="792"/>
        </pc:sldMkLst>
      </pc:sldChg>
      <pc:sldChg chg="modTransition modAnim">
        <pc:chgData name="Bill Hawkins" userId="0a245f657dbcfc4c" providerId="LiveId" clId="{482A164B-078C-4E87-A8E9-2E7D0B65B63B}" dt="2024-10-04T15:10:09.053" v="1390"/>
        <pc:sldMkLst>
          <pc:docMk/>
          <pc:sldMk cId="585753447" sldId="793"/>
        </pc:sldMkLst>
      </pc:sldChg>
      <pc:sldChg chg="modTransition modAnim">
        <pc:chgData name="Bill Hawkins" userId="0a245f657dbcfc4c" providerId="LiveId" clId="{482A164B-078C-4E87-A8E9-2E7D0B65B63B}" dt="2024-10-04T15:10:11.776" v="1391"/>
        <pc:sldMkLst>
          <pc:docMk/>
          <pc:sldMk cId="1899626043" sldId="794"/>
        </pc:sldMkLst>
      </pc:sldChg>
      <pc:sldChg chg="modTransition modAnim">
        <pc:chgData name="Bill Hawkins" userId="0a245f657dbcfc4c" providerId="LiveId" clId="{482A164B-078C-4E87-A8E9-2E7D0B65B63B}" dt="2024-10-04T15:10:14.820" v="1392"/>
        <pc:sldMkLst>
          <pc:docMk/>
          <pc:sldMk cId="2068308519" sldId="795"/>
        </pc:sldMkLst>
      </pc:sldChg>
      <pc:sldChg chg="modAnim">
        <pc:chgData name="Bill Hawkins" userId="0a245f657dbcfc4c" providerId="LiveId" clId="{482A164B-078C-4E87-A8E9-2E7D0B65B63B}" dt="2024-10-04T13:55:04.044" v="1071"/>
        <pc:sldMkLst>
          <pc:docMk/>
          <pc:sldMk cId="2039948490" sldId="796"/>
        </pc:sldMkLst>
      </pc:sldChg>
      <pc:sldChg chg="modTransition modAnim">
        <pc:chgData name="Bill Hawkins" userId="0a245f657dbcfc4c" providerId="LiveId" clId="{482A164B-078C-4E87-A8E9-2E7D0B65B63B}" dt="2024-10-04T15:10:36.183" v="1393"/>
        <pc:sldMkLst>
          <pc:docMk/>
          <pc:sldMk cId="2631534605" sldId="797"/>
        </pc:sldMkLst>
      </pc:sldChg>
      <pc:sldChg chg="modTransition modAnim">
        <pc:chgData name="Bill Hawkins" userId="0a245f657dbcfc4c" providerId="LiveId" clId="{482A164B-078C-4E87-A8E9-2E7D0B65B63B}" dt="2024-10-04T15:11:13.866" v="1403"/>
        <pc:sldMkLst>
          <pc:docMk/>
          <pc:sldMk cId="2547357511" sldId="798"/>
        </pc:sldMkLst>
      </pc:sldChg>
      <pc:sldChg chg="modTransition modAnim">
        <pc:chgData name="Bill Hawkins" userId="0a245f657dbcfc4c" providerId="LiveId" clId="{482A164B-078C-4E87-A8E9-2E7D0B65B63B}" dt="2024-10-04T15:11:16.246" v="1404"/>
        <pc:sldMkLst>
          <pc:docMk/>
          <pc:sldMk cId="1586282999" sldId="799"/>
        </pc:sldMkLst>
      </pc:sldChg>
      <pc:sldChg chg="modTransition modAnim">
        <pc:chgData name="Bill Hawkins" userId="0a245f657dbcfc4c" providerId="LiveId" clId="{482A164B-078C-4E87-A8E9-2E7D0B65B63B}" dt="2024-10-04T15:10:38.655" v="1394"/>
        <pc:sldMkLst>
          <pc:docMk/>
          <pc:sldMk cId="3551700286" sldId="800"/>
        </pc:sldMkLst>
      </pc:sldChg>
      <pc:sldChg chg="modTransition modAnim">
        <pc:chgData name="Bill Hawkins" userId="0a245f657dbcfc4c" providerId="LiveId" clId="{482A164B-078C-4E87-A8E9-2E7D0B65B63B}" dt="2024-10-04T15:10:40.955" v="1395"/>
        <pc:sldMkLst>
          <pc:docMk/>
          <pc:sldMk cId="4265839438" sldId="801"/>
        </pc:sldMkLst>
      </pc:sldChg>
      <pc:sldChg chg="modTransition modAnim">
        <pc:chgData name="Bill Hawkins" userId="0a245f657dbcfc4c" providerId="LiveId" clId="{482A164B-078C-4E87-A8E9-2E7D0B65B63B}" dt="2024-10-04T15:10:43.025" v="1396"/>
        <pc:sldMkLst>
          <pc:docMk/>
          <pc:sldMk cId="3592857188" sldId="802"/>
        </pc:sldMkLst>
      </pc:sldChg>
      <pc:sldChg chg="modTransition modAnim">
        <pc:chgData name="Bill Hawkins" userId="0a245f657dbcfc4c" providerId="LiveId" clId="{482A164B-078C-4E87-A8E9-2E7D0B65B63B}" dt="2024-10-04T15:10:46.281" v="1397"/>
        <pc:sldMkLst>
          <pc:docMk/>
          <pc:sldMk cId="1480394972" sldId="803"/>
        </pc:sldMkLst>
      </pc:sldChg>
      <pc:sldChg chg="modTransition modAnim">
        <pc:chgData name="Bill Hawkins" userId="0a245f657dbcfc4c" providerId="LiveId" clId="{482A164B-078C-4E87-A8E9-2E7D0B65B63B}" dt="2024-10-04T15:10:55.310" v="1398"/>
        <pc:sldMkLst>
          <pc:docMk/>
          <pc:sldMk cId="3879684084" sldId="804"/>
        </pc:sldMkLst>
      </pc:sldChg>
      <pc:sldChg chg="modTransition modAnim">
        <pc:chgData name="Bill Hawkins" userId="0a245f657dbcfc4c" providerId="LiveId" clId="{482A164B-078C-4E87-A8E9-2E7D0B65B63B}" dt="2024-10-04T15:10:59.620" v="1399"/>
        <pc:sldMkLst>
          <pc:docMk/>
          <pc:sldMk cId="2518642129" sldId="805"/>
        </pc:sldMkLst>
      </pc:sldChg>
      <pc:sldChg chg="modTransition modAnim">
        <pc:chgData name="Bill Hawkins" userId="0a245f657dbcfc4c" providerId="LiveId" clId="{482A164B-078C-4E87-A8E9-2E7D0B65B63B}" dt="2024-10-04T15:11:02.534" v="1400"/>
        <pc:sldMkLst>
          <pc:docMk/>
          <pc:sldMk cId="2733246207" sldId="806"/>
        </pc:sldMkLst>
      </pc:sldChg>
      <pc:sldChg chg="modSp mod modTransition modAnim">
        <pc:chgData name="Bill Hawkins" userId="0a245f657dbcfc4c" providerId="LiveId" clId="{482A164B-078C-4E87-A8E9-2E7D0B65B63B}" dt="2024-10-04T15:11:05.658" v="1401"/>
        <pc:sldMkLst>
          <pc:docMk/>
          <pc:sldMk cId="818847543" sldId="807"/>
        </pc:sldMkLst>
        <pc:spChg chg="mod">
          <ac:chgData name="Bill Hawkins" userId="0a245f657dbcfc4c" providerId="LiveId" clId="{482A164B-078C-4E87-A8E9-2E7D0B65B63B}" dt="2024-10-04T12:21:42.360" v="1020" actId="20577"/>
          <ac:spMkLst>
            <pc:docMk/>
            <pc:sldMk cId="818847543" sldId="807"/>
            <ac:spMk id="3" creationId="{647E0462-3C3B-03C8-C3BB-FEBF2819E6B7}"/>
          </ac:spMkLst>
        </pc:spChg>
      </pc:sldChg>
      <pc:sldChg chg="modTransition modAnim">
        <pc:chgData name="Bill Hawkins" userId="0a245f657dbcfc4c" providerId="LiveId" clId="{482A164B-078C-4E87-A8E9-2E7D0B65B63B}" dt="2024-10-04T15:11:08.943" v="1402"/>
        <pc:sldMkLst>
          <pc:docMk/>
          <pc:sldMk cId="1990180370" sldId="808"/>
        </pc:sldMkLst>
      </pc:sldChg>
      <pc:sldChg chg="modSp mod modTransition modAnim">
        <pc:chgData name="Bill Hawkins" userId="0a245f657dbcfc4c" providerId="LiveId" clId="{482A164B-078C-4E87-A8E9-2E7D0B65B63B}" dt="2024-10-04T15:11:20.879" v="1405"/>
        <pc:sldMkLst>
          <pc:docMk/>
          <pc:sldMk cId="2668201621" sldId="809"/>
        </pc:sldMkLst>
        <pc:spChg chg="mod">
          <ac:chgData name="Bill Hawkins" userId="0a245f657dbcfc4c" providerId="LiveId" clId="{482A164B-078C-4E87-A8E9-2E7D0B65B63B}" dt="2024-10-04T15:09:19.769" v="1388" actId="27636"/>
          <ac:spMkLst>
            <pc:docMk/>
            <pc:sldMk cId="2668201621" sldId="809"/>
            <ac:spMk id="3" creationId="{4FF304C7-09D6-71C3-0CD3-5CE8E4FF91CE}"/>
          </ac:spMkLst>
        </pc:spChg>
      </pc:sldChg>
      <pc:sldChg chg="modSp add mod modAnim">
        <pc:chgData name="Bill Hawkins" userId="0a245f657dbcfc4c" providerId="LiveId" clId="{482A164B-078C-4E87-A8E9-2E7D0B65B63B}" dt="2024-10-04T13:55:04.044" v="1071"/>
        <pc:sldMkLst>
          <pc:docMk/>
          <pc:sldMk cId="1051081669" sldId="810"/>
        </pc:sldMkLst>
        <pc:spChg chg="mod">
          <ac:chgData name="Bill Hawkins" userId="0a245f657dbcfc4c" providerId="LiveId" clId="{482A164B-078C-4E87-A8E9-2E7D0B65B63B}" dt="2024-10-04T12:11:12.811" v="957" actId="6549"/>
          <ac:spMkLst>
            <pc:docMk/>
            <pc:sldMk cId="1051081669" sldId="810"/>
            <ac:spMk id="3" creationId="{09F6B6DB-DF5A-F921-8137-A6E0D24DC0D7}"/>
          </ac:spMkLst>
        </pc:spChg>
      </pc:sldChg>
      <pc:sldChg chg="modSp add modAnim">
        <pc:chgData name="Bill Hawkins" userId="0a245f657dbcfc4c" providerId="LiveId" clId="{482A164B-078C-4E87-A8E9-2E7D0B65B63B}" dt="2024-10-04T13:55:04.044" v="1071"/>
        <pc:sldMkLst>
          <pc:docMk/>
          <pc:sldMk cId="1972960023" sldId="811"/>
        </pc:sldMkLst>
        <pc:spChg chg="mod">
          <ac:chgData name="Bill Hawkins" userId="0a245f657dbcfc4c" providerId="LiveId" clId="{482A164B-078C-4E87-A8E9-2E7D0B65B63B}" dt="2024-10-04T12:08:37.721" v="802" actId="20577"/>
          <ac:spMkLst>
            <pc:docMk/>
            <pc:sldMk cId="1972960023" sldId="811"/>
            <ac:spMk id="3" creationId="{09F6B6DB-DF5A-F921-8137-A6E0D24DC0D7}"/>
          </ac:spMkLst>
        </pc:spChg>
      </pc:sldChg>
      <pc:sldChg chg="modSp new mod">
        <pc:chgData name="Bill Hawkins" userId="0a245f657dbcfc4c" providerId="LiveId" clId="{482A164B-078C-4E87-A8E9-2E7D0B65B63B}" dt="2024-10-04T18:59:34.734" v="1575" actId="20577"/>
        <pc:sldMkLst>
          <pc:docMk/>
          <pc:sldMk cId="917796707" sldId="812"/>
        </pc:sldMkLst>
      </pc:sldChg>
      <pc:sldMasterChg chg="modSldLayout">
        <pc:chgData name="Bill Hawkins" userId="0a245f657dbcfc4c" providerId="LiveId" clId="{482A164B-078C-4E87-A8E9-2E7D0B65B63B}" dt="2024-10-04T13:55:04.044" v="1071"/>
        <pc:sldMasterMkLst>
          <pc:docMk/>
          <pc:sldMasterMk cId="2327184884" sldId="2147483720"/>
        </pc:sldMasterMkLst>
        <pc:sldLayoutChg chg="modAnim">
          <pc:chgData name="Bill Hawkins" userId="0a245f657dbcfc4c" providerId="LiveId" clId="{482A164B-078C-4E87-A8E9-2E7D0B65B63B}" dt="2024-10-04T13:55:04.044" v="1071"/>
          <pc:sldLayoutMkLst>
            <pc:docMk/>
            <pc:sldMasterMk cId="2327184884" sldId="2147483720"/>
            <pc:sldLayoutMk cId="3750231971" sldId="2147483722"/>
          </pc:sldLayoutMkLst>
        </pc:sldLayoutChg>
      </pc:sldMasterChg>
    </pc:docChg>
  </pc:docChgLst>
  <pc:docChgLst>
    <pc:chgData name="Bill Hawkins" userId="0a245f657dbcfc4c" providerId="LiveId" clId="{17C87FAB-9FA8-4FE4-963C-26CA9A30B9AD}"/>
    <pc:docChg chg="undo redo custSel addSld delSld modSld sldOrd modMainMaster">
      <pc:chgData name="Bill Hawkins" userId="0a245f657dbcfc4c" providerId="LiveId" clId="{17C87FAB-9FA8-4FE4-963C-26CA9A30B9AD}" dt="2024-12-10T15:33:07.960" v="21632" actId="12"/>
      <pc:docMkLst>
        <pc:docMk/>
      </pc:docMkLst>
      <pc:sldChg chg="modTransition modAnim">
        <pc:chgData name="Bill Hawkins" userId="0a245f657dbcfc4c" providerId="LiveId" clId="{17C87FAB-9FA8-4FE4-963C-26CA9A30B9AD}" dt="2024-12-09T14:08:47.497" v="21525"/>
        <pc:sldMkLst>
          <pc:docMk/>
          <pc:sldMk cId="160696052" sldId="259"/>
        </pc:sldMkLst>
      </pc:sldChg>
      <pc:sldChg chg="modSp modTransition modAnim">
        <pc:chgData name="Bill Hawkins" userId="0a245f657dbcfc4c" providerId="LiveId" clId="{17C87FAB-9FA8-4FE4-963C-26CA9A30B9AD}" dt="2024-12-10T15:08:31.877" v="21586"/>
        <pc:sldMkLst>
          <pc:docMk/>
          <pc:sldMk cId="2194625365" sldId="260"/>
        </pc:sldMkLst>
        <pc:spChg chg="mod">
          <ac:chgData name="Bill Hawkins" userId="0a245f657dbcfc4c" providerId="LiveId" clId="{17C87FAB-9FA8-4FE4-963C-26CA9A30B9AD}" dt="2024-10-24T15:09:26.724" v="4947" actId="20577"/>
          <ac:spMkLst>
            <pc:docMk/>
            <pc:sldMk cId="2194625365" sldId="260"/>
            <ac:spMk id="3" creationId="{5B3EE208-6D11-39B4-B74C-9DD4D85901DC}"/>
          </ac:spMkLst>
        </pc:spChg>
      </pc:sldChg>
      <pc:sldChg chg="modTransition modAnim">
        <pc:chgData name="Bill Hawkins" userId="0a245f657dbcfc4c" providerId="LiveId" clId="{17C87FAB-9FA8-4FE4-963C-26CA9A30B9AD}" dt="2024-12-09T14:08:47.497" v="21525"/>
        <pc:sldMkLst>
          <pc:docMk/>
          <pc:sldMk cId="3835877218" sldId="261"/>
        </pc:sldMkLst>
      </pc:sldChg>
      <pc:sldChg chg="modSp mod modTransition">
        <pc:chgData name="Bill Hawkins" userId="0a245f657dbcfc4c" providerId="LiveId" clId="{17C87FAB-9FA8-4FE4-963C-26CA9A30B9AD}" dt="2024-12-09T14:08:47.497" v="21525"/>
        <pc:sldMkLst>
          <pc:docMk/>
          <pc:sldMk cId="2985399125" sldId="262"/>
        </pc:sldMkLst>
        <pc:spChg chg="mod">
          <ac:chgData name="Bill Hawkins" userId="0a245f657dbcfc4c" providerId="LiveId" clId="{17C87FAB-9FA8-4FE4-963C-26CA9A30B9AD}" dt="2024-12-07T14:30:59.320" v="21335" actId="20577"/>
          <ac:spMkLst>
            <pc:docMk/>
            <pc:sldMk cId="2985399125" sldId="262"/>
            <ac:spMk id="2" creationId="{5168F9A0-5489-3623-6749-B6AC9734D2AC}"/>
          </ac:spMkLst>
        </pc:spChg>
      </pc:sldChg>
      <pc:sldChg chg="modSp mod modTransition modAnim">
        <pc:chgData name="Bill Hawkins" userId="0a245f657dbcfc4c" providerId="LiveId" clId="{17C87FAB-9FA8-4FE4-963C-26CA9A30B9AD}" dt="2024-12-10T12:56:46.543" v="21548"/>
        <pc:sldMkLst>
          <pc:docMk/>
          <pc:sldMk cId="193426712" sldId="263"/>
        </pc:sldMkLst>
        <pc:spChg chg="mod">
          <ac:chgData name="Bill Hawkins" userId="0a245f657dbcfc4c" providerId="LiveId" clId="{17C87FAB-9FA8-4FE4-963C-26CA9A30B9AD}" dt="2024-12-07T14:31:07.693" v="21336" actId="20577"/>
          <ac:spMkLst>
            <pc:docMk/>
            <pc:sldMk cId="193426712" sldId="263"/>
            <ac:spMk id="2" creationId="{5168F9A0-5489-3623-6749-B6AC9734D2AC}"/>
          </ac:spMkLst>
        </pc:spChg>
        <pc:spChg chg="mod">
          <ac:chgData name="Bill Hawkins" userId="0a245f657dbcfc4c" providerId="LiveId" clId="{17C87FAB-9FA8-4FE4-963C-26CA9A30B9AD}" dt="2024-10-24T15:10:10.461" v="4950" actId="20577"/>
          <ac:spMkLst>
            <pc:docMk/>
            <pc:sldMk cId="193426712" sldId="263"/>
            <ac:spMk id="3" creationId="{3AD6AD46-9544-FA0E-7813-7C66F72B3717}"/>
          </ac:spMkLst>
        </pc:spChg>
      </pc:sldChg>
      <pc:sldChg chg="modSp mod modTransition">
        <pc:chgData name="Bill Hawkins" userId="0a245f657dbcfc4c" providerId="LiveId" clId="{17C87FAB-9FA8-4FE4-963C-26CA9A30B9AD}" dt="2024-12-09T14:08:47.497" v="21525"/>
        <pc:sldMkLst>
          <pc:docMk/>
          <pc:sldMk cId="897795812" sldId="264"/>
        </pc:sldMkLst>
        <pc:spChg chg="mod">
          <ac:chgData name="Bill Hawkins" userId="0a245f657dbcfc4c" providerId="LiveId" clId="{17C87FAB-9FA8-4FE4-963C-26CA9A30B9AD}" dt="2024-12-07T14:35:52.876" v="21342" actId="20577"/>
          <ac:spMkLst>
            <pc:docMk/>
            <pc:sldMk cId="897795812" sldId="264"/>
            <ac:spMk id="2" creationId="{D2FF818C-2789-A35E-3D47-269EC3F9ED7A}"/>
          </ac:spMkLst>
        </pc:spChg>
      </pc:sldChg>
      <pc:sldChg chg="modSp mod modTransition">
        <pc:chgData name="Bill Hawkins" userId="0a245f657dbcfc4c" providerId="LiveId" clId="{17C87FAB-9FA8-4FE4-963C-26CA9A30B9AD}" dt="2024-12-09T14:08:47.497" v="21525"/>
        <pc:sldMkLst>
          <pc:docMk/>
          <pc:sldMk cId="1161352508" sldId="265"/>
        </pc:sldMkLst>
        <pc:spChg chg="mod">
          <ac:chgData name="Bill Hawkins" userId="0a245f657dbcfc4c" providerId="LiveId" clId="{17C87FAB-9FA8-4FE4-963C-26CA9A30B9AD}" dt="2024-12-07T14:35:56.483" v="21343" actId="20577"/>
          <ac:spMkLst>
            <pc:docMk/>
            <pc:sldMk cId="1161352508" sldId="265"/>
            <ac:spMk id="2" creationId="{D2FF818C-2789-A35E-3D47-269EC3F9ED7A}"/>
          </ac:spMkLst>
        </pc:spChg>
        <pc:spChg chg="mod">
          <ac:chgData name="Bill Hawkins" userId="0a245f657dbcfc4c" providerId="LiveId" clId="{17C87FAB-9FA8-4FE4-963C-26CA9A30B9AD}" dt="2024-11-27T15:13:24.101" v="18570" actId="12"/>
          <ac:spMkLst>
            <pc:docMk/>
            <pc:sldMk cId="1161352508" sldId="265"/>
            <ac:spMk id="3" creationId="{D8808E14-ABB7-BEFB-6F42-0F9962632AB2}"/>
          </ac:spMkLst>
        </pc:spChg>
      </pc:sldChg>
      <pc:sldChg chg="modTransition">
        <pc:chgData name="Bill Hawkins" userId="0a245f657dbcfc4c" providerId="LiveId" clId="{17C87FAB-9FA8-4FE4-963C-26CA9A30B9AD}" dt="2024-12-09T14:08:47.497" v="21525"/>
        <pc:sldMkLst>
          <pc:docMk/>
          <pc:sldMk cId="2091352761" sldId="266"/>
        </pc:sldMkLst>
      </pc:sldChg>
      <pc:sldChg chg="modSp mod modTransition modAnim">
        <pc:chgData name="Bill Hawkins" userId="0a245f657dbcfc4c" providerId="LiveId" clId="{17C87FAB-9FA8-4FE4-963C-26CA9A30B9AD}" dt="2024-12-09T14:09:42.255" v="21527"/>
        <pc:sldMkLst>
          <pc:docMk/>
          <pc:sldMk cId="2474268190" sldId="267"/>
        </pc:sldMkLst>
        <pc:spChg chg="mod">
          <ac:chgData name="Bill Hawkins" userId="0a245f657dbcfc4c" providerId="LiveId" clId="{17C87FAB-9FA8-4FE4-963C-26CA9A30B9AD}" dt="2024-12-09T14:09:36.652" v="21526" actId="20577"/>
          <ac:spMkLst>
            <pc:docMk/>
            <pc:sldMk cId="2474268190" sldId="267"/>
            <ac:spMk id="3" creationId="{715B1D8B-309A-B838-ABB5-AEE136C448A5}"/>
          </ac:spMkLst>
        </pc:spChg>
      </pc:sldChg>
      <pc:sldChg chg="modSp mod modTransition">
        <pc:chgData name="Bill Hawkins" userId="0a245f657dbcfc4c" providerId="LiveId" clId="{17C87FAB-9FA8-4FE4-963C-26CA9A30B9AD}" dt="2024-12-09T14:08:47.497" v="21525"/>
        <pc:sldMkLst>
          <pc:docMk/>
          <pc:sldMk cId="3758219371" sldId="268"/>
        </pc:sldMkLst>
        <pc:spChg chg="mod">
          <ac:chgData name="Bill Hawkins" userId="0a245f657dbcfc4c" providerId="LiveId" clId="{17C87FAB-9FA8-4FE4-963C-26CA9A30B9AD}" dt="2024-12-07T14:38:33.489" v="21379" actId="27636"/>
          <ac:spMkLst>
            <pc:docMk/>
            <pc:sldMk cId="3758219371" sldId="268"/>
            <ac:spMk id="3" creationId="{715B1D8B-309A-B838-ABB5-AEE136C448A5}"/>
          </ac:spMkLst>
        </pc:spChg>
      </pc:sldChg>
      <pc:sldChg chg="modTransition">
        <pc:chgData name="Bill Hawkins" userId="0a245f657dbcfc4c" providerId="LiveId" clId="{17C87FAB-9FA8-4FE4-963C-26CA9A30B9AD}" dt="2024-12-09T14:08:47.497" v="21525"/>
        <pc:sldMkLst>
          <pc:docMk/>
          <pc:sldMk cId="1009401348" sldId="269"/>
        </pc:sldMkLst>
      </pc:sldChg>
      <pc:sldChg chg="modTransition">
        <pc:chgData name="Bill Hawkins" userId="0a245f657dbcfc4c" providerId="LiveId" clId="{17C87FAB-9FA8-4FE4-963C-26CA9A30B9AD}" dt="2024-12-09T14:08:47.497" v="21525"/>
        <pc:sldMkLst>
          <pc:docMk/>
          <pc:sldMk cId="1483475395" sldId="270"/>
        </pc:sldMkLst>
      </pc:sldChg>
      <pc:sldChg chg="modTransition modAnim">
        <pc:chgData name="Bill Hawkins" userId="0a245f657dbcfc4c" providerId="LiveId" clId="{17C87FAB-9FA8-4FE4-963C-26CA9A30B9AD}" dt="2024-12-09T14:08:47.497" v="21525"/>
        <pc:sldMkLst>
          <pc:docMk/>
          <pc:sldMk cId="2786035406" sldId="271"/>
        </pc:sldMkLst>
      </pc:sldChg>
      <pc:sldChg chg="modTransition">
        <pc:chgData name="Bill Hawkins" userId="0a245f657dbcfc4c" providerId="LiveId" clId="{17C87FAB-9FA8-4FE4-963C-26CA9A30B9AD}" dt="2024-12-09T14:08:47.497" v="21525"/>
        <pc:sldMkLst>
          <pc:docMk/>
          <pc:sldMk cId="699618140" sldId="272"/>
        </pc:sldMkLst>
      </pc:sldChg>
      <pc:sldChg chg="modSp mod modTransition modAnim">
        <pc:chgData name="Bill Hawkins" userId="0a245f657dbcfc4c" providerId="LiveId" clId="{17C87FAB-9FA8-4FE4-963C-26CA9A30B9AD}" dt="2024-12-09T14:08:47.497" v="21525"/>
        <pc:sldMkLst>
          <pc:docMk/>
          <pc:sldMk cId="104725517" sldId="273"/>
        </pc:sldMkLst>
        <pc:spChg chg="mod">
          <ac:chgData name="Bill Hawkins" userId="0a245f657dbcfc4c" providerId="LiveId" clId="{17C87FAB-9FA8-4FE4-963C-26CA9A30B9AD}" dt="2024-12-07T14:34:56.198" v="21341" actId="27636"/>
          <ac:spMkLst>
            <pc:docMk/>
            <pc:sldMk cId="104725517" sldId="273"/>
            <ac:spMk id="3" creationId="{6BFF1415-E781-5FEC-39EB-A1FD8D83ACA7}"/>
          </ac:spMkLst>
        </pc:spChg>
      </pc:sldChg>
      <pc:sldChg chg="modTransition">
        <pc:chgData name="Bill Hawkins" userId="0a245f657dbcfc4c" providerId="LiveId" clId="{17C87FAB-9FA8-4FE4-963C-26CA9A30B9AD}" dt="2024-12-09T14:08:47.497" v="21525"/>
        <pc:sldMkLst>
          <pc:docMk/>
          <pc:sldMk cId="3155199766" sldId="274"/>
        </pc:sldMkLst>
      </pc:sldChg>
      <pc:sldChg chg="modTransition">
        <pc:chgData name="Bill Hawkins" userId="0a245f657dbcfc4c" providerId="LiveId" clId="{17C87FAB-9FA8-4FE4-963C-26CA9A30B9AD}" dt="2024-12-09T14:08:47.497" v="21525"/>
        <pc:sldMkLst>
          <pc:docMk/>
          <pc:sldMk cId="3167834254" sldId="275"/>
        </pc:sldMkLst>
      </pc:sldChg>
      <pc:sldChg chg="modSp mod modTransition">
        <pc:chgData name="Bill Hawkins" userId="0a245f657dbcfc4c" providerId="LiveId" clId="{17C87FAB-9FA8-4FE4-963C-26CA9A30B9AD}" dt="2024-12-09T14:08:47.497" v="21525"/>
        <pc:sldMkLst>
          <pc:docMk/>
          <pc:sldMk cId="1322559734" sldId="276"/>
        </pc:sldMkLst>
        <pc:spChg chg="mod">
          <ac:chgData name="Bill Hawkins" userId="0a245f657dbcfc4c" providerId="LiveId" clId="{17C87FAB-9FA8-4FE4-963C-26CA9A30B9AD}" dt="2024-11-13T14:39:09.841" v="10151" actId="14100"/>
          <ac:spMkLst>
            <pc:docMk/>
            <pc:sldMk cId="1322559734" sldId="276"/>
            <ac:spMk id="3" creationId="{78BA7D71-8D7C-CA73-1C83-0F4185B17596}"/>
          </ac:spMkLst>
        </pc:spChg>
      </pc:sldChg>
      <pc:sldChg chg="modSp modTransition">
        <pc:chgData name="Bill Hawkins" userId="0a245f657dbcfc4c" providerId="LiveId" clId="{17C87FAB-9FA8-4FE4-963C-26CA9A30B9AD}" dt="2024-12-09T14:08:47.497" v="21525"/>
        <pc:sldMkLst>
          <pc:docMk/>
          <pc:sldMk cId="4043363645" sldId="277"/>
        </pc:sldMkLst>
        <pc:spChg chg="mod">
          <ac:chgData name="Bill Hawkins" userId="0a245f657dbcfc4c" providerId="LiveId" clId="{17C87FAB-9FA8-4FE4-963C-26CA9A30B9AD}" dt="2024-11-13T14:47:37.496" v="10363" actId="20577"/>
          <ac:spMkLst>
            <pc:docMk/>
            <pc:sldMk cId="4043363645" sldId="277"/>
            <ac:spMk id="3" creationId="{78BA7D71-8D7C-CA73-1C83-0F4185B17596}"/>
          </ac:spMkLst>
        </pc:spChg>
      </pc:sldChg>
      <pc:sldChg chg="modTransition">
        <pc:chgData name="Bill Hawkins" userId="0a245f657dbcfc4c" providerId="LiveId" clId="{17C87FAB-9FA8-4FE4-963C-26CA9A30B9AD}" dt="2024-12-09T14:08:47.497" v="21525"/>
        <pc:sldMkLst>
          <pc:docMk/>
          <pc:sldMk cId="33754490" sldId="278"/>
        </pc:sldMkLst>
      </pc:sldChg>
      <pc:sldChg chg="modTransition">
        <pc:chgData name="Bill Hawkins" userId="0a245f657dbcfc4c" providerId="LiveId" clId="{17C87FAB-9FA8-4FE4-963C-26CA9A30B9AD}" dt="2024-12-09T14:08:47.497" v="21525"/>
        <pc:sldMkLst>
          <pc:docMk/>
          <pc:sldMk cId="3377088174" sldId="279"/>
        </pc:sldMkLst>
      </pc:sldChg>
      <pc:sldChg chg="modSp mod modTransition">
        <pc:chgData name="Bill Hawkins" userId="0a245f657dbcfc4c" providerId="LiveId" clId="{17C87FAB-9FA8-4FE4-963C-26CA9A30B9AD}" dt="2024-12-09T14:08:47.497" v="21525"/>
        <pc:sldMkLst>
          <pc:docMk/>
          <pc:sldMk cId="3071939259" sldId="280"/>
        </pc:sldMkLst>
        <pc:spChg chg="mod">
          <ac:chgData name="Bill Hawkins" userId="0a245f657dbcfc4c" providerId="LiveId" clId="{17C87FAB-9FA8-4FE4-963C-26CA9A30B9AD}" dt="2024-11-13T14:48:30.423" v="10376" actId="20577"/>
          <ac:spMkLst>
            <pc:docMk/>
            <pc:sldMk cId="3071939259" sldId="280"/>
            <ac:spMk id="5" creationId="{E4E57F35-244D-2466-0691-340357F1B1A0}"/>
          </ac:spMkLst>
        </pc:spChg>
      </pc:sldChg>
      <pc:sldChg chg="modTransition">
        <pc:chgData name="Bill Hawkins" userId="0a245f657dbcfc4c" providerId="LiveId" clId="{17C87FAB-9FA8-4FE4-963C-26CA9A30B9AD}" dt="2024-12-09T14:08:47.497" v="21525"/>
        <pc:sldMkLst>
          <pc:docMk/>
          <pc:sldMk cId="99185542" sldId="281"/>
        </pc:sldMkLst>
      </pc:sldChg>
      <pc:sldChg chg="modSp mod modTransition">
        <pc:chgData name="Bill Hawkins" userId="0a245f657dbcfc4c" providerId="LiveId" clId="{17C87FAB-9FA8-4FE4-963C-26CA9A30B9AD}" dt="2024-12-09T14:08:47.497" v="21525"/>
        <pc:sldMkLst>
          <pc:docMk/>
          <pc:sldMk cId="2355532574" sldId="399"/>
        </pc:sldMkLst>
        <pc:spChg chg="mod">
          <ac:chgData name="Bill Hawkins" userId="0a245f657dbcfc4c" providerId="LiveId" clId="{17C87FAB-9FA8-4FE4-963C-26CA9A30B9AD}" dt="2024-11-21T17:19:57.320" v="15351" actId="14100"/>
          <ac:spMkLst>
            <pc:docMk/>
            <pc:sldMk cId="2355532574" sldId="399"/>
            <ac:spMk id="2" creationId="{36CEA2C1-938E-395B-764B-8B36204056B3}"/>
          </ac:spMkLst>
        </pc:spChg>
        <pc:spChg chg="mod">
          <ac:chgData name="Bill Hawkins" userId="0a245f657dbcfc4c" providerId="LiveId" clId="{17C87FAB-9FA8-4FE4-963C-26CA9A30B9AD}" dt="2024-12-04T16:36:35.267" v="18688" actId="20577"/>
          <ac:spMkLst>
            <pc:docMk/>
            <pc:sldMk cId="2355532574" sldId="399"/>
            <ac:spMk id="3" creationId="{A8978023-0CCB-98D3-2D72-CE6D1F6D976D}"/>
          </ac:spMkLst>
        </pc:spChg>
      </pc:sldChg>
      <pc:sldChg chg="modTransition">
        <pc:chgData name="Bill Hawkins" userId="0a245f657dbcfc4c" providerId="LiveId" clId="{17C87FAB-9FA8-4FE4-963C-26CA9A30B9AD}" dt="2024-12-09T14:08:47.497" v="21525"/>
        <pc:sldMkLst>
          <pc:docMk/>
          <pc:sldMk cId="2555479881" sldId="400"/>
        </pc:sldMkLst>
      </pc:sldChg>
      <pc:sldChg chg="modSp del modAnim">
        <pc:chgData name="Bill Hawkins" userId="0a245f657dbcfc4c" providerId="LiveId" clId="{17C87FAB-9FA8-4FE4-963C-26CA9A30B9AD}" dt="2024-12-07T14:52:47.360" v="21422" actId="2696"/>
        <pc:sldMkLst>
          <pc:docMk/>
          <pc:sldMk cId="2910737095" sldId="401"/>
        </pc:sldMkLst>
      </pc:sldChg>
      <pc:sldChg chg="modSp mod modTransition">
        <pc:chgData name="Bill Hawkins" userId="0a245f657dbcfc4c" providerId="LiveId" clId="{17C87FAB-9FA8-4FE4-963C-26CA9A30B9AD}" dt="2024-12-09T14:08:47.497" v="21525"/>
        <pc:sldMkLst>
          <pc:docMk/>
          <pc:sldMk cId="33938400" sldId="402"/>
        </pc:sldMkLst>
        <pc:spChg chg="mod">
          <ac:chgData name="Bill Hawkins" userId="0a245f657dbcfc4c" providerId="LiveId" clId="{17C87FAB-9FA8-4FE4-963C-26CA9A30B9AD}" dt="2024-11-21T17:20:36.193" v="15353" actId="1076"/>
          <ac:spMkLst>
            <pc:docMk/>
            <pc:sldMk cId="33938400" sldId="402"/>
            <ac:spMk id="2" creationId="{36CEA2C1-938E-395B-764B-8B36204056B3}"/>
          </ac:spMkLst>
        </pc:spChg>
      </pc:sldChg>
      <pc:sldChg chg="modSp modTransition modAnim">
        <pc:chgData name="Bill Hawkins" userId="0a245f657dbcfc4c" providerId="LiveId" clId="{17C87FAB-9FA8-4FE4-963C-26CA9A30B9AD}" dt="2024-12-09T14:08:47.497" v="21525"/>
        <pc:sldMkLst>
          <pc:docMk/>
          <pc:sldMk cId="577390885" sldId="403"/>
        </pc:sldMkLst>
        <pc:spChg chg="mod">
          <ac:chgData name="Bill Hawkins" userId="0a245f657dbcfc4c" providerId="LiveId" clId="{17C87FAB-9FA8-4FE4-963C-26CA9A30B9AD}" dt="2024-11-27T15:17:19.870" v="18582" actId="15"/>
          <ac:spMkLst>
            <pc:docMk/>
            <pc:sldMk cId="577390885" sldId="403"/>
            <ac:spMk id="3" creationId="{A8978023-0CCB-98D3-2D72-CE6D1F6D976D}"/>
          </ac:spMkLst>
        </pc:spChg>
      </pc:sldChg>
      <pc:sldChg chg="modSp mod modTransition">
        <pc:chgData name="Bill Hawkins" userId="0a245f657dbcfc4c" providerId="LiveId" clId="{17C87FAB-9FA8-4FE4-963C-26CA9A30B9AD}" dt="2024-12-09T14:08:47.497" v="21525"/>
        <pc:sldMkLst>
          <pc:docMk/>
          <pc:sldMk cId="3484482584" sldId="404"/>
        </pc:sldMkLst>
        <pc:spChg chg="mod">
          <ac:chgData name="Bill Hawkins" userId="0a245f657dbcfc4c" providerId="LiveId" clId="{17C87FAB-9FA8-4FE4-963C-26CA9A30B9AD}" dt="2024-11-27T15:17:49.549" v="18587" actId="1076"/>
          <ac:spMkLst>
            <pc:docMk/>
            <pc:sldMk cId="3484482584" sldId="404"/>
            <ac:spMk id="3" creationId="{A8978023-0CCB-98D3-2D72-CE6D1F6D976D}"/>
          </ac:spMkLst>
        </pc:spChg>
      </pc:sldChg>
      <pc:sldChg chg="modTransition">
        <pc:chgData name="Bill Hawkins" userId="0a245f657dbcfc4c" providerId="LiveId" clId="{17C87FAB-9FA8-4FE4-963C-26CA9A30B9AD}" dt="2024-12-09T14:08:47.497" v="21525"/>
        <pc:sldMkLst>
          <pc:docMk/>
          <pc:sldMk cId="2983999768" sldId="405"/>
        </pc:sldMkLst>
      </pc:sldChg>
      <pc:sldChg chg="modSp modTransition">
        <pc:chgData name="Bill Hawkins" userId="0a245f657dbcfc4c" providerId="LiveId" clId="{17C87FAB-9FA8-4FE4-963C-26CA9A30B9AD}" dt="2024-12-09T14:08:47.497" v="21525"/>
        <pc:sldMkLst>
          <pc:docMk/>
          <pc:sldMk cId="2976540995" sldId="406"/>
        </pc:sldMkLst>
        <pc:spChg chg="mod">
          <ac:chgData name="Bill Hawkins" userId="0a245f657dbcfc4c" providerId="LiveId" clId="{17C87FAB-9FA8-4FE4-963C-26CA9A30B9AD}" dt="2024-12-06T16:17:36.726" v="20899" actId="6549"/>
          <ac:spMkLst>
            <pc:docMk/>
            <pc:sldMk cId="2976540995" sldId="406"/>
            <ac:spMk id="3" creationId="{A8978023-0CCB-98D3-2D72-CE6D1F6D976D}"/>
          </ac:spMkLst>
        </pc:spChg>
      </pc:sldChg>
      <pc:sldChg chg="modTransition">
        <pc:chgData name="Bill Hawkins" userId="0a245f657dbcfc4c" providerId="LiveId" clId="{17C87FAB-9FA8-4FE4-963C-26CA9A30B9AD}" dt="2024-12-09T14:08:47.497" v="21525"/>
        <pc:sldMkLst>
          <pc:docMk/>
          <pc:sldMk cId="2544441312" sldId="407"/>
        </pc:sldMkLst>
      </pc:sldChg>
      <pc:sldChg chg="modTransition">
        <pc:chgData name="Bill Hawkins" userId="0a245f657dbcfc4c" providerId="LiveId" clId="{17C87FAB-9FA8-4FE4-963C-26CA9A30B9AD}" dt="2024-12-09T14:08:47.497" v="21525"/>
        <pc:sldMkLst>
          <pc:docMk/>
          <pc:sldMk cId="3012976790" sldId="408"/>
        </pc:sldMkLst>
      </pc:sldChg>
      <pc:sldChg chg="modSp mod modTransition modAnim">
        <pc:chgData name="Bill Hawkins" userId="0a245f657dbcfc4c" providerId="LiveId" clId="{17C87FAB-9FA8-4FE4-963C-26CA9A30B9AD}" dt="2024-12-09T14:08:47.497" v="21525"/>
        <pc:sldMkLst>
          <pc:docMk/>
          <pc:sldMk cId="2450499333" sldId="409"/>
        </pc:sldMkLst>
        <pc:spChg chg="mod">
          <ac:chgData name="Bill Hawkins" userId="0a245f657dbcfc4c" providerId="LiveId" clId="{17C87FAB-9FA8-4FE4-963C-26CA9A30B9AD}" dt="2024-10-17T13:22:28.471" v="1020" actId="255"/>
          <ac:spMkLst>
            <pc:docMk/>
            <pc:sldMk cId="2450499333" sldId="409"/>
            <ac:spMk id="3" creationId="{303A3A02-5134-4218-9343-C37A6DAF6D7A}"/>
          </ac:spMkLst>
        </pc:spChg>
      </pc:sldChg>
      <pc:sldChg chg="modSp mod modTransition">
        <pc:chgData name="Bill Hawkins" userId="0a245f657dbcfc4c" providerId="LiveId" clId="{17C87FAB-9FA8-4FE4-963C-26CA9A30B9AD}" dt="2024-12-09T14:08:47.497" v="21525"/>
        <pc:sldMkLst>
          <pc:docMk/>
          <pc:sldMk cId="2485763714" sldId="410"/>
        </pc:sldMkLst>
        <pc:spChg chg="mod">
          <ac:chgData name="Bill Hawkins" userId="0a245f657dbcfc4c" providerId="LiveId" clId="{17C87FAB-9FA8-4FE4-963C-26CA9A30B9AD}" dt="2024-11-13T20:44:53.383" v="13879" actId="27636"/>
          <ac:spMkLst>
            <pc:docMk/>
            <pc:sldMk cId="2485763714" sldId="410"/>
            <ac:spMk id="3" creationId="{303A3A02-5134-4218-9343-C37A6DAF6D7A}"/>
          </ac:spMkLst>
        </pc:spChg>
      </pc:sldChg>
      <pc:sldChg chg="modSp mod modTransition modAnim">
        <pc:chgData name="Bill Hawkins" userId="0a245f657dbcfc4c" providerId="LiveId" clId="{17C87FAB-9FA8-4FE4-963C-26CA9A30B9AD}" dt="2024-12-09T14:08:47.497" v="21525"/>
        <pc:sldMkLst>
          <pc:docMk/>
          <pc:sldMk cId="922918462" sldId="411"/>
        </pc:sldMkLst>
        <pc:spChg chg="mod">
          <ac:chgData name="Bill Hawkins" userId="0a245f657dbcfc4c" providerId="LiveId" clId="{17C87FAB-9FA8-4FE4-963C-26CA9A30B9AD}" dt="2024-11-13T15:03:39.060" v="11514" actId="1076"/>
          <ac:spMkLst>
            <pc:docMk/>
            <pc:sldMk cId="922918462" sldId="411"/>
            <ac:spMk id="3" creationId="{303A3A02-5134-4218-9343-C37A6DAF6D7A}"/>
          </ac:spMkLst>
        </pc:spChg>
      </pc:sldChg>
      <pc:sldChg chg="modSp mod modTransition modAnim">
        <pc:chgData name="Bill Hawkins" userId="0a245f657dbcfc4c" providerId="LiveId" clId="{17C87FAB-9FA8-4FE4-963C-26CA9A30B9AD}" dt="2024-12-09T14:08:47.497" v="21525"/>
        <pc:sldMkLst>
          <pc:docMk/>
          <pc:sldMk cId="3128749599" sldId="412"/>
        </pc:sldMkLst>
        <pc:spChg chg="mod">
          <ac:chgData name="Bill Hawkins" userId="0a245f657dbcfc4c" providerId="LiveId" clId="{17C87FAB-9FA8-4FE4-963C-26CA9A30B9AD}" dt="2024-11-27T15:15:26.260" v="18576" actId="27636"/>
          <ac:spMkLst>
            <pc:docMk/>
            <pc:sldMk cId="3128749599" sldId="412"/>
            <ac:spMk id="3" creationId="{303A3A02-5134-4218-9343-C37A6DAF6D7A}"/>
          </ac:spMkLst>
        </pc:spChg>
      </pc:sldChg>
      <pc:sldChg chg="modSp mod modTransition modAnim">
        <pc:chgData name="Bill Hawkins" userId="0a245f657dbcfc4c" providerId="LiveId" clId="{17C87FAB-9FA8-4FE4-963C-26CA9A30B9AD}" dt="2024-12-09T14:08:47.497" v="21525"/>
        <pc:sldMkLst>
          <pc:docMk/>
          <pc:sldMk cId="3019383994" sldId="413"/>
        </pc:sldMkLst>
        <pc:spChg chg="mod">
          <ac:chgData name="Bill Hawkins" userId="0a245f657dbcfc4c" providerId="LiveId" clId="{17C87FAB-9FA8-4FE4-963C-26CA9A30B9AD}" dt="2024-11-21T17:20:59.992" v="15355" actId="1076"/>
          <ac:spMkLst>
            <pc:docMk/>
            <pc:sldMk cId="3019383994" sldId="413"/>
            <ac:spMk id="2" creationId="{98E0885E-A919-2C66-5298-F34EB46C1057}"/>
          </ac:spMkLst>
        </pc:spChg>
        <pc:spChg chg="mod">
          <ac:chgData name="Bill Hawkins" userId="0a245f657dbcfc4c" providerId="LiveId" clId="{17C87FAB-9FA8-4FE4-963C-26CA9A30B9AD}" dt="2024-10-17T13:24:21.412" v="1027" actId="27636"/>
          <ac:spMkLst>
            <pc:docMk/>
            <pc:sldMk cId="3019383994" sldId="413"/>
            <ac:spMk id="3" creationId="{303A3A02-5134-4218-9343-C37A6DAF6D7A}"/>
          </ac:spMkLst>
        </pc:spChg>
      </pc:sldChg>
      <pc:sldChg chg="modTransition">
        <pc:chgData name="Bill Hawkins" userId="0a245f657dbcfc4c" providerId="LiveId" clId="{17C87FAB-9FA8-4FE4-963C-26CA9A30B9AD}" dt="2024-12-09T14:08:47.497" v="21525"/>
        <pc:sldMkLst>
          <pc:docMk/>
          <pc:sldMk cId="1965416993" sldId="414"/>
        </pc:sldMkLst>
      </pc:sldChg>
      <pc:sldChg chg="addSp delSp modSp mod modTransition">
        <pc:chgData name="Bill Hawkins" userId="0a245f657dbcfc4c" providerId="LiveId" clId="{17C87FAB-9FA8-4FE4-963C-26CA9A30B9AD}" dt="2024-12-09T14:08:47.497" v="21525"/>
        <pc:sldMkLst>
          <pc:docMk/>
          <pc:sldMk cId="760467466" sldId="542"/>
        </pc:sldMkLst>
        <pc:spChg chg="add mod">
          <ac:chgData name="Bill Hawkins" userId="0a245f657dbcfc4c" providerId="LiveId" clId="{17C87FAB-9FA8-4FE4-963C-26CA9A30B9AD}" dt="2024-11-21T17:18:16.741" v="15340" actId="1076"/>
          <ac:spMkLst>
            <pc:docMk/>
            <pc:sldMk cId="760467466" sldId="542"/>
            <ac:spMk id="4" creationId="{577E1A5E-27F4-3842-E8C2-12082B7BB813}"/>
          </ac:spMkLst>
        </pc:spChg>
      </pc:sldChg>
      <pc:sldChg chg="modSp mod modTransition">
        <pc:chgData name="Bill Hawkins" userId="0a245f657dbcfc4c" providerId="LiveId" clId="{17C87FAB-9FA8-4FE4-963C-26CA9A30B9AD}" dt="2024-12-09T14:08:47.497" v="21525"/>
        <pc:sldMkLst>
          <pc:docMk/>
          <pc:sldMk cId="529238691" sldId="543"/>
        </pc:sldMkLst>
        <pc:spChg chg="mod">
          <ac:chgData name="Bill Hawkins" userId="0a245f657dbcfc4c" providerId="LiveId" clId="{17C87FAB-9FA8-4FE4-963C-26CA9A30B9AD}" dt="2024-11-21T17:17:29.633" v="15334" actId="1076"/>
          <ac:spMkLst>
            <pc:docMk/>
            <pc:sldMk cId="529238691" sldId="543"/>
            <ac:spMk id="2" creationId="{22DC1C9E-97A9-34C1-CFF7-C416C53CFBD4}"/>
          </ac:spMkLst>
        </pc:spChg>
        <pc:spChg chg="mod">
          <ac:chgData name="Bill Hawkins" userId="0a245f657dbcfc4c" providerId="LiveId" clId="{17C87FAB-9FA8-4FE4-963C-26CA9A30B9AD}" dt="2024-12-04T16:33:22.709" v="18661" actId="313"/>
          <ac:spMkLst>
            <pc:docMk/>
            <pc:sldMk cId="529238691" sldId="543"/>
            <ac:spMk id="3" creationId="{6E1793F1-F02E-9B67-1C5A-EFB9B7FC4B15}"/>
          </ac:spMkLst>
        </pc:spChg>
      </pc:sldChg>
      <pc:sldChg chg="modSp modTransition">
        <pc:chgData name="Bill Hawkins" userId="0a245f657dbcfc4c" providerId="LiveId" clId="{17C87FAB-9FA8-4FE4-963C-26CA9A30B9AD}" dt="2024-12-09T14:08:47.497" v="21525"/>
        <pc:sldMkLst>
          <pc:docMk/>
          <pc:sldMk cId="3114631512" sldId="555"/>
        </pc:sldMkLst>
        <pc:spChg chg="mod">
          <ac:chgData name="Bill Hawkins" userId="0a245f657dbcfc4c" providerId="LiveId" clId="{17C87FAB-9FA8-4FE4-963C-26CA9A30B9AD}" dt="2024-12-04T17:09:30.388" v="18724" actId="20577"/>
          <ac:spMkLst>
            <pc:docMk/>
            <pc:sldMk cId="3114631512" sldId="555"/>
            <ac:spMk id="3" creationId="{ECEBE4B6-66A0-A7EC-16E8-C6ABBF47B135}"/>
          </ac:spMkLst>
        </pc:spChg>
      </pc:sldChg>
      <pc:sldChg chg="modSp mod modTransition modAnim">
        <pc:chgData name="Bill Hawkins" userId="0a245f657dbcfc4c" providerId="LiveId" clId="{17C87FAB-9FA8-4FE4-963C-26CA9A30B9AD}" dt="2024-12-09T14:08:47.497" v="21525"/>
        <pc:sldMkLst>
          <pc:docMk/>
          <pc:sldMk cId="2373599119" sldId="556"/>
        </pc:sldMkLst>
        <pc:spChg chg="mod">
          <ac:chgData name="Bill Hawkins" userId="0a245f657dbcfc4c" providerId="LiveId" clId="{17C87FAB-9FA8-4FE4-963C-26CA9A30B9AD}" dt="2024-12-04T17:09:22.546" v="18720" actId="20577"/>
          <ac:spMkLst>
            <pc:docMk/>
            <pc:sldMk cId="2373599119" sldId="556"/>
            <ac:spMk id="3" creationId="{ECEBE4B6-66A0-A7EC-16E8-C6ABBF47B135}"/>
          </ac:spMkLst>
        </pc:spChg>
      </pc:sldChg>
      <pc:sldChg chg="modSp modTransition modAnim">
        <pc:chgData name="Bill Hawkins" userId="0a245f657dbcfc4c" providerId="LiveId" clId="{17C87FAB-9FA8-4FE4-963C-26CA9A30B9AD}" dt="2024-12-09T14:08:47.497" v="21525"/>
        <pc:sldMkLst>
          <pc:docMk/>
          <pc:sldMk cId="1419231249" sldId="557"/>
        </pc:sldMkLst>
        <pc:spChg chg="mod">
          <ac:chgData name="Bill Hawkins" userId="0a245f657dbcfc4c" providerId="LiveId" clId="{17C87FAB-9FA8-4FE4-963C-26CA9A30B9AD}" dt="2024-12-04T17:09:11.068" v="18715" actId="20577"/>
          <ac:spMkLst>
            <pc:docMk/>
            <pc:sldMk cId="1419231249" sldId="557"/>
            <ac:spMk id="3" creationId="{ECEBE4B6-66A0-A7EC-16E8-C6ABBF47B135}"/>
          </ac:spMkLst>
        </pc:spChg>
      </pc:sldChg>
      <pc:sldChg chg="modTransition">
        <pc:chgData name="Bill Hawkins" userId="0a245f657dbcfc4c" providerId="LiveId" clId="{17C87FAB-9FA8-4FE4-963C-26CA9A30B9AD}" dt="2024-12-09T14:08:47.497" v="21525"/>
        <pc:sldMkLst>
          <pc:docMk/>
          <pc:sldMk cId="3504781854" sldId="558"/>
        </pc:sldMkLst>
      </pc:sldChg>
      <pc:sldChg chg="modSp modTransition">
        <pc:chgData name="Bill Hawkins" userId="0a245f657dbcfc4c" providerId="LiveId" clId="{17C87FAB-9FA8-4FE4-963C-26CA9A30B9AD}" dt="2024-12-09T14:08:47.497" v="21525"/>
        <pc:sldMkLst>
          <pc:docMk/>
          <pc:sldMk cId="3306779890" sldId="636"/>
        </pc:sldMkLst>
        <pc:spChg chg="mod">
          <ac:chgData name="Bill Hawkins" userId="0a245f657dbcfc4c" providerId="LiveId" clId="{17C87FAB-9FA8-4FE4-963C-26CA9A30B9AD}" dt="2024-11-03T13:57:34.479" v="5935" actId="20577"/>
          <ac:spMkLst>
            <pc:docMk/>
            <pc:sldMk cId="3306779890" sldId="636"/>
            <ac:spMk id="4" creationId="{862E74DD-7BB5-873B-36E8-AD330A2D9B71}"/>
          </ac:spMkLst>
        </pc:spChg>
      </pc:sldChg>
      <pc:sldChg chg="addSp delSp modSp mod modTransition modAnim">
        <pc:chgData name="Bill Hawkins" userId="0a245f657dbcfc4c" providerId="LiveId" clId="{17C87FAB-9FA8-4FE4-963C-26CA9A30B9AD}" dt="2024-12-09T14:08:47.497" v="21525"/>
        <pc:sldMkLst>
          <pc:docMk/>
          <pc:sldMk cId="365902729" sldId="680"/>
        </pc:sldMkLst>
        <pc:spChg chg="mod">
          <ac:chgData name="Bill Hawkins" userId="0a245f657dbcfc4c" providerId="LiveId" clId="{17C87FAB-9FA8-4FE4-963C-26CA9A30B9AD}" dt="2024-11-26T19:35:20.642" v="18289" actId="20577"/>
          <ac:spMkLst>
            <pc:docMk/>
            <pc:sldMk cId="365902729" sldId="680"/>
            <ac:spMk id="3" creationId="{6E1793F1-F02E-9B67-1C5A-EFB9B7FC4B15}"/>
          </ac:spMkLst>
        </pc:spChg>
        <pc:spChg chg="add mod">
          <ac:chgData name="Bill Hawkins" userId="0a245f657dbcfc4c" providerId="LiveId" clId="{17C87FAB-9FA8-4FE4-963C-26CA9A30B9AD}" dt="2024-11-21T17:19:16.179" v="15349" actId="1076"/>
          <ac:spMkLst>
            <pc:docMk/>
            <pc:sldMk cId="365902729" sldId="680"/>
            <ac:spMk id="6" creationId="{B18D3EAE-8F3C-F3BB-CA3D-3438739E10F0}"/>
          </ac:spMkLst>
        </pc:spChg>
      </pc:sldChg>
      <pc:sldChg chg="modTransition">
        <pc:chgData name="Bill Hawkins" userId="0a245f657dbcfc4c" providerId="LiveId" clId="{17C87FAB-9FA8-4FE4-963C-26CA9A30B9AD}" dt="2024-12-09T14:08:47.497" v="21525"/>
        <pc:sldMkLst>
          <pc:docMk/>
          <pc:sldMk cId="2189621516" sldId="698"/>
        </pc:sldMkLst>
      </pc:sldChg>
      <pc:sldChg chg="modSp modTransition">
        <pc:chgData name="Bill Hawkins" userId="0a245f657dbcfc4c" providerId="LiveId" clId="{17C87FAB-9FA8-4FE4-963C-26CA9A30B9AD}" dt="2024-12-09T14:08:47.497" v="21525"/>
        <pc:sldMkLst>
          <pc:docMk/>
          <pc:sldMk cId="2863633188" sldId="699"/>
        </pc:sldMkLst>
        <pc:spChg chg="mod">
          <ac:chgData name="Bill Hawkins" userId="0a245f657dbcfc4c" providerId="LiveId" clId="{17C87FAB-9FA8-4FE4-963C-26CA9A30B9AD}" dt="2024-12-04T16:07:14.620" v="18608" actId="20577"/>
          <ac:spMkLst>
            <pc:docMk/>
            <pc:sldMk cId="2863633188" sldId="699"/>
            <ac:spMk id="3" creationId="{78BA7D71-8D7C-CA73-1C83-0F4185B17596}"/>
          </ac:spMkLst>
        </pc:spChg>
      </pc:sldChg>
      <pc:sldChg chg="modSp del mod modAnim">
        <pc:chgData name="Bill Hawkins" userId="0a245f657dbcfc4c" providerId="LiveId" clId="{17C87FAB-9FA8-4FE4-963C-26CA9A30B9AD}" dt="2024-11-27T13:59:39.664" v="18379" actId="2696"/>
        <pc:sldMkLst>
          <pc:docMk/>
          <pc:sldMk cId="3152030621" sldId="700"/>
        </pc:sldMkLst>
      </pc:sldChg>
      <pc:sldChg chg="modTransition">
        <pc:chgData name="Bill Hawkins" userId="0a245f657dbcfc4c" providerId="LiveId" clId="{17C87FAB-9FA8-4FE4-963C-26CA9A30B9AD}" dt="2024-12-09T14:08:47.497" v="21525"/>
        <pc:sldMkLst>
          <pc:docMk/>
          <pc:sldMk cId="2216951770" sldId="701"/>
        </pc:sldMkLst>
      </pc:sldChg>
      <pc:sldChg chg="modTransition">
        <pc:chgData name="Bill Hawkins" userId="0a245f657dbcfc4c" providerId="LiveId" clId="{17C87FAB-9FA8-4FE4-963C-26CA9A30B9AD}" dt="2024-12-09T14:08:47.497" v="21525"/>
        <pc:sldMkLst>
          <pc:docMk/>
          <pc:sldMk cId="4006045322" sldId="702"/>
        </pc:sldMkLst>
      </pc:sldChg>
      <pc:sldChg chg="modSp mod modTransition">
        <pc:chgData name="Bill Hawkins" userId="0a245f657dbcfc4c" providerId="LiveId" clId="{17C87FAB-9FA8-4FE4-963C-26CA9A30B9AD}" dt="2024-12-09T14:08:47.497" v="21525"/>
        <pc:sldMkLst>
          <pc:docMk/>
          <pc:sldMk cId="1152400352" sldId="703"/>
        </pc:sldMkLst>
        <pc:spChg chg="mod">
          <ac:chgData name="Bill Hawkins" userId="0a245f657dbcfc4c" providerId="LiveId" clId="{17C87FAB-9FA8-4FE4-963C-26CA9A30B9AD}" dt="2024-11-27T15:14:44.126" v="18574" actId="12"/>
          <ac:spMkLst>
            <pc:docMk/>
            <pc:sldMk cId="1152400352" sldId="703"/>
            <ac:spMk id="3" creationId="{F9ED29AA-CEA4-17E7-29FE-DF3EA8339A67}"/>
          </ac:spMkLst>
        </pc:spChg>
      </pc:sldChg>
      <pc:sldChg chg="modSp mod modTransition">
        <pc:chgData name="Bill Hawkins" userId="0a245f657dbcfc4c" providerId="LiveId" clId="{17C87FAB-9FA8-4FE4-963C-26CA9A30B9AD}" dt="2024-12-09T14:08:47.497" v="21525"/>
        <pc:sldMkLst>
          <pc:docMk/>
          <pc:sldMk cId="1189390174" sldId="704"/>
        </pc:sldMkLst>
        <pc:spChg chg="mod">
          <ac:chgData name="Bill Hawkins" userId="0a245f657dbcfc4c" providerId="LiveId" clId="{17C87FAB-9FA8-4FE4-963C-26CA9A30B9AD}" dt="2024-12-07T14:46:20.201" v="21421" actId="6549"/>
          <ac:spMkLst>
            <pc:docMk/>
            <pc:sldMk cId="1189390174" sldId="704"/>
            <ac:spMk id="3" creationId="{F9ED29AA-CEA4-17E7-29FE-DF3EA8339A67}"/>
          </ac:spMkLst>
        </pc:spChg>
      </pc:sldChg>
      <pc:sldChg chg="modTransition">
        <pc:chgData name="Bill Hawkins" userId="0a245f657dbcfc4c" providerId="LiveId" clId="{17C87FAB-9FA8-4FE4-963C-26CA9A30B9AD}" dt="2024-12-09T14:08:47.497" v="21525"/>
        <pc:sldMkLst>
          <pc:docMk/>
          <pc:sldMk cId="3746641846" sldId="705"/>
        </pc:sldMkLst>
      </pc:sldChg>
      <pc:sldChg chg="modTransition">
        <pc:chgData name="Bill Hawkins" userId="0a245f657dbcfc4c" providerId="LiveId" clId="{17C87FAB-9FA8-4FE4-963C-26CA9A30B9AD}" dt="2024-12-09T14:08:47.497" v="21525"/>
        <pc:sldMkLst>
          <pc:docMk/>
          <pc:sldMk cId="682325962" sldId="706"/>
        </pc:sldMkLst>
      </pc:sldChg>
      <pc:sldChg chg="modTransition">
        <pc:chgData name="Bill Hawkins" userId="0a245f657dbcfc4c" providerId="LiveId" clId="{17C87FAB-9FA8-4FE4-963C-26CA9A30B9AD}" dt="2024-12-09T14:08:47.497" v="21525"/>
        <pc:sldMkLst>
          <pc:docMk/>
          <pc:sldMk cId="3491270754" sldId="707"/>
        </pc:sldMkLst>
      </pc:sldChg>
      <pc:sldChg chg="modSp mod modTransition">
        <pc:chgData name="Bill Hawkins" userId="0a245f657dbcfc4c" providerId="LiveId" clId="{17C87FAB-9FA8-4FE4-963C-26CA9A30B9AD}" dt="2024-12-09T14:08:47.497" v="21525"/>
        <pc:sldMkLst>
          <pc:docMk/>
          <pc:sldMk cId="50959179" sldId="708"/>
        </pc:sldMkLst>
        <pc:spChg chg="mod">
          <ac:chgData name="Bill Hawkins" userId="0a245f657dbcfc4c" providerId="LiveId" clId="{17C87FAB-9FA8-4FE4-963C-26CA9A30B9AD}" dt="2024-12-04T16:08:53.066" v="18620" actId="20577"/>
          <ac:spMkLst>
            <pc:docMk/>
            <pc:sldMk cId="50959179" sldId="708"/>
            <ac:spMk id="3" creationId="{8F88A6D0-0752-6A90-DF49-C9573752CD71}"/>
          </ac:spMkLst>
        </pc:spChg>
      </pc:sldChg>
      <pc:sldChg chg="modSp mod modTransition modAnim">
        <pc:chgData name="Bill Hawkins" userId="0a245f657dbcfc4c" providerId="LiveId" clId="{17C87FAB-9FA8-4FE4-963C-26CA9A30B9AD}" dt="2024-12-09T14:08:47.497" v="21525"/>
        <pc:sldMkLst>
          <pc:docMk/>
          <pc:sldMk cId="3035889077" sldId="709"/>
        </pc:sldMkLst>
        <pc:spChg chg="mod">
          <ac:chgData name="Bill Hawkins" userId="0a245f657dbcfc4c" providerId="LiveId" clId="{17C87FAB-9FA8-4FE4-963C-26CA9A30B9AD}" dt="2024-10-17T13:23:25.858" v="1022" actId="27636"/>
          <ac:spMkLst>
            <pc:docMk/>
            <pc:sldMk cId="3035889077" sldId="709"/>
            <ac:spMk id="3" creationId="{303A3A02-5134-4218-9343-C37A6DAF6D7A}"/>
          </ac:spMkLst>
        </pc:spChg>
      </pc:sldChg>
      <pc:sldChg chg="modSp mod modTransition">
        <pc:chgData name="Bill Hawkins" userId="0a245f657dbcfc4c" providerId="LiveId" clId="{17C87FAB-9FA8-4FE4-963C-26CA9A30B9AD}" dt="2024-12-09T14:08:47.497" v="21525"/>
        <pc:sldMkLst>
          <pc:docMk/>
          <pc:sldMk cId="3915642110" sldId="712"/>
        </pc:sldMkLst>
        <pc:spChg chg="mod">
          <ac:chgData name="Bill Hawkins" userId="0a245f657dbcfc4c" providerId="LiveId" clId="{17C87FAB-9FA8-4FE4-963C-26CA9A30B9AD}" dt="2024-10-17T13:10:57.316" v="613" actId="6549"/>
          <ac:spMkLst>
            <pc:docMk/>
            <pc:sldMk cId="3915642110" sldId="712"/>
            <ac:spMk id="3" creationId="{79C21B74-6F73-6891-D724-4049522AB868}"/>
          </ac:spMkLst>
        </pc:spChg>
      </pc:sldChg>
      <pc:sldChg chg="modSp mod modTransition modAnim">
        <pc:chgData name="Bill Hawkins" userId="0a245f657dbcfc4c" providerId="LiveId" clId="{17C87FAB-9FA8-4FE4-963C-26CA9A30B9AD}" dt="2024-12-09T14:08:47.497" v="21525"/>
        <pc:sldMkLst>
          <pc:docMk/>
          <pc:sldMk cId="1117907776" sldId="713"/>
        </pc:sldMkLst>
        <pc:spChg chg="mod">
          <ac:chgData name="Bill Hawkins" userId="0a245f657dbcfc4c" providerId="LiveId" clId="{17C87FAB-9FA8-4FE4-963C-26CA9A30B9AD}" dt="2024-11-13T20:36:32.916" v="13771" actId="20577"/>
          <ac:spMkLst>
            <pc:docMk/>
            <pc:sldMk cId="1117907776" sldId="713"/>
            <ac:spMk id="3" creationId="{A8978023-0CCB-98D3-2D72-CE6D1F6D976D}"/>
          </ac:spMkLst>
        </pc:spChg>
      </pc:sldChg>
      <pc:sldChg chg="addSp modSp mod modTransition modAnim">
        <pc:chgData name="Bill Hawkins" userId="0a245f657dbcfc4c" providerId="LiveId" clId="{17C87FAB-9FA8-4FE4-963C-26CA9A30B9AD}" dt="2024-12-09T14:12:58.524" v="21533" actId="14100"/>
        <pc:sldMkLst>
          <pc:docMk/>
          <pc:sldMk cId="88585820" sldId="714"/>
        </pc:sldMkLst>
        <pc:spChg chg="mod">
          <ac:chgData name="Bill Hawkins" userId="0a245f657dbcfc4c" providerId="LiveId" clId="{17C87FAB-9FA8-4FE4-963C-26CA9A30B9AD}" dt="2024-11-27T15:16:05.950" v="18579" actId="14"/>
          <ac:spMkLst>
            <pc:docMk/>
            <pc:sldMk cId="88585820" sldId="714"/>
            <ac:spMk id="3" creationId="{52A59448-71CF-FD5B-1586-9F4938E85A60}"/>
          </ac:spMkLst>
        </pc:spChg>
        <pc:spChg chg="add mod">
          <ac:chgData name="Bill Hawkins" userId="0a245f657dbcfc4c" providerId="LiveId" clId="{17C87FAB-9FA8-4FE4-963C-26CA9A30B9AD}" dt="2024-11-13T16:25:07.876" v="11692" actId="1076"/>
          <ac:spMkLst>
            <pc:docMk/>
            <pc:sldMk cId="88585820" sldId="714"/>
            <ac:spMk id="6" creationId="{57971FC3-9EA8-C3FF-4A00-3BDF95B185E0}"/>
          </ac:spMkLst>
        </pc:spChg>
        <pc:spChg chg="add mod">
          <ac:chgData name="Bill Hawkins" userId="0a245f657dbcfc4c" providerId="LiveId" clId="{17C87FAB-9FA8-4FE4-963C-26CA9A30B9AD}" dt="2024-11-13T16:25:07.876" v="11692" actId="1076"/>
          <ac:spMkLst>
            <pc:docMk/>
            <pc:sldMk cId="88585820" sldId="714"/>
            <ac:spMk id="7" creationId="{7EB18155-7FF1-111F-2ED9-F0AB52C47CFE}"/>
          </ac:spMkLst>
        </pc:spChg>
        <pc:spChg chg="add mod">
          <ac:chgData name="Bill Hawkins" userId="0a245f657dbcfc4c" providerId="LiveId" clId="{17C87FAB-9FA8-4FE4-963C-26CA9A30B9AD}" dt="2024-11-13T16:25:07.876" v="11692" actId="1076"/>
          <ac:spMkLst>
            <pc:docMk/>
            <pc:sldMk cId="88585820" sldId="714"/>
            <ac:spMk id="8" creationId="{EF5A7362-79F2-4CA8-4D73-D0968D460297}"/>
          </ac:spMkLst>
        </pc:spChg>
        <pc:spChg chg="add mod">
          <ac:chgData name="Bill Hawkins" userId="0a245f657dbcfc4c" providerId="LiveId" clId="{17C87FAB-9FA8-4FE4-963C-26CA9A30B9AD}" dt="2024-11-13T16:25:07.876" v="11692" actId="1076"/>
          <ac:spMkLst>
            <pc:docMk/>
            <pc:sldMk cId="88585820" sldId="714"/>
            <ac:spMk id="9" creationId="{9349C4FB-F975-B66B-F928-3EE1309B8DC6}"/>
          </ac:spMkLst>
        </pc:spChg>
        <pc:spChg chg="add mod">
          <ac:chgData name="Bill Hawkins" userId="0a245f657dbcfc4c" providerId="LiveId" clId="{17C87FAB-9FA8-4FE4-963C-26CA9A30B9AD}" dt="2024-11-13T16:27:26.312" v="11774" actId="14100"/>
          <ac:spMkLst>
            <pc:docMk/>
            <pc:sldMk cId="88585820" sldId="714"/>
            <ac:spMk id="10" creationId="{B221F9E9-FD01-0F0A-AEFC-354BE05B8E77}"/>
          </ac:spMkLst>
        </pc:spChg>
        <pc:spChg chg="add mod">
          <ac:chgData name="Bill Hawkins" userId="0a245f657dbcfc4c" providerId="LiveId" clId="{17C87FAB-9FA8-4FE4-963C-26CA9A30B9AD}" dt="2024-11-13T16:27:39.330" v="11782" actId="14100"/>
          <ac:spMkLst>
            <pc:docMk/>
            <pc:sldMk cId="88585820" sldId="714"/>
            <ac:spMk id="11" creationId="{81A0F94C-97D6-EEA2-24BE-51155AB76C5E}"/>
          </ac:spMkLst>
        </pc:spChg>
        <pc:spChg chg="add mod">
          <ac:chgData name="Bill Hawkins" userId="0a245f657dbcfc4c" providerId="LiveId" clId="{17C87FAB-9FA8-4FE4-963C-26CA9A30B9AD}" dt="2024-11-13T16:26:37.883" v="11754" actId="255"/>
          <ac:spMkLst>
            <pc:docMk/>
            <pc:sldMk cId="88585820" sldId="714"/>
            <ac:spMk id="12" creationId="{E7E11C9E-CD32-AE6F-994A-992C9E05BEDD}"/>
          </ac:spMkLst>
        </pc:spChg>
        <pc:spChg chg="add mod">
          <ac:chgData name="Bill Hawkins" userId="0a245f657dbcfc4c" providerId="LiveId" clId="{17C87FAB-9FA8-4FE4-963C-26CA9A30B9AD}" dt="2024-11-13T16:26:48.122" v="11757" actId="255"/>
          <ac:spMkLst>
            <pc:docMk/>
            <pc:sldMk cId="88585820" sldId="714"/>
            <ac:spMk id="13" creationId="{2B7EA875-9752-BB9B-E03E-4B81987DD48E}"/>
          </ac:spMkLst>
        </pc:spChg>
        <pc:spChg chg="add mod">
          <ac:chgData name="Bill Hawkins" userId="0a245f657dbcfc4c" providerId="LiveId" clId="{17C87FAB-9FA8-4FE4-963C-26CA9A30B9AD}" dt="2024-11-13T16:33:27.431" v="11854" actId="1076"/>
          <ac:spMkLst>
            <pc:docMk/>
            <pc:sldMk cId="88585820" sldId="714"/>
            <ac:spMk id="14" creationId="{83F77765-478D-A1B4-983E-04FD30489163}"/>
          </ac:spMkLst>
        </pc:spChg>
        <pc:picChg chg="add mod">
          <ac:chgData name="Bill Hawkins" userId="0a245f657dbcfc4c" providerId="LiveId" clId="{17C87FAB-9FA8-4FE4-963C-26CA9A30B9AD}" dt="2024-11-13T16:25:07.876" v="11692" actId="1076"/>
          <ac:picMkLst>
            <pc:docMk/>
            <pc:sldMk cId="88585820" sldId="714"/>
            <ac:picMk id="5" creationId="{2D24343D-B417-F607-E78D-64DC6543C9C8}"/>
          </ac:picMkLst>
        </pc:picChg>
        <pc:cxnChg chg="add mod">
          <ac:chgData name="Bill Hawkins" userId="0a245f657dbcfc4c" providerId="LiveId" clId="{17C87FAB-9FA8-4FE4-963C-26CA9A30B9AD}" dt="2024-12-09T14:12:58.524" v="21533" actId="14100"/>
          <ac:cxnSpMkLst>
            <pc:docMk/>
            <pc:sldMk cId="88585820" sldId="714"/>
            <ac:cxnSpMk id="15" creationId="{0003A381-6582-97D4-A39E-B316DBC5EA29}"/>
          </ac:cxnSpMkLst>
        </pc:cxnChg>
      </pc:sldChg>
      <pc:sldChg chg="modSp mod modTransition modAnim">
        <pc:chgData name="Bill Hawkins" userId="0a245f657dbcfc4c" providerId="LiveId" clId="{17C87FAB-9FA8-4FE4-963C-26CA9A30B9AD}" dt="2024-12-09T14:08:47.497" v="21525"/>
        <pc:sldMkLst>
          <pc:docMk/>
          <pc:sldMk cId="2479016481" sldId="715"/>
        </pc:sldMkLst>
        <pc:spChg chg="mod">
          <ac:chgData name="Bill Hawkins" userId="0a245f657dbcfc4c" providerId="LiveId" clId="{17C87FAB-9FA8-4FE4-963C-26CA9A30B9AD}" dt="2024-10-17T13:26:14.404" v="1064" actId="27636"/>
          <ac:spMkLst>
            <pc:docMk/>
            <pc:sldMk cId="2479016481" sldId="715"/>
            <ac:spMk id="3" creationId="{A8978023-0CCB-98D3-2D72-CE6D1F6D976D}"/>
          </ac:spMkLst>
        </pc:spChg>
      </pc:sldChg>
      <pc:sldChg chg="modTransition">
        <pc:chgData name="Bill Hawkins" userId="0a245f657dbcfc4c" providerId="LiveId" clId="{17C87FAB-9FA8-4FE4-963C-26CA9A30B9AD}" dt="2024-12-09T14:08:47.497" v="21525"/>
        <pc:sldMkLst>
          <pc:docMk/>
          <pc:sldMk cId="3782727285" sldId="717"/>
        </pc:sldMkLst>
      </pc:sldChg>
      <pc:sldChg chg="modSp mod modTransition">
        <pc:chgData name="Bill Hawkins" userId="0a245f657dbcfc4c" providerId="LiveId" clId="{17C87FAB-9FA8-4FE4-963C-26CA9A30B9AD}" dt="2024-12-09T14:08:47.497" v="21525"/>
        <pc:sldMkLst>
          <pc:docMk/>
          <pc:sldMk cId="13318608" sldId="718"/>
        </pc:sldMkLst>
        <pc:spChg chg="mod">
          <ac:chgData name="Bill Hawkins" userId="0a245f657dbcfc4c" providerId="LiveId" clId="{17C87FAB-9FA8-4FE4-963C-26CA9A30B9AD}" dt="2024-11-13T15:04:04.011" v="11515" actId="1076"/>
          <ac:spMkLst>
            <pc:docMk/>
            <pc:sldMk cId="13318608" sldId="718"/>
            <ac:spMk id="2" creationId="{6D1D87BB-03AB-2E3B-121C-6CFF05F19915}"/>
          </ac:spMkLst>
        </pc:spChg>
        <pc:spChg chg="mod">
          <ac:chgData name="Bill Hawkins" userId="0a245f657dbcfc4c" providerId="LiveId" clId="{17C87FAB-9FA8-4FE4-963C-26CA9A30B9AD}" dt="2024-12-04T17:07:47.371" v="18713" actId="20577"/>
          <ac:spMkLst>
            <pc:docMk/>
            <pc:sldMk cId="13318608" sldId="718"/>
            <ac:spMk id="3" creationId="{7348CA23-C318-AA9F-021C-C13C3AB1492E}"/>
          </ac:spMkLst>
        </pc:spChg>
      </pc:sldChg>
      <pc:sldChg chg="modTransition">
        <pc:chgData name="Bill Hawkins" userId="0a245f657dbcfc4c" providerId="LiveId" clId="{17C87FAB-9FA8-4FE4-963C-26CA9A30B9AD}" dt="2024-12-09T14:08:47.497" v="21525"/>
        <pc:sldMkLst>
          <pc:docMk/>
          <pc:sldMk cId="1210943141" sldId="720"/>
        </pc:sldMkLst>
      </pc:sldChg>
      <pc:sldChg chg="modSp modTransition modAnim">
        <pc:chgData name="Bill Hawkins" userId="0a245f657dbcfc4c" providerId="LiveId" clId="{17C87FAB-9FA8-4FE4-963C-26CA9A30B9AD}" dt="2024-12-09T14:08:47.497" v="21525"/>
        <pc:sldMkLst>
          <pc:docMk/>
          <pc:sldMk cId="3928975838" sldId="721"/>
        </pc:sldMkLst>
        <pc:spChg chg="mod">
          <ac:chgData name="Bill Hawkins" userId="0a245f657dbcfc4c" providerId="LiveId" clId="{17C87FAB-9FA8-4FE4-963C-26CA9A30B9AD}" dt="2024-10-17T13:27:39.994" v="1066" actId="255"/>
          <ac:spMkLst>
            <pc:docMk/>
            <pc:sldMk cId="3928975838" sldId="721"/>
            <ac:spMk id="3" creationId="{7CF46FC7-E1B6-B743-6BC5-AC9CAA366DE5}"/>
          </ac:spMkLst>
        </pc:spChg>
      </pc:sldChg>
      <pc:sldChg chg="modSp modTransition">
        <pc:chgData name="Bill Hawkins" userId="0a245f657dbcfc4c" providerId="LiveId" clId="{17C87FAB-9FA8-4FE4-963C-26CA9A30B9AD}" dt="2024-12-09T14:08:47.497" v="21525"/>
        <pc:sldMkLst>
          <pc:docMk/>
          <pc:sldMk cId="1563317459" sldId="722"/>
        </pc:sldMkLst>
        <pc:spChg chg="mod">
          <ac:chgData name="Bill Hawkins" userId="0a245f657dbcfc4c" providerId="LiveId" clId="{17C87FAB-9FA8-4FE4-963C-26CA9A30B9AD}" dt="2024-12-07T15:05:43.833" v="21459" actId="113"/>
          <ac:spMkLst>
            <pc:docMk/>
            <pc:sldMk cId="1563317459" sldId="722"/>
            <ac:spMk id="3" creationId="{F61BF79A-4881-47A9-FFA5-74EF89D0ECC1}"/>
          </ac:spMkLst>
        </pc:spChg>
      </pc:sldChg>
      <pc:sldChg chg="del">
        <pc:chgData name="Bill Hawkins" userId="0a245f657dbcfc4c" providerId="LiveId" clId="{17C87FAB-9FA8-4FE4-963C-26CA9A30B9AD}" dt="2024-10-20T13:07:29.698" v="3768" actId="2696"/>
        <pc:sldMkLst>
          <pc:docMk/>
          <pc:sldMk cId="788608867" sldId="723"/>
        </pc:sldMkLst>
      </pc:sldChg>
      <pc:sldChg chg="add del modTransition">
        <pc:chgData name="Bill Hawkins" userId="0a245f657dbcfc4c" providerId="LiveId" clId="{17C87FAB-9FA8-4FE4-963C-26CA9A30B9AD}" dt="2024-12-09T14:08:47.497" v="21525"/>
        <pc:sldMkLst>
          <pc:docMk/>
          <pc:sldMk cId="2002763796" sldId="723"/>
        </pc:sldMkLst>
      </pc:sldChg>
      <pc:sldChg chg="del">
        <pc:chgData name="Bill Hawkins" userId="0a245f657dbcfc4c" providerId="LiveId" clId="{17C87FAB-9FA8-4FE4-963C-26CA9A30B9AD}" dt="2024-10-20T13:07:29.698" v="3768" actId="2696"/>
        <pc:sldMkLst>
          <pc:docMk/>
          <pc:sldMk cId="281683625" sldId="724"/>
        </pc:sldMkLst>
      </pc:sldChg>
      <pc:sldChg chg="add del">
        <pc:chgData name="Bill Hawkins" userId="0a245f657dbcfc4c" providerId="LiveId" clId="{17C87FAB-9FA8-4FE4-963C-26CA9A30B9AD}" dt="2024-10-20T13:07:57.911" v="3771" actId="2696"/>
        <pc:sldMkLst>
          <pc:docMk/>
          <pc:sldMk cId="1503233612" sldId="724"/>
        </pc:sldMkLst>
      </pc:sldChg>
      <pc:sldChg chg="modTransition">
        <pc:chgData name="Bill Hawkins" userId="0a245f657dbcfc4c" providerId="LiveId" clId="{17C87FAB-9FA8-4FE4-963C-26CA9A30B9AD}" dt="2024-12-09T14:08:47.497" v="21525"/>
        <pc:sldMkLst>
          <pc:docMk/>
          <pc:sldMk cId="4114571529" sldId="725"/>
        </pc:sldMkLst>
      </pc:sldChg>
      <pc:sldChg chg="modTransition">
        <pc:chgData name="Bill Hawkins" userId="0a245f657dbcfc4c" providerId="LiveId" clId="{17C87FAB-9FA8-4FE4-963C-26CA9A30B9AD}" dt="2024-12-09T14:08:47.497" v="21525"/>
        <pc:sldMkLst>
          <pc:docMk/>
          <pc:sldMk cId="3955263328" sldId="726"/>
        </pc:sldMkLst>
      </pc:sldChg>
      <pc:sldChg chg="del">
        <pc:chgData name="Bill Hawkins" userId="0a245f657dbcfc4c" providerId="LiveId" clId="{17C87FAB-9FA8-4FE4-963C-26CA9A30B9AD}" dt="2024-11-27T14:37:14.035" v="18381" actId="2696"/>
        <pc:sldMkLst>
          <pc:docMk/>
          <pc:sldMk cId="638395350" sldId="727"/>
        </pc:sldMkLst>
      </pc:sldChg>
      <pc:sldChg chg="modTransition">
        <pc:chgData name="Bill Hawkins" userId="0a245f657dbcfc4c" providerId="LiveId" clId="{17C87FAB-9FA8-4FE4-963C-26CA9A30B9AD}" dt="2024-12-09T14:08:47.497" v="21525"/>
        <pc:sldMkLst>
          <pc:docMk/>
          <pc:sldMk cId="2139609922" sldId="728"/>
        </pc:sldMkLst>
      </pc:sldChg>
      <pc:sldChg chg="modSp modTransition modAnim">
        <pc:chgData name="Bill Hawkins" userId="0a245f657dbcfc4c" providerId="LiveId" clId="{17C87FAB-9FA8-4FE4-963C-26CA9A30B9AD}" dt="2024-12-09T14:08:47.497" v="21525"/>
        <pc:sldMkLst>
          <pc:docMk/>
          <pc:sldMk cId="241451495" sldId="729"/>
        </pc:sldMkLst>
        <pc:spChg chg="mod">
          <ac:chgData name="Bill Hawkins" userId="0a245f657dbcfc4c" providerId="LiveId" clId="{17C87FAB-9FA8-4FE4-963C-26CA9A30B9AD}" dt="2024-11-27T15:18:55.506" v="18588" actId="12"/>
          <ac:spMkLst>
            <pc:docMk/>
            <pc:sldMk cId="241451495" sldId="729"/>
            <ac:spMk id="3" creationId="{09F6B6DB-DF5A-F921-8137-A6E0D24DC0D7}"/>
          </ac:spMkLst>
        </pc:spChg>
      </pc:sldChg>
      <pc:sldChg chg="modTransition">
        <pc:chgData name="Bill Hawkins" userId="0a245f657dbcfc4c" providerId="LiveId" clId="{17C87FAB-9FA8-4FE4-963C-26CA9A30B9AD}" dt="2024-12-09T14:08:47.497" v="21525"/>
        <pc:sldMkLst>
          <pc:docMk/>
          <pc:sldMk cId="1513115463" sldId="730"/>
        </pc:sldMkLst>
      </pc:sldChg>
      <pc:sldChg chg="modTransition">
        <pc:chgData name="Bill Hawkins" userId="0a245f657dbcfc4c" providerId="LiveId" clId="{17C87FAB-9FA8-4FE4-963C-26CA9A30B9AD}" dt="2024-12-09T14:08:47.497" v="21525"/>
        <pc:sldMkLst>
          <pc:docMk/>
          <pc:sldMk cId="1636833475" sldId="731"/>
        </pc:sldMkLst>
      </pc:sldChg>
      <pc:sldChg chg="modSp mod modTransition">
        <pc:chgData name="Bill Hawkins" userId="0a245f657dbcfc4c" providerId="LiveId" clId="{17C87FAB-9FA8-4FE4-963C-26CA9A30B9AD}" dt="2024-12-09T14:08:47.497" v="21525"/>
        <pc:sldMkLst>
          <pc:docMk/>
          <pc:sldMk cId="3322149702" sldId="732"/>
        </pc:sldMkLst>
        <pc:spChg chg="mod">
          <ac:chgData name="Bill Hawkins" userId="0a245f657dbcfc4c" providerId="LiveId" clId="{17C87FAB-9FA8-4FE4-963C-26CA9A30B9AD}" dt="2024-11-20T19:20:28.945" v="15128" actId="20577"/>
          <ac:spMkLst>
            <pc:docMk/>
            <pc:sldMk cId="3322149702" sldId="732"/>
            <ac:spMk id="3" creationId="{7BF2A982-B082-8401-A328-767190B76F3A}"/>
          </ac:spMkLst>
        </pc:spChg>
      </pc:sldChg>
      <pc:sldChg chg="modSp modTransition">
        <pc:chgData name="Bill Hawkins" userId="0a245f657dbcfc4c" providerId="LiveId" clId="{17C87FAB-9FA8-4FE4-963C-26CA9A30B9AD}" dt="2024-12-09T14:08:47.497" v="21525"/>
        <pc:sldMkLst>
          <pc:docMk/>
          <pc:sldMk cId="1089417188" sldId="733"/>
        </pc:sldMkLst>
        <pc:spChg chg="mod">
          <ac:chgData name="Bill Hawkins" userId="0a245f657dbcfc4c" providerId="LiveId" clId="{17C87FAB-9FA8-4FE4-963C-26CA9A30B9AD}" dt="2024-11-19T13:29:16.800" v="15014" actId="20577"/>
          <ac:spMkLst>
            <pc:docMk/>
            <pc:sldMk cId="1089417188" sldId="733"/>
            <ac:spMk id="3" creationId="{267BC23C-C426-1DF2-08EB-CB7D7FB2BA82}"/>
          </ac:spMkLst>
        </pc:spChg>
      </pc:sldChg>
      <pc:sldChg chg="del modAnim">
        <pc:chgData name="Bill Hawkins" userId="0a245f657dbcfc4c" providerId="LiveId" clId="{17C87FAB-9FA8-4FE4-963C-26CA9A30B9AD}" dt="2024-10-23T15:54:48.696" v="4830" actId="2696"/>
        <pc:sldMkLst>
          <pc:docMk/>
          <pc:sldMk cId="617846778" sldId="734"/>
        </pc:sldMkLst>
      </pc:sldChg>
      <pc:sldChg chg="addSp delSp modSp del mod addAnim delAnim modAnim">
        <pc:chgData name="Bill Hawkins" userId="0a245f657dbcfc4c" providerId="LiveId" clId="{17C87FAB-9FA8-4FE4-963C-26CA9A30B9AD}" dt="2024-11-18T20:40:14.354" v="14742" actId="2696"/>
        <pc:sldMkLst>
          <pc:docMk/>
          <pc:sldMk cId="2080465774" sldId="735"/>
        </pc:sldMkLst>
      </pc:sldChg>
      <pc:sldChg chg="addSp modSp del mod modAnim">
        <pc:chgData name="Bill Hawkins" userId="0a245f657dbcfc4c" providerId="LiveId" clId="{17C87FAB-9FA8-4FE4-963C-26CA9A30B9AD}" dt="2024-11-18T21:12:18.114" v="14997" actId="2696"/>
        <pc:sldMkLst>
          <pc:docMk/>
          <pc:sldMk cId="2854800166" sldId="736"/>
        </pc:sldMkLst>
      </pc:sldChg>
      <pc:sldChg chg="addSp modSp del mod">
        <pc:chgData name="Bill Hawkins" userId="0a245f657dbcfc4c" providerId="LiveId" clId="{17C87FAB-9FA8-4FE4-963C-26CA9A30B9AD}" dt="2024-11-18T21:12:06.381" v="14996" actId="2696"/>
        <pc:sldMkLst>
          <pc:docMk/>
          <pc:sldMk cId="3435179920" sldId="737"/>
        </pc:sldMkLst>
      </pc:sldChg>
      <pc:sldChg chg="del">
        <pc:chgData name="Bill Hawkins" userId="0a245f657dbcfc4c" providerId="LiveId" clId="{17C87FAB-9FA8-4FE4-963C-26CA9A30B9AD}" dt="2024-10-17T12:35:49.974" v="2" actId="2696"/>
        <pc:sldMkLst>
          <pc:docMk/>
          <pc:sldMk cId="217824077" sldId="738"/>
        </pc:sldMkLst>
      </pc:sldChg>
      <pc:sldChg chg="modTransition">
        <pc:chgData name="Bill Hawkins" userId="0a245f657dbcfc4c" providerId="LiveId" clId="{17C87FAB-9FA8-4FE4-963C-26CA9A30B9AD}" dt="2024-12-09T14:08:47.497" v="21525"/>
        <pc:sldMkLst>
          <pc:docMk/>
          <pc:sldMk cId="3445422620" sldId="739"/>
        </pc:sldMkLst>
      </pc:sldChg>
      <pc:sldChg chg="modSp modTransition">
        <pc:chgData name="Bill Hawkins" userId="0a245f657dbcfc4c" providerId="LiveId" clId="{17C87FAB-9FA8-4FE4-963C-26CA9A30B9AD}" dt="2024-12-09T14:08:47.497" v="21525"/>
        <pc:sldMkLst>
          <pc:docMk/>
          <pc:sldMk cId="1981998465" sldId="740"/>
        </pc:sldMkLst>
        <pc:spChg chg="mod">
          <ac:chgData name="Bill Hawkins" userId="0a245f657dbcfc4c" providerId="LiveId" clId="{17C87FAB-9FA8-4FE4-963C-26CA9A30B9AD}" dt="2024-11-21T17:51:47.929" v="16585" actId="313"/>
          <ac:spMkLst>
            <pc:docMk/>
            <pc:sldMk cId="1981998465" sldId="740"/>
            <ac:spMk id="3" creationId="{BB9BDB41-3903-75A4-342D-C37A5E429F42}"/>
          </ac:spMkLst>
        </pc:spChg>
      </pc:sldChg>
      <pc:sldChg chg="modTransition modAnim">
        <pc:chgData name="Bill Hawkins" userId="0a245f657dbcfc4c" providerId="LiveId" clId="{17C87FAB-9FA8-4FE4-963C-26CA9A30B9AD}" dt="2024-12-09T14:08:47.497" v="21525"/>
        <pc:sldMkLst>
          <pc:docMk/>
          <pc:sldMk cId="3484908730" sldId="741"/>
        </pc:sldMkLst>
      </pc:sldChg>
      <pc:sldChg chg="modSp mod modTransition modAnim">
        <pc:chgData name="Bill Hawkins" userId="0a245f657dbcfc4c" providerId="LiveId" clId="{17C87FAB-9FA8-4FE4-963C-26CA9A30B9AD}" dt="2024-12-09T14:08:47.497" v="21525"/>
        <pc:sldMkLst>
          <pc:docMk/>
          <pc:sldMk cId="1062333020" sldId="742"/>
        </pc:sldMkLst>
        <pc:spChg chg="mod">
          <ac:chgData name="Bill Hawkins" userId="0a245f657dbcfc4c" providerId="LiveId" clId="{17C87FAB-9FA8-4FE4-963C-26CA9A30B9AD}" dt="2024-12-06T17:39:06.965" v="20946"/>
          <ac:spMkLst>
            <pc:docMk/>
            <pc:sldMk cId="1062333020" sldId="742"/>
            <ac:spMk id="3" creationId="{8ACF748C-1EEE-FD8E-E67F-F9C0EF3E9382}"/>
          </ac:spMkLst>
        </pc:spChg>
      </pc:sldChg>
      <pc:sldChg chg="modSp mod modTransition modAnim">
        <pc:chgData name="Bill Hawkins" userId="0a245f657dbcfc4c" providerId="LiveId" clId="{17C87FAB-9FA8-4FE4-963C-26CA9A30B9AD}" dt="2024-12-10T13:11:21.499" v="21551"/>
        <pc:sldMkLst>
          <pc:docMk/>
          <pc:sldMk cId="3556571065" sldId="743"/>
        </pc:sldMkLst>
        <pc:spChg chg="mod">
          <ac:chgData name="Bill Hawkins" userId="0a245f657dbcfc4c" providerId="LiveId" clId="{17C87FAB-9FA8-4FE4-963C-26CA9A30B9AD}" dt="2024-12-06T17:39:17.051" v="20950" actId="27636"/>
          <ac:spMkLst>
            <pc:docMk/>
            <pc:sldMk cId="3556571065" sldId="743"/>
            <ac:spMk id="3" creationId="{8ACF748C-1EEE-FD8E-E67F-F9C0EF3E9382}"/>
          </ac:spMkLst>
        </pc:spChg>
      </pc:sldChg>
      <pc:sldChg chg="modSp mod modTransition modAnim">
        <pc:chgData name="Bill Hawkins" userId="0a245f657dbcfc4c" providerId="LiveId" clId="{17C87FAB-9FA8-4FE4-963C-26CA9A30B9AD}" dt="2024-12-09T14:17:37.199" v="21543"/>
        <pc:sldMkLst>
          <pc:docMk/>
          <pc:sldMk cId="616008016" sldId="744"/>
        </pc:sldMkLst>
        <pc:spChg chg="mod">
          <ac:chgData name="Bill Hawkins" userId="0a245f657dbcfc4c" providerId="LiveId" clId="{17C87FAB-9FA8-4FE4-963C-26CA9A30B9AD}" dt="2024-12-06T17:41:13.112" v="20966" actId="27636"/>
          <ac:spMkLst>
            <pc:docMk/>
            <pc:sldMk cId="616008016" sldId="744"/>
            <ac:spMk id="3" creationId="{8ACF748C-1EEE-FD8E-E67F-F9C0EF3E9382}"/>
          </ac:spMkLst>
        </pc:spChg>
      </pc:sldChg>
      <pc:sldChg chg="modSp mod modTransition modAnim">
        <pc:chgData name="Bill Hawkins" userId="0a245f657dbcfc4c" providerId="LiveId" clId="{17C87FAB-9FA8-4FE4-963C-26CA9A30B9AD}" dt="2024-12-10T13:10:55.904" v="21550"/>
        <pc:sldMkLst>
          <pc:docMk/>
          <pc:sldMk cId="56202656" sldId="745"/>
        </pc:sldMkLst>
        <pc:spChg chg="mod">
          <ac:chgData name="Bill Hawkins" userId="0a245f657dbcfc4c" providerId="LiveId" clId="{17C87FAB-9FA8-4FE4-963C-26CA9A30B9AD}" dt="2024-12-06T17:41:17.458" v="20967"/>
          <ac:spMkLst>
            <pc:docMk/>
            <pc:sldMk cId="56202656" sldId="745"/>
            <ac:spMk id="3" creationId="{8ACF748C-1EEE-FD8E-E67F-F9C0EF3E9382}"/>
          </ac:spMkLst>
        </pc:spChg>
      </pc:sldChg>
      <pc:sldChg chg="modSp modTransition">
        <pc:chgData name="Bill Hawkins" userId="0a245f657dbcfc4c" providerId="LiveId" clId="{17C87FAB-9FA8-4FE4-963C-26CA9A30B9AD}" dt="2024-12-09T14:08:47.497" v="21525"/>
        <pc:sldMkLst>
          <pc:docMk/>
          <pc:sldMk cId="2243621587" sldId="746"/>
        </pc:sldMkLst>
        <pc:spChg chg="mod">
          <ac:chgData name="Bill Hawkins" userId="0a245f657dbcfc4c" providerId="LiveId" clId="{17C87FAB-9FA8-4FE4-963C-26CA9A30B9AD}" dt="2024-11-21T17:51:00.445" v="16577" actId="20577"/>
          <ac:spMkLst>
            <pc:docMk/>
            <pc:sldMk cId="2243621587" sldId="746"/>
            <ac:spMk id="3" creationId="{EFF37295-90B1-6CEC-6862-AE95564E74F7}"/>
          </ac:spMkLst>
        </pc:spChg>
      </pc:sldChg>
      <pc:sldChg chg="modSp mod modTransition modAnim">
        <pc:chgData name="Bill Hawkins" userId="0a245f657dbcfc4c" providerId="LiveId" clId="{17C87FAB-9FA8-4FE4-963C-26CA9A30B9AD}" dt="2024-12-09T14:18:31.805" v="21547"/>
        <pc:sldMkLst>
          <pc:docMk/>
          <pc:sldMk cId="1937845242" sldId="747"/>
        </pc:sldMkLst>
        <pc:spChg chg="mod">
          <ac:chgData name="Bill Hawkins" userId="0a245f657dbcfc4c" providerId="LiveId" clId="{17C87FAB-9FA8-4FE4-963C-26CA9A30B9AD}" dt="2024-12-07T15:43:12.734" v="21475" actId="1076"/>
          <ac:spMkLst>
            <pc:docMk/>
            <pc:sldMk cId="1937845242" sldId="747"/>
            <ac:spMk id="3" creationId="{EFF37295-90B1-6CEC-6862-AE95564E74F7}"/>
          </ac:spMkLst>
        </pc:spChg>
      </pc:sldChg>
      <pc:sldChg chg="modSp modTransition">
        <pc:chgData name="Bill Hawkins" userId="0a245f657dbcfc4c" providerId="LiveId" clId="{17C87FAB-9FA8-4FE4-963C-26CA9A30B9AD}" dt="2024-12-09T14:08:47.497" v="21525"/>
        <pc:sldMkLst>
          <pc:docMk/>
          <pc:sldMk cId="3690258404" sldId="748"/>
        </pc:sldMkLst>
        <pc:spChg chg="mod">
          <ac:chgData name="Bill Hawkins" userId="0a245f657dbcfc4c" providerId="LiveId" clId="{17C87FAB-9FA8-4FE4-963C-26CA9A30B9AD}" dt="2024-12-06T17:43:22.728" v="20984" actId="20577"/>
          <ac:spMkLst>
            <pc:docMk/>
            <pc:sldMk cId="3690258404" sldId="748"/>
            <ac:spMk id="3" creationId="{3884FF01-7C0E-02B0-83B9-73B186D689C6}"/>
          </ac:spMkLst>
        </pc:spChg>
      </pc:sldChg>
      <pc:sldChg chg="modTransition modAnim">
        <pc:chgData name="Bill Hawkins" userId="0a245f657dbcfc4c" providerId="LiveId" clId="{17C87FAB-9FA8-4FE4-963C-26CA9A30B9AD}" dt="2024-12-09T14:17:57.804" v="21544"/>
        <pc:sldMkLst>
          <pc:docMk/>
          <pc:sldMk cId="449059721" sldId="749"/>
        </pc:sldMkLst>
      </pc:sldChg>
      <pc:sldChg chg="modTransition">
        <pc:chgData name="Bill Hawkins" userId="0a245f657dbcfc4c" providerId="LiveId" clId="{17C87FAB-9FA8-4FE4-963C-26CA9A30B9AD}" dt="2024-12-09T14:08:47.497" v="21525"/>
        <pc:sldMkLst>
          <pc:docMk/>
          <pc:sldMk cId="3061372484" sldId="750"/>
        </pc:sldMkLst>
      </pc:sldChg>
      <pc:sldChg chg="modSp modTransition">
        <pc:chgData name="Bill Hawkins" userId="0a245f657dbcfc4c" providerId="LiveId" clId="{17C87FAB-9FA8-4FE4-963C-26CA9A30B9AD}" dt="2024-12-09T14:08:47.497" v="21525"/>
        <pc:sldMkLst>
          <pc:docMk/>
          <pc:sldMk cId="3218399063" sldId="751"/>
        </pc:sldMkLst>
        <pc:spChg chg="mod">
          <ac:chgData name="Bill Hawkins" userId="0a245f657dbcfc4c" providerId="LiveId" clId="{17C87FAB-9FA8-4FE4-963C-26CA9A30B9AD}" dt="2024-11-21T17:51:42.335" v="16582" actId="313"/>
          <ac:spMkLst>
            <pc:docMk/>
            <pc:sldMk cId="3218399063" sldId="751"/>
            <ac:spMk id="3" creationId="{3884FF01-7C0E-02B0-83B9-73B186D689C6}"/>
          </ac:spMkLst>
        </pc:spChg>
      </pc:sldChg>
      <pc:sldChg chg="modSp mod modTransition modAnim">
        <pc:chgData name="Bill Hawkins" userId="0a245f657dbcfc4c" providerId="LiveId" clId="{17C87FAB-9FA8-4FE4-963C-26CA9A30B9AD}" dt="2024-12-10T15:21:59.560" v="21626" actId="20577"/>
        <pc:sldMkLst>
          <pc:docMk/>
          <pc:sldMk cId="2200939648" sldId="752"/>
        </pc:sldMkLst>
        <pc:spChg chg="mod">
          <ac:chgData name="Bill Hawkins" userId="0a245f657dbcfc4c" providerId="LiveId" clId="{17C87FAB-9FA8-4FE4-963C-26CA9A30B9AD}" dt="2024-12-10T15:21:59.560" v="21626" actId="20577"/>
          <ac:spMkLst>
            <pc:docMk/>
            <pc:sldMk cId="2200939648" sldId="752"/>
            <ac:spMk id="3" creationId="{3884FF01-7C0E-02B0-83B9-73B186D689C6}"/>
          </ac:spMkLst>
        </pc:spChg>
      </pc:sldChg>
      <pc:sldChg chg="modSp mod modTransition">
        <pc:chgData name="Bill Hawkins" userId="0a245f657dbcfc4c" providerId="LiveId" clId="{17C87FAB-9FA8-4FE4-963C-26CA9A30B9AD}" dt="2024-12-09T14:08:47.497" v="21525"/>
        <pc:sldMkLst>
          <pc:docMk/>
          <pc:sldMk cId="4099497960" sldId="753"/>
        </pc:sldMkLst>
        <pc:spChg chg="mod">
          <ac:chgData name="Bill Hawkins" userId="0a245f657dbcfc4c" providerId="LiveId" clId="{17C87FAB-9FA8-4FE4-963C-26CA9A30B9AD}" dt="2024-12-06T17:58:21.182" v="21304" actId="14100"/>
          <ac:spMkLst>
            <pc:docMk/>
            <pc:sldMk cId="4099497960" sldId="753"/>
            <ac:spMk id="3" creationId="{3884FF01-7C0E-02B0-83B9-73B186D689C6}"/>
          </ac:spMkLst>
        </pc:spChg>
      </pc:sldChg>
      <pc:sldChg chg="modTransition">
        <pc:chgData name="Bill Hawkins" userId="0a245f657dbcfc4c" providerId="LiveId" clId="{17C87FAB-9FA8-4FE4-963C-26CA9A30B9AD}" dt="2024-12-09T14:08:47.497" v="21525"/>
        <pc:sldMkLst>
          <pc:docMk/>
          <pc:sldMk cId="73693081" sldId="754"/>
        </pc:sldMkLst>
      </pc:sldChg>
      <pc:sldChg chg="modTransition">
        <pc:chgData name="Bill Hawkins" userId="0a245f657dbcfc4c" providerId="LiveId" clId="{17C87FAB-9FA8-4FE4-963C-26CA9A30B9AD}" dt="2024-12-09T14:08:47.497" v="21525"/>
        <pc:sldMkLst>
          <pc:docMk/>
          <pc:sldMk cId="1779832982" sldId="755"/>
        </pc:sldMkLst>
      </pc:sldChg>
      <pc:sldChg chg="modTransition">
        <pc:chgData name="Bill Hawkins" userId="0a245f657dbcfc4c" providerId="LiveId" clId="{17C87FAB-9FA8-4FE4-963C-26CA9A30B9AD}" dt="2024-12-09T14:08:47.497" v="21525"/>
        <pc:sldMkLst>
          <pc:docMk/>
          <pc:sldMk cId="3091738197" sldId="756"/>
        </pc:sldMkLst>
      </pc:sldChg>
      <pc:sldChg chg="modSp mod modTransition modAnim">
        <pc:chgData name="Bill Hawkins" userId="0a245f657dbcfc4c" providerId="LiveId" clId="{17C87FAB-9FA8-4FE4-963C-26CA9A30B9AD}" dt="2024-12-09T14:08:47.497" v="21525"/>
        <pc:sldMkLst>
          <pc:docMk/>
          <pc:sldMk cId="1869294020" sldId="757"/>
        </pc:sldMkLst>
        <pc:spChg chg="mod">
          <ac:chgData name="Bill Hawkins" userId="0a245f657dbcfc4c" providerId="LiveId" clId="{17C87FAB-9FA8-4FE4-963C-26CA9A30B9AD}" dt="2024-11-06T19:37:27.204" v="8272" actId="20577"/>
          <ac:spMkLst>
            <pc:docMk/>
            <pc:sldMk cId="1869294020" sldId="757"/>
            <ac:spMk id="3" creationId="{47FA2D60-F0EE-30B5-53AA-5EDE3600195E}"/>
          </ac:spMkLst>
        </pc:spChg>
      </pc:sldChg>
      <pc:sldChg chg="modTransition">
        <pc:chgData name="Bill Hawkins" userId="0a245f657dbcfc4c" providerId="LiveId" clId="{17C87FAB-9FA8-4FE4-963C-26CA9A30B9AD}" dt="2024-12-09T14:08:47.497" v="21525"/>
        <pc:sldMkLst>
          <pc:docMk/>
          <pc:sldMk cId="1503894259" sldId="758"/>
        </pc:sldMkLst>
      </pc:sldChg>
      <pc:sldChg chg="modSp mod modTransition modAnim">
        <pc:chgData name="Bill Hawkins" userId="0a245f657dbcfc4c" providerId="LiveId" clId="{17C87FAB-9FA8-4FE4-963C-26CA9A30B9AD}" dt="2024-12-09T14:08:47.497" v="21525"/>
        <pc:sldMkLst>
          <pc:docMk/>
          <pc:sldMk cId="3458841411" sldId="759"/>
        </pc:sldMkLst>
        <pc:spChg chg="mod">
          <ac:chgData name="Bill Hawkins" userId="0a245f657dbcfc4c" providerId="LiveId" clId="{17C87FAB-9FA8-4FE4-963C-26CA9A30B9AD}" dt="2024-12-06T18:06:42.944" v="21308" actId="20577"/>
          <ac:spMkLst>
            <pc:docMk/>
            <pc:sldMk cId="3458841411" sldId="759"/>
            <ac:spMk id="3" creationId="{0D656940-826D-B03F-EF23-6E773A5C6C4A}"/>
          </ac:spMkLst>
        </pc:spChg>
      </pc:sldChg>
      <pc:sldChg chg="modTransition">
        <pc:chgData name="Bill Hawkins" userId="0a245f657dbcfc4c" providerId="LiveId" clId="{17C87FAB-9FA8-4FE4-963C-26CA9A30B9AD}" dt="2024-12-09T14:08:47.497" v="21525"/>
        <pc:sldMkLst>
          <pc:docMk/>
          <pc:sldMk cId="3556769973" sldId="760"/>
        </pc:sldMkLst>
      </pc:sldChg>
      <pc:sldChg chg="modSp mod modTransition">
        <pc:chgData name="Bill Hawkins" userId="0a245f657dbcfc4c" providerId="LiveId" clId="{17C87FAB-9FA8-4FE4-963C-26CA9A30B9AD}" dt="2024-12-09T14:08:47.497" v="21525"/>
        <pc:sldMkLst>
          <pc:docMk/>
          <pc:sldMk cId="2492574764" sldId="761"/>
        </pc:sldMkLst>
        <pc:spChg chg="mod">
          <ac:chgData name="Bill Hawkins" userId="0a245f657dbcfc4c" providerId="LiveId" clId="{17C87FAB-9FA8-4FE4-963C-26CA9A30B9AD}" dt="2024-10-24T18:17:56.759" v="5766" actId="1076"/>
          <ac:spMkLst>
            <pc:docMk/>
            <pc:sldMk cId="2492574764" sldId="761"/>
            <ac:spMk id="3" creationId="{0D656940-826D-B03F-EF23-6E773A5C6C4A}"/>
          </ac:spMkLst>
        </pc:spChg>
      </pc:sldChg>
      <pc:sldChg chg="modTransition">
        <pc:chgData name="Bill Hawkins" userId="0a245f657dbcfc4c" providerId="LiveId" clId="{17C87FAB-9FA8-4FE4-963C-26CA9A30B9AD}" dt="2024-12-09T14:08:47.497" v="21525"/>
        <pc:sldMkLst>
          <pc:docMk/>
          <pc:sldMk cId="4036213295" sldId="762"/>
        </pc:sldMkLst>
      </pc:sldChg>
      <pc:sldChg chg="modSp mod modTransition modAnim">
        <pc:chgData name="Bill Hawkins" userId="0a245f657dbcfc4c" providerId="LiveId" clId="{17C87FAB-9FA8-4FE4-963C-26CA9A30B9AD}" dt="2024-12-10T13:15:31.944" v="21584" actId="20577"/>
        <pc:sldMkLst>
          <pc:docMk/>
          <pc:sldMk cId="1853486858" sldId="763"/>
        </pc:sldMkLst>
        <pc:spChg chg="mod">
          <ac:chgData name="Bill Hawkins" userId="0a245f657dbcfc4c" providerId="LiveId" clId="{17C87FAB-9FA8-4FE4-963C-26CA9A30B9AD}" dt="2024-12-10T13:15:31.944" v="21584" actId="20577"/>
          <ac:spMkLst>
            <pc:docMk/>
            <pc:sldMk cId="1853486858" sldId="763"/>
            <ac:spMk id="3" creationId="{9ED30B9C-CC0E-7B4B-8FDB-218DE76CCA20}"/>
          </ac:spMkLst>
        </pc:spChg>
      </pc:sldChg>
      <pc:sldChg chg="modSp mod modTransition modAnim">
        <pc:chgData name="Bill Hawkins" userId="0a245f657dbcfc4c" providerId="LiveId" clId="{17C87FAB-9FA8-4FE4-963C-26CA9A30B9AD}" dt="2024-12-10T15:33:07.960" v="21632" actId="12"/>
        <pc:sldMkLst>
          <pc:docMk/>
          <pc:sldMk cId="4278241947" sldId="764"/>
        </pc:sldMkLst>
        <pc:spChg chg="mod">
          <ac:chgData name="Bill Hawkins" userId="0a245f657dbcfc4c" providerId="LiveId" clId="{17C87FAB-9FA8-4FE4-963C-26CA9A30B9AD}" dt="2024-12-10T15:33:07.960" v="21632" actId="12"/>
          <ac:spMkLst>
            <pc:docMk/>
            <pc:sldMk cId="4278241947" sldId="764"/>
            <ac:spMk id="3" creationId="{9ED30B9C-CC0E-7B4B-8FDB-218DE76CCA20}"/>
          </ac:spMkLst>
        </pc:spChg>
      </pc:sldChg>
      <pc:sldChg chg="modSp mod modTransition modAnim">
        <pc:chgData name="Bill Hawkins" userId="0a245f657dbcfc4c" providerId="LiveId" clId="{17C87FAB-9FA8-4FE4-963C-26CA9A30B9AD}" dt="2024-12-10T15:32:34.800" v="21630" actId="27636"/>
        <pc:sldMkLst>
          <pc:docMk/>
          <pc:sldMk cId="1079737410" sldId="765"/>
        </pc:sldMkLst>
        <pc:spChg chg="mod">
          <ac:chgData name="Bill Hawkins" userId="0a245f657dbcfc4c" providerId="LiveId" clId="{17C87FAB-9FA8-4FE4-963C-26CA9A30B9AD}" dt="2024-12-10T15:32:34.800" v="21630" actId="27636"/>
          <ac:spMkLst>
            <pc:docMk/>
            <pc:sldMk cId="1079737410" sldId="765"/>
            <ac:spMk id="3" creationId="{9ED30B9C-CC0E-7B4B-8FDB-218DE76CCA20}"/>
          </ac:spMkLst>
        </pc:spChg>
      </pc:sldChg>
      <pc:sldChg chg="modSp mod modTransition modAnim">
        <pc:chgData name="Bill Hawkins" userId="0a245f657dbcfc4c" providerId="LiveId" clId="{17C87FAB-9FA8-4FE4-963C-26CA9A30B9AD}" dt="2024-12-10T15:32:43.327" v="21631" actId="14"/>
        <pc:sldMkLst>
          <pc:docMk/>
          <pc:sldMk cId="3935170952" sldId="766"/>
        </pc:sldMkLst>
        <pc:spChg chg="mod">
          <ac:chgData name="Bill Hawkins" userId="0a245f657dbcfc4c" providerId="LiveId" clId="{17C87FAB-9FA8-4FE4-963C-26CA9A30B9AD}" dt="2024-12-10T15:32:43.327" v="21631" actId="14"/>
          <ac:spMkLst>
            <pc:docMk/>
            <pc:sldMk cId="3935170952" sldId="766"/>
            <ac:spMk id="3" creationId="{9ED30B9C-CC0E-7B4B-8FDB-218DE76CCA20}"/>
          </ac:spMkLst>
        </pc:spChg>
      </pc:sldChg>
      <pc:sldChg chg="modTransition">
        <pc:chgData name="Bill Hawkins" userId="0a245f657dbcfc4c" providerId="LiveId" clId="{17C87FAB-9FA8-4FE4-963C-26CA9A30B9AD}" dt="2024-12-09T14:08:47.497" v="21525"/>
        <pc:sldMkLst>
          <pc:docMk/>
          <pc:sldMk cId="425086298" sldId="767"/>
        </pc:sldMkLst>
      </pc:sldChg>
      <pc:sldChg chg="modSp modTransition">
        <pc:chgData name="Bill Hawkins" userId="0a245f657dbcfc4c" providerId="LiveId" clId="{17C87FAB-9FA8-4FE4-963C-26CA9A30B9AD}" dt="2024-12-09T14:08:47.497" v="21525"/>
        <pc:sldMkLst>
          <pc:docMk/>
          <pc:sldMk cId="1091544731" sldId="768"/>
        </pc:sldMkLst>
        <pc:spChg chg="mod">
          <ac:chgData name="Bill Hawkins" userId="0a245f657dbcfc4c" providerId="LiveId" clId="{17C87FAB-9FA8-4FE4-963C-26CA9A30B9AD}" dt="2024-12-04T20:41:33.616" v="19300" actId="20577"/>
          <ac:spMkLst>
            <pc:docMk/>
            <pc:sldMk cId="1091544731" sldId="768"/>
            <ac:spMk id="3" creationId="{49B18556-6B04-E4A0-5A4E-DDA15FADE57D}"/>
          </ac:spMkLst>
        </pc:spChg>
      </pc:sldChg>
      <pc:sldChg chg="modSp mod modTransition">
        <pc:chgData name="Bill Hawkins" userId="0a245f657dbcfc4c" providerId="LiveId" clId="{17C87FAB-9FA8-4FE4-963C-26CA9A30B9AD}" dt="2024-12-09T14:08:47.497" v="21525"/>
        <pc:sldMkLst>
          <pc:docMk/>
          <pc:sldMk cId="2378194798" sldId="769"/>
        </pc:sldMkLst>
        <pc:spChg chg="mod">
          <ac:chgData name="Bill Hawkins" userId="0a245f657dbcfc4c" providerId="LiveId" clId="{17C87FAB-9FA8-4FE4-963C-26CA9A30B9AD}" dt="2024-12-04T19:09:58.416" v="19296" actId="20577"/>
          <ac:spMkLst>
            <pc:docMk/>
            <pc:sldMk cId="2378194798" sldId="769"/>
            <ac:spMk id="3" creationId="{49B18556-6B04-E4A0-5A4E-DDA15FADE57D}"/>
          </ac:spMkLst>
        </pc:spChg>
      </pc:sldChg>
      <pc:sldChg chg="modTransition">
        <pc:chgData name="Bill Hawkins" userId="0a245f657dbcfc4c" providerId="LiveId" clId="{17C87FAB-9FA8-4FE4-963C-26CA9A30B9AD}" dt="2024-12-09T14:08:47.497" v="21525"/>
        <pc:sldMkLst>
          <pc:docMk/>
          <pc:sldMk cId="523844889" sldId="770"/>
        </pc:sldMkLst>
      </pc:sldChg>
      <pc:sldChg chg="modTransition">
        <pc:chgData name="Bill Hawkins" userId="0a245f657dbcfc4c" providerId="LiveId" clId="{17C87FAB-9FA8-4FE4-963C-26CA9A30B9AD}" dt="2024-12-09T14:08:47.497" v="21525"/>
        <pc:sldMkLst>
          <pc:docMk/>
          <pc:sldMk cId="101674979" sldId="771"/>
        </pc:sldMkLst>
      </pc:sldChg>
      <pc:sldChg chg="modSp modTransition">
        <pc:chgData name="Bill Hawkins" userId="0a245f657dbcfc4c" providerId="LiveId" clId="{17C87FAB-9FA8-4FE4-963C-26CA9A30B9AD}" dt="2024-12-09T14:08:47.497" v="21525"/>
        <pc:sldMkLst>
          <pc:docMk/>
          <pc:sldMk cId="3096764101" sldId="772"/>
        </pc:sldMkLst>
        <pc:spChg chg="mod">
          <ac:chgData name="Bill Hawkins" userId="0a245f657dbcfc4c" providerId="LiveId" clId="{17C87FAB-9FA8-4FE4-963C-26CA9A30B9AD}" dt="2024-12-04T20:42:00.847" v="19305" actId="20577"/>
          <ac:spMkLst>
            <pc:docMk/>
            <pc:sldMk cId="3096764101" sldId="772"/>
            <ac:spMk id="3" creationId="{E551FFC3-76DB-859D-FED1-0CE4E9F20B66}"/>
          </ac:spMkLst>
        </pc:spChg>
      </pc:sldChg>
      <pc:sldChg chg="modTransition">
        <pc:chgData name="Bill Hawkins" userId="0a245f657dbcfc4c" providerId="LiveId" clId="{17C87FAB-9FA8-4FE4-963C-26CA9A30B9AD}" dt="2024-12-09T14:08:47.497" v="21525"/>
        <pc:sldMkLst>
          <pc:docMk/>
          <pc:sldMk cId="212210928" sldId="773"/>
        </pc:sldMkLst>
      </pc:sldChg>
      <pc:sldChg chg="del">
        <pc:chgData name="Bill Hawkins" userId="0a245f657dbcfc4c" providerId="LiveId" clId="{17C87FAB-9FA8-4FE4-963C-26CA9A30B9AD}" dt="2024-11-21T17:22:45.331" v="15356" actId="2696"/>
        <pc:sldMkLst>
          <pc:docMk/>
          <pc:sldMk cId="1379423337" sldId="774"/>
        </pc:sldMkLst>
      </pc:sldChg>
      <pc:sldChg chg="modTransition">
        <pc:chgData name="Bill Hawkins" userId="0a245f657dbcfc4c" providerId="LiveId" clId="{17C87FAB-9FA8-4FE4-963C-26CA9A30B9AD}" dt="2024-12-09T14:08:47.497" v="21525"/>
        <pc:sldMkLst>
          <pc:docMk/>
          <pc:sldMk cId="2382375538" sldId="775"/>
        </pc:sldMkLst>
      </pc:sldChg>
      <pc:sldChg chg="add del modTransition">
        <pc:chgData name="Bill Hawkins" userId="0a245f657dbcfc4c" providerId="LiveId" clId="{17C87FAB-9FA8-4FE4-963C-26CA9A30B9AD}" dt="2024-12-09T14:08:47.497" v="21525"/>
        <pc:sldMkLst>
          <pc:docMk/>
          <pc:sldMk cId="429020275" sldId="776"/>
        </pc:sldMkLst>
      </pc:sldChg>
      <pc:sldChg chg="del">
        <pc:chgData name="Bill Hawkins" userId="0a245f657dbcfc4c" providerId="LiveId" clId="{17C87FAB-9FA8-4FE4-963C-26CA9A30B9AD}" dt="2024-10-20T13:07:29.698" v="3768" actId="2696"/>
        <pc:sldMkLst>
          <pc:docMk/>
          <pc:sldMk cId="1379297172" sldId="776"/>
        </pc:sldMkLst>
      </pc:sldChg>
      <pc:sldChg chg="add del modTransition">
        <pc:chgData name="Bill Hawkins" userId="0a245f657dbcfc4c" providerId="LiveId" clId="{17C87FAB-9FA8-4FE4-963C-26CA9A30B9AD}" dt="2024-12-09T14:08:47.497" v="21525"/>
        <pc:sldMkLst>
          <pc:docMk/>
          <pc:sldMk cId="169153140" sldId="777"/>
        </pc:sldMkLst>
      </pc:sldChg>
      <pc:sldChg chg="del">
        <pc:chgData name="Bill Hawkins" userId="0a245f657dbcfc4c" providerId="LiveId" clId="{17C87FAB-9FA8-4FE4-963C-26CA9A30B9AD}" dt="2024-10-20T13:07:29.698" v="3768" actId="2696"/>
        <pc:sldMkLst>
          <pc:docMk/>
          <pc:sldMk cId="3793650764" sldId="777"/>
        </pc:sldMkLst>
      </pc:sldChg>
      <pc:sldChg chg="del">
        <pc:chgData name="Bill Hawkins" userId="0a245f657dbcfc4c" providerId="LiveId" clId="{17C87FAB-9FA8-4FE4-963C-26CA9A30B9AD}" dt="2024-10-20T13:07:29.698" v="3768" actId="2696"/>
        <pc:sldMkLst>
          <pc:docMk/>
          <pc:sldMk cId="3704738950" sldId="778"/>
        </pc:sldMkLst>
      </pc:sldChg>
      <pc:sldChg chg="modSp add del modTransition">
        <pc:chgData name="Bill Hawkins" userId="0a245f657dbcfc4c" providerId="LiveId" clId="{17C87FAB-9FA8-4FE4-963C-26CA9A30B9AD}" dt="2024-12-09T14:08:47.497" v="21525"/>
        <pc:sldMkLst>
          <pc:docMk/>
          <pc:sldMk cId="4012024500" sldId="778"/>
        </pc:sldMkLst>
        <pc:spChg chg="mod">
          <ac:chgData name="Bill Hawkins" userId="0a245f657dbcfc4c" providerId="LiveId" clId="{17C87FAB-9FA8-4FE4-963C-26CA9A30B9AD}" dt="2024-11-27T15:20:00.898" v="18591" actId="12"/>
          <ac:spMkLst>
            <pc:docMk/>
            <pc:sldMk cId="4012024500" sldId="778"/>
            <ac:spMk id="3" creationId="{AB4CE7A8-FF80-35BD-FA2D-86EC24CCA4A8}"/>
          </ac:spMkLst>
        </pc:spChg>
      </pc:sldChg>
      <pc:sldChg chg="del">
        <pc:chgData name="Bill Hawkins" userId="0a245f657dbcfc4c" providerId="LiveId" clId="{17C87FAB-9FA8-4FE4-963C-26CA9A30B9AD}" dt="2024-10-20T13:07:29.698" v="3768" actId="2696"/>
        <pc:sldMkLst>
          <pc:docMk/>
          <pc:sldMk cId="917046742" sldId="779"/>
        </pc:sldMkLst>
      </pc:sldChg>
      <pc:sldChg chg="modSp add del mod modTransition modAnim">
        <pc:chgData name="Bill Hawkins" userId="0a245f657dbcfc4c" providerId="LiveId" clId="{17C87FAB-9FA8-4FE4-963C-26CA9A30B9AD}" dt="2024-12-09T14:08:47.497" v="21525"/>
        <pc:sldMkLst>
          <pc:docMk/>
          <pc:sldMk cId="3986224192" sldId="779"/>
        </pc:sldMkLst>
        <pc:spChg chg="mod">
          <ac:chgData name="Bill Hawkins" userId="0a245f657dbcfc4c" providerId="LiveId" clId="{17C87FAB-9FA8-4FE4-963C-26CA9A30B9AD}" dt="2024-12-04T18:48:07.356" v="18734" actId="20577"/>
          <ac:spMkLst>
            <pc:docMk/>
            <pc:sldMk cId="3986224192" sldId="779"/>
            <ac:spMk id="3" creationId="{AB4CE7A8-FF80-35BD-FA2D-86EC24CCA4A8}"/>
          </ac:spMkLst>
        </pc:spChg>
      </pc:sldChg>
      <pc:sldChg chg="del">
        <pc:chgData name="Bill Hawkins" userId="0a245f657dbcfc4c" providerId="LiveId" clId="{17C87FAB-9FA8-4FE4-963C-26CA9A30B9AD}" dt="2024-10-20T13:07:29.698" v="3768" actId="2696"/>
        <pc:sldMkLst>
          <pc:docMk/>
          <pc:sldMk cId="2412554122" sldId="780"/>
        </pc:sldMkLst>
      </pc:sldChg>
      <pc:sldChg chg="modSp add del modTransition">
        <pc:chgData name="Bill Hawkins" userId="0a245f657dbcfc4c" providerId="LiveId" clId="{17C87FAB-9FA8-4FE4-963C-26CA9A30B9AD}" dt="2024-12-09T14:08:47.497" v="21525"/>
        <pc:sldMkLst>
          <pc:docMk/>
          <pc:sldMk cId="3740901099" sldId="780"/>
        </pc:sldMkLst>
        <pc:spChg chg="mod">
          <ac:chgData name="Bill Hawkins" userId="0a245f657dbcfc4c" providerId="LiveId" clId="{17C87FAB-9FA8-4FE4-963C-26CA9A30B9AD}" dt="2024-11-27T15:20:52.056" v="18595" actId="12"/>
          <ac:spMkLst>
            <pc:docMk/>
            <pc:sldMk cId="3740901099" sldId="780"/>
            <ac:spMk id="3" creationId="{DDFF602F-C863-A4EE-D797-3B64E3C63C0D}"/>
          </ac:spMkLst>
        </pc:spChg>
      </pc:sldChg>
      <pc:sldChg chg="modSp add del mod modTransition">
        <pc:chgData name="Bill Hawkins" userId="0a245f657dbcfc4c" providerId="LiveId" clId="{17C87FAB-9FA8-4FE4-963C-26CA9A30B9AD}" dt="2024-12-09T14:08:47.497" v="21525"/>
        <pc:sldMkLst>
          <pc:docMk/>
          <pc:sldMk cId="472642317" sldId="781"/>
        </pc:sldMkLst>
        <pc:spChg chg="mod">
          <ac:chgData name="Bill Hawkins" userId="0a245f657dbcfc4c" providerId="LiveId" clId="{17C87FAB-9FA8-4FE4-963C-26CA9A30B9AD}" dt="2024-12-04T18:49:48.683" v="18870" actId="27636"/>
          <ac:spMkLst>
            <pc:docMk/>
            <pc:sldMk cId="472642317" sldId="781"/>
            <ac:spMk id="3" creationId="{DDFF602F-C863-A4EE-D797-3B64E3C63C0D}"/>
          </ac:spMkLst>
        </pc:spChg>
      </pc:sldChg>
      <pc:sldChg chg="del">
        <pc:chgData name="Bill Hawkins" userId="0a245f657dbcfc4c" providerId="LiveId" clId="{17C87FAB-9FA8-4FE4-963C-26CA9A30B9AD}" dt="2024-10-20T13:07:29.698" v="3768" actId="2696"/>
        <pc:sldMkLst>
          <pc:docMk/>
          <pc:sldMk cId="3075958914" sldId="781"/>
        </pc:sldMkLst>
      </pc:sldChg>
      <pc:sldChg chg="modSp add del mod modTransition">
        <pc:chgData name="Bill Hawkins" userId="0a245f657dbcfc4c" providerId="LiveId" clId="{17C87FAB-9FA8-4FE4-963C-26CA9A30B9AD}" dt="2024-12-09T14:08:47.497" v="21525"/>
        <pc:sldMkLst>
          <pc:docMk/>
          <pc:sldMk cId="475473118" sldId="782"/>
        </pc:sldMkLst>
        <pc:spChg chg="mod">
          <ac:chgData name="Bill Hawkins" userId="0a245f657dbcfc4c" providerId="LiveId" clId="{17C87FAB-9FA8-4FE4-963C-26CA9A30B9AD}" dt="2024-11-27T15:21:22.377" v="18597" actId="12"/>
          <ac:spMkLst>
            <pc:docMk/>
            <pc:sldMk cId="475473118" sldId="782"/>
            <ac:spMk id="3" creationId="{DDFF602F-C863-A4EE-D797-3B64E3C63C0D}"/>
          </ac:spMkLst>
        </pc:spChg>
      </pc:sldChg>
      <pc:sldChg chg="del">
        <pc:chgData name="Bill Hawkins" userId="0a245f657dbcfc4c" providerId="LiveId" clId="{17C87FAB-9FA8-4FE4-963C-26CA9A30B9AD}" dt="2024-10-20T13:07:29.698" v="3768" actId="2696"/>
        <pc:sldMkLst>
          <pc:docMk/>
          <pc:sldMk cId="3953929024" sldId="782"/>
        </pc:sldMkLst>
      </pc:sldChg>
      <pc:sldChg chg="del">
        <pc:chgData name="Bill Hawkins" userId="0a245f657dbcfc4c" providerId="LiveId" clId="{17C87FAB-9FA8-4FE4-963C-26CA9A30B9AD}" dt="2024-10-20T13:07:29.698" v="3768" actId="2696"/>
        <pc:sldMkLst>
          <pc:docMk/>
          <pc:sldMk cId="600997316" sldId="783"/>
        </pc:sldMkLst>
      </pc:sldChg>
      <pc:sldChg chg="modSp add del modTransition">
        <pc:chgData name="Bill Hawkins" userId="0a245f657dbcfc4c" providerId="LiveId" clId="{17C87FAB-9FA8-4FE4-963C-26CA9A30B9AD}" dt="2024-12-09T14:08:47.497" v="21525"/>
        <pc:sldMkLst>
          <pc:docMk/>
          <pc:sldMk cId="4292152376" sldId="783"/>
        </pc:sldMkLst>
        <pc:spChg chg="mod">
          <ac:chgData name="Bill Hawkins" userId="0a245f657dbcfc4c" providerId="LiveId" clId="{17C87FAB-9FA8-4FE4-963C-26CA9A30B9AD}" dt="2024-11-27T15:21:37.909" v="18599" actId="12"/>
          <ac:spMkLst>
            <pc:docMk/>
            <pc:sldMk cId="4292152376" sldId="783"/>
            <ac:spMk id="3" creationId="{DDFF602F-C863-A4EE-D797-3B64E3C63C0D}"/>
          </ac:spMkLst>
        </pc:spChg>
      </pc:sldChg>
      <pc:sldChg chg="del">
        <pc:chgData name="Bill Hawkins" userId="0a245f657dbcfc4c" providerId="LiveId" clId="{17C87FAB-9FA8-4FE4-963C-26CA9A30B9AD}" dt="2024-10-20T13:07:29.698" v="3768" actId="2696"/>
        <pc:sldMkLst>
          <pc:docMk/>
          <pc:sldMk cId="903530519" sldId="784"/>
        </pc:sldMkLst>
      </pc:sldChg>
      <pc:sldChg chg="add del modTransition">
        <pc:chgData name="Bill Hawkins" userId="0a245f657dbcfc4c" providerId="LiveId" clId="{17C87FAB-9FA8-4FE4-963C-26CA9A30B9AD}" dt="2024-12-09T14:08:47.497" v="21525"/>
        <pc:sldMkLst>
          <pc:docMk/>
          <pc:sldMk cId="3752472335" sldId="784"/>
        </pc:sldMkLst>
      </pc:sldChg>
      <pc:sldChg chg="add del modTransition">
        <pc:chgData name="Bill Hawkins" userId="0a245f657dbcfc4c" providerId="LiveId" clId="{17C87FAB-9FA8-4FE4-963C-26CA9A30B9AD}" dt="2024-12-09T14:08:47.497" v="21525"/>
        <pc:sldMkLst>
          <pc:docMk/>
          <pc:sldMk cId="1507283074" sldId="785"/>
        </pc:sldMkLst>
      </pc:sldChg>
      <pc:sldChg chg="del">
        <pc:chgData name="Bill Hawkins" userId="0a245f657dbcfc4c" providerId="LiveId" clId="{17C87FAB-9FA8-4FE4-963C-26CA9A30B9AD}" dt="2024-10-20T13:07:29.698" v="3768" actId="2696"/>
        <pc:sldMkLst>
          <pc:docMk/>
          <pc:sldMk cId="2694554376" sldId="785"/>
        </pc:sldMkLst>
      </pc:sldChg>
      <pc:sldChg chg="modSp del">
        <pc:chgData name="Bill Hawkins" userId="0a245f657dbcfc4c" providerId="LiveId" clId="{17C87FAB-9FA8-4FE4-963C-26CA9A30B9AD}" dt="2024-10-20T13:07:29.698" v="3768" actId="2696"/>
        <pc:sldMkLst>
          <pc:docMk/>
          <pc:sldMk cId="1869376076" sldId="786"/>
        </pc:sldMkLst>
      </pc:sldChg>
      <pc:sldChg chg="add del modTransition">
        <pc:chgData name="Bill Hawkins" userId="0a245f657dbcfc4c" providerId="LiveId" clId="{17C87FAB-9FA8-4FE4-963C-26CA9A30B9AD}" dt="2024-12-09T14:08:47.497" v="21525"/>
        <pc:sldMkLst>
          <pc:docMk/>
          <pc:sldMk cId="3069757807" sldId="786"/>
        </pc:sldMkLst>
      </pc:sldChg>
      <pc:sldChg chg="add del modTransition">
        <pc:chgData name="Bill Hawkins" userId="0a245f657dbcfc4c" providerId="LiveId" clId="{17C87FAB-9FA8-4FE4-963C-26CA9A30B9AD}" dt="2024-12-09T14:08:47.497" v="21525"/>
        <pc:sldMkLst>
          <pc:docMk/>
          <pc:sldMk cId="1638121986" sldId="787"/>
        </pc:sldMkLst>
      </pc:sldChg>
      <pc:sldChg chg="del">
        <pc:chgData name="Bill Hawkins" userId="0a245f657dbcfc4c" providerId="LiveId" clId="{17C87FAB-9FA8-4FE4-963C-26CA9A30B9AD}" dt="2024-10-20T13:07:29.698" v="3768" actId="2696"/>
        <pc:sldMkLst>
          <pc:docMk/>
          <pc:sldMk cId="3798991313" sldId="787"/>
        </pc:sldMkLst>
      </pc:sldChg>
      <pc:sldChg chg="modTransition">
        <pc:chgData name="Bill Hawkins" userId="0a245f657dbcfc4c" providerId="LiveId" clId="{17C87FAB-9FA8-4FE4-963C-26CA9A30B9AD}" dt="2024-12-09T14:08:47.497" v="21525"/>
        <pc:sldMkLst>
          <pc:docMk/>
          <pc:sldMk cId="1402185435" sldId="788"/>
        </pc:sldMkLst>
      </pc:sldChg>
      <pc:sldChg chg="modTransition">
        <pc:chgData name="Bill Hawkins" userId="0a245f657dbcfc4c" providerId="LiveId" clId="{17C87FAB-9FA8-4FE4-963C-26CA9A30B9AD}" dt="2024-12-09T14:08:47.497" v="21525"/>
        <pc:sldMkLst>
          <pc:docMk/>
          <pc:sldMk cId="3672241966" sldId="789"/>
        </pc:sldMkLst>
      </pc:sldChg>
      <pc:sldChg chg="modSp mod modTransition">
        <pc:chgData name="Bill Hawkins" userId="0a245f657dbcfc4c" providerId="LiveId" clId="{17C87FAB-9FA8-4FE4-963C-26CA9A30B9AD}" dt="2024-12-09T14:08:47.497" v="21525"/>
        <pc:sldMkLst>
          <pc:docMk/>
          <pc:sldMk cId="3859574756" sldId="790"/>
        </pc:sldMkLst>
        <pc:spChg chg="mod">
          <ac:chgData name="Bill Hawkins" userId="0a245f657dbcfc4c" providerId="LiveId" clId="{17C87FAB-9FA8-4FE4-963C-26CA9A30B9AD}" dt="2024-12-06T18:17:59.231" v="21334" actId="27636"/>
          <ac:spMkLst>
            <pc:docMk/>
            <pc:sldMk cId="3859574756" sldId="790"/>
            <ac:spMk id="3" creationId="{6F2E6A22-34FC-9695-AB21-A9B79E6617AE}"/>
          </ac:spMkLst>
        </pc:spChg>
      </pc:sldChg>
      <pc:sldChg chg="modSp mod modTransition modAnim">
        <pc:chgData name="Bill Hawkins" userId="0a245f657dbcfc4c" providerId="LiveId" clId="{17C87FAB-9FA8-4FE4-963C-26CA9A30B9AD}" dt="2024-12-09T14:08:47.497" v="21525"/>
        <pc:sldMkLst>
          <pc:docMk/>
          <pc:sldMk cId="3299198087" sldId="791"/>
        </pc:sldMkLst>
        <pc:spChg chg="mod">
          <ac:chgData name="Bill Hawkins" userId="0a245f657dbcfc4c" providerId="LiveId" clId="{17C87FAB-9FA8-4FE4-963C-26CA9A30B9AD}" dt="2024-11-27T14:59:40.870" v="18564" actId="20577"/>
          <ac:spMkLst>
            <pc:docMk/>
            <pc:sldMk cId="3299198087" sldId="791"/>
            <ac:spMk id="3" creationId="{6F2E6A22-34FC-9695-AB21-A9B79E6617AE}"/>
          </ac:spMkLst>
        </pc:spChg>
      </pc:sldChg>
      <pc:sldChg chg="del modTransition">
        <pc:chgData name="Bill Hawkins" userId="0a245f657dbcfc4c" providerId="LiveId" clId="{17C87FAB-9FA8-4FE4-963C-26CA9A30B9AD}" dt="2024-10-20T13:04:05.422" v="3663" actId="2696"/>
        <pc:sldMkLst>
          <pc:docMk/>
          <pc:sldMk cId="1327680139" sldId="792"/>
        </pc:sldMkLst>
      </pc:sldChg>
      <pc:sldChg chg="modTransition">
        <pc:chgData name="Bill Hawkins" userId="0a245f657dbcfc4c" providerId="LiveId" clId="{17C87FAB-9FA8-4FE4-963C-26CA9A30B9AD}" dt="2024-12-09T14:08:47.497" v="21525"/>
        <pc:sldMkLst>
          <pc:docMk/>
          <pc:sldMk cId="2113981075" sldId="792"/>
        </pc:sldMkLst>
      </pc:sldChg>
      <pc:sldChg chg="del modTransition">
        <pc:chgData name="Bill Hawkins" userId="0a245f657dbcfc4c" providerId="LiveId" clId="{17C87FAB-9FA8-4FE4-963C-26CA9A30B9AD}" dt="2024-10-20T13:04:05.422" v="3663" actId="2696"/>
        <pc:sldMkLst>
          <pc:docMk/>
          <pc:sldMk cId="585753447" sldId="793"/>
        </pc:sldMkLst>
      </pc:sldChg>
      <pc:sldChg chg="modSp mod modTransition">
        <pc:chgData name="Bill Hawkins" userId="0a245f657dbcfc4c" providerId="LiveId" clId="{17C87FAB-9FA8-4FE4-963C-26CA9A30B9AD}" dt="2024-12-09T14:08:47.497" v="21525"/>
        <pc:sldMkLst>
          <pc:docMk/>
          <pc:sldMk cId="3741901824" sldId="793"/>
        </pc:sldMkLst>
        <pc:spChg chg="mod">
          <ac:chgData name="Bill Hawkins" userId="0a245f657dbcfc4c" providerId="LiveId" clId="{17C87FAB-9FA8-4FE4-963C-26CA9A30B9AD}" dt="2024-11-13T20:20:26.858" v="12456" actId="20577"/>
          <ac:spMkLst>
            <pc:docMk/>
            <pc:sldMk cId="3741901824" sldId="793"/>
            <ac:spMk id="3" creationId="{B5BC61DF-0876-6B46-B1FF-7413CD6159C2}"/>
          </ac:spMkLst>
        </pc:spChg>
      </pc:sldChg>
      <pc:sldChg chg="del">
        <pc:chgData name="Bill Hawkins" userId="0a245f657dbcfc4c" providerId="LiveId" clId="{17C87FAB-9FA8-4FE4-963C-26CA9A30B9AD}" dt="2024-10-20T13:04:05.422" v="3663" actId="2696"/>
        <pc:sldMkLst>
          <pc:docMk/>
          <pc:sldMk cId="1899626043" sldId="794"/>
        </pc:sldMkLst>
      </pc:sldChg>
      <pc:sldChg chg="modSp mod modTransition">
        <pc:chgData name="Bill Hawkins" userId="0a245f657dbcfc4c" providerId="LiveId" clId="{17C87FAB-9FA8-4FE4-963C-26CA9A30B9AD}" dt="2024-12-09T14:08:47.497" v="21525"/>
        <pc:sldMkLst>
          <pc:docMk/>
          <pc:sldMk cId="3605454376" sldId="794"/>
        </pc:sldMkLst>
        <pc:spChg chg="mod">
          <ac:chgData name="Bill Hawkins" userId="0a245f657dbcfc4c" providerId="LiveId" clId="{17C87FAB-9FA8-4FE4-963C-26CA9A30B9AD}" dt="2024-12-06T14:28:15.370" v="20631" actId="20577"/>
          <ac:spMkLst>
            <pc:docMk/>
            <pc:sldMk cId="3605454376" sldId="794"/>
            <ac:spMk id="3" creationId="{B5BC61DF-0876-6B46-B1FF-7413CD6159C2}"/>
          </ac:spMkLst>
        </pc:spChg>
      </pc:sldChg>
      <pc:sldChg chg="modSp del mod modTransition modAnim">
        <pc:chgData name="Bill Hawkins" userId="0a245f657dbcfc4c" providerId="LiveId" clId="{17C87FAB-9FA8-4FE4-963C-26CA9A30B9AD}" dt="2024-12-06T14:16:40.077" v="20260" actId="2696"/>
        <pc:sldMkLst>
          <pc:docMk/>
          <pc:sldMk cId="280565259" sldId="795"/>
        </pc:sldMkLst>
      </pc:sldChg>
      <pc:sldChg chg="del">
        <pc:chgData name="Bill Hawkins" userId="0a245f657dbcfc4c" providerId="LiveId" clId="{17C87FAB-9FA8-4FE4-963C-26CA9A30B9AD}" dt="2024-10-20T13:04:05.422" v="3663" actId="2696"/>
        <pc:sldMkLst>
          <pc:docMk/>
          <pc:sldMk cId="2068308519" sldId="795"/>
        </pc:sldMkLst>
      </pc:sldChg>
      <pc:sldChg chg="modSp mod ord modTransition modAnim">
        <pc:chgData name="Bill Hawkins" userId="0a245f657dbcfc4c" providerId="LiveId" clId="{17C87FAB-9FA8-4FE4-963C-26CA9A30B9AD}" dt="2024-12-09T14:08:47.497" v="21525"/>
        <pc:sldMkLst>
          <pc:docMk/>
          <pc:sldMk cId="2039948490" sldId="796"/>
        </pc:sldMkLst>
        <pc:spChg chg="mod">
          <ac:chgData name="Bill Hawkins" userId="0a245f657dbcfc4c" providerId="LiveId" clId="{17C87FAB-9FA8-4FE4-963C-26CA9A30B9AD}" dt="2024-11-06T19:25:25.316" v="8017" actId="14100"/>
          <ac:spMkLst>
            <pc:docMk/>
            <pc:sldMk cId="2039948490" sldId="796"/>
            <ac:spMk id="2" creationId="{D68D35AD-E7DB-B63D-53E5-F80D366CE72C}"/>
          </ac:spMkLst>
        </pc:spChg>
        <pc:spChg chg="mod">
          <ac:chgData name="Bill Hawkins" userId="0a245f657dbcfc4c" providerId="LiveId" clId="{17C87FAB-9FA8-4FE4-963C-26CA9A30B9AD}" dt="2024-12-05T14:27:46.771" v="19468" actId="20577"/>
          <ac:spMkLst>
            <pc:docMk/>
            <pc:sldMk cId="2039948490" sldId="796"/>
            <ac:spMk id="3" creationId="{DFA4BB86-9520-3B8C-766C-1719B7FD7155}"/>
          </ac:spMkLst>
        </pc:spChg>
      </pc:sldChg>
      <pc:sldChg chg="modTransition">
        <pc:chgData name="Bill Hawkins" userId="0a245f657dbcfc4c" providerId="LiveId" clId="{17C87FAB-9FA8-4FE4-963C-26CA9A30B9AD}" dt="2024-12-09T14:08:47.497" v="21525"/>
        <pc:sldMkLst>
          <pc:docMk/>
          <pc:sldMk cId="2631534605" sldId="797"/>
        </pc:sldMkLst>
      </pc:sldChg>
      <pc:sldChg chg="modSp mod modTransition">
        <pc:chgData name="Bill Hawkins" userId="0a245f657dbcfc4c" providerId="LiveId" clId="{17C87FAB-9FA8-4FE4-963C-26CA9A30B9AD}" dt="2024-12-09T14:08:47.497" v="21525"/>
        <pc:sldMkLst>
          <pc:docMk/>
          <pc:sldMk cId="2547357511" sldId="798"/>
        </pc:sldMkLst>
        <pc:spChg chg="mod">
          <ac:chgData name="Bill Hawkins" userId="0a245f657dbcfc4c" providerId="LiveId" clId="{17C87FAB-9FA8-4FE4-963C-26CA9A30B9AD}" dt="2024-10-17T13:48:24.643" v="1170" actId="113"/>
          <ac:spMkLst>
            <pc:docMk/>
            <pc:sldMk cId="2547357511" sldId="798"/>
            <ac:spMk id="3" creationId="{F1D58C6A-12A4-DD98-E8A0-97E67C41599B}"/>
          </ac:spMkLst>
        </pc:spChg>
      </pc:sldChg>
      <pc:sldChg chg="modTransition">
        <pc:chgData name="Bill Hawkins" userId="0a245f657dbcfc4c" providerId="LiveId" clId="{17C87FAB-9FA8-4FE4-963C-26CA9A30B9AD}" dt="2024-12-09T14:08:47.497" v="21525"/>
        <pc:sldMkLst>
          <pc:docMk/>
          <pc:sldMk cId="1586282999" sldId="799"/>
        </pc:sldMkLst>
      </pc:sldChg>
      <pc:sldChg chg="modTransition">
        <pc:chgData name="Bill Hawkins" userId="0a245f657dbcfc4c" providerId="LiveId" clId="{17C87FAB-9FA8-4FE4-963C-26CA9A30B9AD}" dt="2024-12-09T14:08:47.497" v="21525"/>
        <pc:sldMkLst>
          <pc:docMk/>
          <pc:sldMk cId="3551700286" sldId="800"/>
        </pc:sldMkLst>
      </pc:sldChg>
      <pc:sldChg chg="modTransition">
        <pc:chgData name="Bill Hawkins" userId="0a245f657dbcfc4c" providerId="LiveId" clId="{17C87FAB-9FA8-4FE4-963C-26CA9A30B9AD}" dt="2024-12-09T14:08:47.497" v="21525"/>
        <pc:sldMkLst>
          <pc:docMk/>
          <pc:sldMk cId="4265839438" sldId="801"/>
        </pc:sldMkLst>
      </pc:sldChg>
      <pc:sldChg chg="modSp mod modTransition">
        <pc:chgData name="Bill Hawkins" userId="0a245f657dbcfc4c" providerId="LiveId" clId="{17C87FAB-9FA8-4FE4-963C-26CA9A30B9AD}" dt="2024-12-09T14:08:47.497" v="21525"/>
        <pc:sldMkLst>
          <pc:docMk/>
          <pc:sldMk cId="3592857188" sldId="802"/>
        </pc:sldMkLst>
        <pc:spChg chg="mod">
          <ac:chgData name="Bill Hawkins" userId="0a245f657dbcfc4c" providerId="LiveId" clId="{17C87FAB-9FA8-4FE4-963C-26CA9A30B9AD}" dt="2024-11-13T14:13:59.231" v="8967" actId="1076"/>
          <ac:spMkLst>
            <pc:docMk/>
            <pc:sldMk cId="3592857188" sldId="802"/>
            <ac:spMk id="3" creationId="{AC933011-D08D-CA61-D2F4-09C5ACEAB272}"/>
          </ac:spMkLst>
        </pc:spChg>
      </pc:sldChg>
      <pc:sldChg chg="modTransition">
        <pc:chgData name="Bill Hawkins" userId="0a245f657dbcfc4c" providerId="LiveId" clId="{17C87FAB-9FA8-4FE4-963C-26CA9A30B9AD}" dt="2024-12-09T14:08:47.497" v="21525"/>
        <pc:sldMkLst>
          <pc:docMk/>
          <pc:sldMk cId="1480394972" sldId="803"/>
        </pc:sldMkLst>
      </pc:sldChg>
      <pc:sldChg chg="modSp mod modTransition">
        <pc:chgData name="Bill Hawkins" userId="0a245f657dbcfc4c" providerId="LiveId" clId="{17C87FAB-9FA8-4FE4-963C-26CA9A30B9AD}" dt="2024-12-09T14:08:47.497" v="21525"/>
        <pc:sldMkLst>
          <pc:docMk/>
          <pc:sldMk cId="3879684084" sldId="804"/>
        </pc:sldMkLst>
        <pc:spChg chg="mod">
          <ac:chgData name="Bill Hawkins" userId="0a245f657dbcfc4c" providerId="LiveId" clId="{17C87FAB-9FA8-4FE4-963C-26CA9A30B9AD}" dt="2024-12-07T15:53:19.289" v="21496" actId="27636"/>
          <ac:spMkLst>
            <pc:docMk/>
            <pc:sldMk cId="3879684084" sldId="804"/>
            <ac:spMk id="3" creationId="{93D5A8C8-D52D-3852-4E9A-D39E59D5673E}"/>
          </ac:spMkLst>
        </pc:spChg>
      </pc:sldChg>
      <pc:sldChg chg="modSp mod modTransition">
        <pc:chgData name="Bill Hawkins" userId="0a245f657dbcfc4c" providerId="LiveId" clId="{17C87FAB-9FA8-4FE4-963C-26CA9A30B9AD}" dt="2024-12-09T14:08:47.497" v="21525"/>
        <pc:sldMkLst>
          <pc:docMk/>
          <pc:sldMk cId="2518642129" sldId="805"/>
        </pc:sldMkLst>
        <pc:spChg chg="mod">
          <ac:chgData name="Bill Hawkins" userId="0a245f657dbcfc4c" providerId="LiveId" clId="{17C87FAB-9FA8-4FE4-963C-26CA9A30B9AD}" dt="2024-12-07T15:54:08.951" v="21509"/>
          <ac:spMkLst>
            <pc:docMk/>
            <pc:sldMk cId="2518642129" sldId="805"/>
            <ac:spMk id="3" creationId="{93D5A8C8-D52D-3852-4E9A-D39E59D5673E}"/>
          </ac:spMkLst>
        </pc:spChg>
      </pc:sldChg>
      <pc:sldChg chg="modTransition">
        <pc:chgData name="Bill Hawkins" userId="0a245f657dbcfc4c" providerId="LiveId" clId="{17C87FAB-9FA8-4FE4-963C-26CA9A30B9AD}" dt="2024-12-09T14:08:47.497" v="21525"/>
        <pc:sldMkLst>
          <pc:docMk/>
          <pc:sldMk cId="2733246207" sldId="806"/>
        </pc:sldMkLst>
      </pc:sldChg>
      <pc:sldChg chg="modSp mod modTransition modAnim">
        <pc:chgData name="Bill Hawkins" userId="0a245f657dbcfc4c" providerId="LiveId" clId="{17C87FAB-9FA8-4FE4-963C-26CA9A30B9AD}" dt="2024-12-09T14:08:47.497" v="21525"/>
        <pc:sldMkLst>
          <pc:docMk/>
          <pc:sldMk cId="818847543" sldId="807"/>
        </pc:sldMkLst>
        <pc:spChg chg="mod">
          <ac:chgData name="Bill Hawkins" userId="0a245f657dbcfc4c" providerId="LiveId" clId="{17C87FAB-9FA8-4FE4-963C-26CA9A30B9AD}" dt="2024-10-17T13:46:49.112" v="1168" actId="20577"/>
          <ac:spMkLst>
            <pc:docMk/>
            <pc:sldMk cId="818847543" sldId="807"/>
            <ac:spMk id="3" creationId="{647E0462-3C3B-03C8-C3BB-FEBF2819E6B7}"/>
          </ac:spMkLst>
        </pc:spChg>
      </pc:sldChg>
      <pc:sldChg chg="modSp mod modTransition">
        <pc:chgData name="Bill Hawkins" userId="0a245f657dbcfc4c" providerId="LiveId" clId="{17C87FAB-9FA8-4FE4-963C-26CA9A30B9AD}" dt="2024-12-10T13:14:19.462" v="21577" actId="114"/>
        <pc:sldMkLst>
          <pc:docMk/>
          <pc:sldMk cId="1990180370" sldId="808"/>
        </pc:sldMkLst>
        <pc:spChg chg="mod">
          <ac:chgData name="Bill Hawkins" userId="0a245f657dbcfc4c" providerId="LiveId" clId="{17C87FAB-9FA8-4FE4-963C-26CA9A30B9AD}" dt="2024-12-10T13:14:19.462" v="21577" actId="114"/>
          <ac:spMkLst>
            <pc:docMk/>
            <pc:sldMk cId="1990180370" sldId="808"/>
            <ac:spMk id="3" creationId="{647E0462-3C3B-03C8-C3BB-FEBF2819E6B7}"/>
          </ac:spMkLst>
        </pc:spChg>
      </pc:sldChg>
      <pc:sldChg chg="modSp mod modTransition">
        <pc:chgData name="Bill Hawkins" userId="0a245f657dbcfc4c" providerId="LiveId" clId="{17C87FAB-9FA8-4FE4-963C-26CA9A30B9AD}" dt="2024-12-09T14:08:47.497" v="21525"/>
        <pc:sldMkLst>
          <pc:docMk/>
          <pc:sldMk cId="2668201621" sldId="809"/>
        </pc:sldMkLst>
        <pc:spChg chg="mod">
          <ac:chgData name="Bill Hawkins" userId="0a245f657dbcfc4c" providerId="LiveId" clId="{17C87FAB-9FA8-4FE4-963C-26CA9A30B9AD}" dt="2024-11-20T19:55:18.920" v="15194" actId="20577"/>
          <ac:spMkLst>
            <pc:docMk/>
            <pc:sldMk cId="2668201621" sldId="809"/>
            <ac:spMk id="3" creationId="{4FF304C7-09D6-71C3-0CD3-5CE8E4FF91CE}"/>
          </ac:spMkLst>
        </pc:spChg>
      </pc:sldChg>
      <pc:sldChg chg="modSp modTransition modAnim">
        <pc:chgData name="Bill Hawkins" userId="0a245f657dbcfc4c" providerId="LiveId" clId="{17C87FAB-9FA8-4FE4-963C-26CA9A30B9AD}" dt="2024-12-09T14:08:47.497" v="21525"/>
        <pc:sldMkLst>
          <pc:docMk/>
          <pc:sldMk cId="1051081669" sldId="810"/>
        </pc:sldMkLst>
        <pc:spChg chg="mod">
          <ac:chgData name="Bill Hawkins" userId="0a245f657dbcfc4c" providerId="LiveId" clId="{17C87FAB-9FA8-4FE4-963C-26CA9A30B9AD}" dt="2024-11-27T15:19:29.198" v="18590" actId="12"/>
          <ac:spMkLst>
            <pc:docMk/>
            <pc:sldMk cId="1051081669" sldId="810"/>
            <ac:spMk id="3" creationId="{09F6B6DB-DF5A-F921-8137-A6E0D24DC0D7}"/>
          </ac:spMkLst>
        </pc:spChg>
      </pc:sldChg>
      <pc:sldChg chg="modSp modTransition modAnim">
        <pc:chgData name="Bill Hawkins" userId="0a245f657dbcfc4c" providerId="LiveId" clId="{17C87FAB-9FA8-4FE4-963C-26CA9A30B9AD}" dt="2024-12-09T14:08:47.497" v="21525"/>
        <pc:sldMkLst>
          <pc:docMk/>
          <pc:sldMk cId="1972960023" sldId="811"/>
        </pc:sldMkLst>
        <pc:spChg chg="mod">
          <ac:chgData name="Bill Hawkins" userId="0a245f657dbcfc4c" providerId="LiveId" clId="{17C87FAB-9FA8-4FE4-963C-26CA9A30B9AD}" dt="2024-11-27T15:19:13.473" v="18589" actId="12"/>
          <ac:spMkLst>
            <pc:docMk/>
            <pc:sldMk cId="1972960023" sldId="811"/>
            <ac:spMk id="3" creationId="{09F6B6DB-DF5A-F921-8137-A6E0D24DC0D7}"/>
          </ac:spMkLst>
        </pc:spChg>
      </pc:sldChg>
      <pc:sldChg chg="modSp mod modTransition">
        <pc:chgData name="Bill Hawkins" userId="0a245f657dbcfc4c" providerId="LiveId" clId="{17C87FAB-9FA8-4FE4-963C-26CA9A30B9AD}" dt="2024-12-09T14:08:47.497" v="21525"/>
        <pc:sldMkLst>
          <pc:docMk/>
          <pc:sldMk cId="911678342" sldId="812"/>
        </pc:sldMkLst>
        <pc:spChg chg="mod">
          <ac:chgData name="Bill Hawkins" userId="0a245f657dbcfc4c" providerId="LiveId" clId="{17C87FAB-9FA8-4FE4-963C-26CA9A30B9AD}" dt="2024-10-20T13:30:37.666" v="4551" actId="20577"/>
          <ac:spMkLst>
            <pc:docMk/>
            <pc:sldMk cId="911678342" sldId="812"/>
            <ac:spMk id="3" creationId="{B0425606-54D6-3979-7232-83BA9D9D1155}"/>
          </ac:spMkLst>
        </pc:spChg>
      </pc:sldChg>
      <pc:sldChg chg="modSp del mod modTransition modAnim">
        <pc:chgData name="Bill Hawkins" userId="0a245f657dbcfc4c" providerId="LiveId" clId="{17C87FAB-9FA8-4FE4-963C-26CA9A30B9AD}" dt="2024-10-20T13:04:05.422" v="3663" actId="2696"/>
        <pc:sldMkLst>
          <pc:docMk/>
          <pc:sldMk cId="917796707" sldId="812"/>
        </pc:sldMkLst>
      </pc:sldChg>
      <pc:sldChg chg="modSp add mod modTransition modAnim">
        <pc:chgData name="Bill Hawkins" userId="0a245f657dbcfc4c" providerId="LiveId" clId="{17C87FAB-9FA8-4FE4-963C-26CA9A30B9AD}" dt="2024-12-09T14:08:47.497" v="21525"/>
        <pc:sldMkLst>
          <pc:docMk/>
          <pc:sldMk cId="1144049158" sldId="813"/>
        </pc:sldMkLst>
        <pc:spChg chg="mod">
          <ac:chgData name="Bill Hawkins" userId="0a245f657dbcfc4c" providerId="LiveId" clId="{17C87FAB-9FA8-4FE4-963C-26CA9A30B9AD}" dt="2024-11-03T14:23:43.694" v="6033" actId="20577"/>
          <ac:spMkLst>
            <pc:docMk/>
            <pc:sldMk cId="1144049158" sldId="813"/>
            <ac:spMk id="3" creationId="{4746E1D9-84EA-2CB3-DD9E-D60872A1DBF6}"/>
          </ac:spMkLst>
        </pc:spChg>
      </pc:sldChg>
      <pc:sldChg chg="modTransition">
        <pc:chgData name="Bill Hawkins" userId="0a245f657dbcfc4c" providerId="LiveId" clId="{17C87FAB-9FA8-4FE4-963C-26CA9A30B9AD}" dt="2024-12-09T14:08:47.497" v="21525"/>
        <pc:sldMkLst>
          <pc:docMk/>
          <pc:sldMk cId="586530467" sldId="814"/>
        </pc:sldMkLst>
      </pc:sldChg>
      <pc:sldChg chg="modSp add del mod modTransition modAnim">
        <pc:chgData name="Bill Hawkins" userId="0a245f657dbcfc4c" providerId="LiveId" clId="{17C87FAB-9FA8-4FE4-963C-26CA9A30B9AD}" dt="2024-10-20T13:04:05.422" v="3663" actId="2696"/>
        <pc:sldMkLst>
          <pc:docMk/>
          <pc:sldMk cId="882521576" sldId="814"/>
        </pc:sldMkLst>
      </pc:sldChg>
      <pc:sldChg chg="modSp mod modTransition modAnim">
        <pc:chgData name="Bill Hawkins" userId="0a245f657dbcfc4c" providerId="LiveId" clId="{17C87FAB-9FA8-4FE4-963C-26CA9A30B9AD}" dt="2024-12-09T14:08:47.497" v="21525"/>
        <pc:sldMkLst>
          <pc:docMk/>
          <pc:sldMk cId="1210081412" sldId="815"/>
        </pc:sldMkLst>
        <pc:spChg chg="mod">
          <ac:chgData name="Bill Hawkins" userId="0a245f657dbcfc4c" providerId="LiveId" clId="{17C87FAB-9FA8-4FE4-963C-26CA9A30B9AD}" dt="2024-10-20T13:13:22.824" v="3917" actId="20577"/>
          <ac:spMkLst>
            <pc:docMk/>
            <pc:sldMk cId="1210081412" sldId="815"/>
            <ac:spMk id="3" creationId="{DF600A91-ED91-06F1-720B-DF947E84D2F0}"/>
          </ac:spMkLst>
        </pc:spChg>
      </pc:sldChg>
      <pc:sldChg chg="modSp add del mod modTransition modAnim">
        <pc:chgData name="Bill Hawkins" userId="0a245f657dbcfc4c" providerId="LiveId" clId="{17C87FAB-9FA8-4FE4-963C-26CA9A30B9AD}" dt="2024-10-20T13:04:05.422" v="3663" actId="2696"/>
        <pc:sldMkLst>
          <pc:docMk/>
          <pc:sldMk cId="1663819096" sldId="815"/>
        </pc:sldMkLst>
      </pc:sldChg>
      <pc:sldChg chg="modSp add del mod modTransition modAnim">
        <pc:chgData name="Bill Hawkins" userId="0a245f657dbcfc4c" providerId="LiveId" clId="{17C87FAB-9FA8-4FE4-963C-26CA9A30B9AD}" dt="2024-10-17T14:48:28.833" v="3580" actId="2696"/>
        <pc:sldMkLst>
          <pc:docMk/>
          <pc:sldMk cId="2286284610" sldId="816"/>
        </pc:sldMkLst>
      </pc:sldChg>
      <pc:sldChg chg="modSp add del mod modTransition">
        <pc:chgData name="Bill Hawkins" userId="0a245f657dbcfc4c" providerId="LiveId" clId="{17C87FAB-9FA8-4FE4-963C-26CA9A30B9AD}" dt="2024-10-20T13:04:05.422" v="3663" actId="2696"/>
        <pc:sldMkLst>
          <pc:docMk/>
          <pc:sldMk cId="1294043662" sldId="817"/>
        </pc:sldMkLst>
      </pc:sldChg>
      <pc:sldChg chg="modSp mod modTransition modAnim">
        <pc:chgData name="Bill Hawkins" userId="0a245f657dbcfc4c" providerId="LiveId" clId="{17C87FAB-9FA8-4FE4-963C-26CA9A30B9AD}" dt="2024-12-09T14:08:47.497" v="21525"/>
        <pc:sldMkLst>
          <pc:docMk/>
          <pc:sldMk cId="2462262256" sldId="817"/>
        </pc:sldMkLst>
        <pc:spChg chg="mod">
          <ac:chgData name="Bill Hawkins" userId="0a245f657dbcfc4c" providerId="LiveId" clId="{17C87FAB-9FA8-4FE4-963C-26CA9A30B9AD}" dt="2024-10-20T13:33:09.616" v="4600" actId="20577"/>
          <ac:spMkLst>
            <pc:docMk/>
            <pc:sldMk cId="2462262256" sldId="817"/>
            <ac:spMk id="3" creationId="{20C758B0-1CA5-18C7-8DE8-EA643B04656A}"/>
          </ac:spMkLst>
        </pc:spChg>
      </pc:sldChg>
      <pc:sldChg chg="modSp mod modTransition">
        <pc:chgData name="Bill Hawkins" userId="0a245f657dbcfc4c" providerId="LiveId" clId="{17C87FAB-9FA8-4FE4-963C-26CA9A30B9AD}" dt="2024-12-09T14:08:47.497" v="21525"/>
        <pc:sldMkLst>
          <pc:docMk/>
          <pc:sldMk cId="818381712" sldId="818"/>
        </pc:sldMkLst>
        <pc:picChg chg="mod">
          <ac:chgData name="Bill Hawkins" userId="0a245f657dbcfc4c" providerId="LiveId" clId="{17C87FAB-9FA8-4FE4-963C-26CA9A30B9AD}" dt="2024-12-04T20:08:07.642" v="19298" actId="1076"/>
          <ac:picMkLst>
            <pc:docMk/>
            <pc:sldMk cId="818381712" sldId="818"/>
            <ac:picMk id="7" creationId="{D8DA9044-E90A-2212-97CA-6C39AC7291A3}"/>
          </ac:picMkLst>
        </pc:picChg>
      </pc:sldChg>
      <pc:sldChg chg="addSp delSp modSp add del mod modTransition">
        <pc:chgData name="Bill Hawkins" userId="0a245f657dbcfc4c" providerId="LiveId" clId="{17C87FAB-9FA8-4FE4-963C-26CA9A30B9AD}" dt="2024-10-20T13:04:05.422" v="3663" actId="2696"/>
        <pc:sldMkLst>
          <pc:docMk/>
          <pc:sldMk cId="3554765081" sldId="818"/>
        </pc:sldMkLst>
      </pc:sldChg>
      <pc:sldChg chg="modSp modTransition">
        <pc:chgData name="Bill Hawkins" userId="0a245f657dbcfc4c" providerId="LiveId" clId="{17C87FAB-9FA8-4FE4-963C-26CA9A30B9AD}" dt="2024-12-09T14:08:47.497" v="21525"/>
        <pc:sldMkLst>
          <pc:docMk/>
          <pc:sldMk cId="1319264357" sldId="819"/>
        </pc:sldMkLst>
        <pc:spChg chg="mod">
          <ac:chgData name="Bill Hawkins" userId="0a245f657dbcfc4c" providerId="LiveId" clId="{17C87FAB-9FA8-4FE4-963C-26CA9A30B9AD}" dt="2024-11-20T19:43:20.953" v="15145" actId="20577"/>
          <ac:spMkLst>
            <pc:docMk/>
            <pc:sldMk cId="1319264357" sldId="819"/>
            <ac:spMk id="3" creationId="{5A67C506-52FD-31F0-F3F0-C6E012C832DB}"/>
          </ac:spMkLst>
        </pc:spChg>
      </pc:sldChg>
      <pc:sldChg chg="modSp add del mod ord modTransition modAnim">
        <pc:chgData name="Bill Hawkins" userId="0a245f657dbcfc4c" providerId="LiveId" clId="{17C87FAB-9FA8-4FE4-963C-26CA9A30B9AD}" dt="2024-10-20T13:04:05.422" v="3663" actId="2696"/>
        <pc:sldMkLst>
          <pc:docMk/>
          <pc:sldMk cId="2503743598" sldId="819"/>
        </pc:sldMkLst>
      </pc:sldChg>
      <pc:sldChg chg="add del">
        <pc:chgData name="Bill Hawkins" userId="0a245f657dbcfc4c" providerId="LiveId" clId="{17C87FAB-9FA8-4FE4-963C-26CA9A30B9AD}" dt="2024-10-20T13:04:05.422" v="3663" actId="2696"/>
        <pc:sldMkLst>
          <pc:docMk/>
          <pc:sldMk cId="698127139" sldId="820"/>
        </pc:sldMkLst>
      </pc:sldChg>
      <pc:sldChg chg="modSp mod modTransition">
        <pc:chgData name="Bill Hawkins" userId="0a245f657dbcfc4c" providerId="LiveId" clId="{17C87FAB-9FA8-4FE4-963C-26CA9A30B9AD}" dt="2024-12-09T14:08:47.497" v="21525"/>
        <pc:sldMkLst>
          <pc:docMk/>
          <pc:sldMk cId="2044855323" sldId="820"/>
        </pc:sldMkLst>
        <pc:spChg chg="mod">
          <ac:chgData name="Bill Hawkins" userId="0a245f657dbcfc4c" providerId="LiveId" clId="{17C87FAB-9FA8-4FE4-963C-26CA9A30B9AD}" dt="2024-12-06T16:30:40.693" v="20938" actId="20577"/>
          <ac:spMkLst>
            <pc:docMk/>
            <pc:sldMk cId="2044855323" sldId="820"/>
            <ac:spMk id="3" creationId="{3868FB93-75CC-ACA8-445E-7BB6E2B61B90}"/>
          </ac:spMkLst>
        </pc:spChg>
      </pc:sldChg>
      <pc:sldChg chg="modSp mod modTransition">
        <pc:chgData name="Bill Hawkins" userId="0a245f657dbcfc4c" providerId="LiveId" clId="{17C87FAB-9FA8-4FE4-963C-26CA9A30B9AD}" dt="2024-12-09T14:08:47.497" v="21525"/>
        <pc:sldMkLst>
          <pc:docMk/>
          <pc:sldMk cId="1273382607" sldId="821"/>
        </pc:sldMkLst>
        <pc:spChg chg="mod">
          <ac:chgData name="Bill Hawkins" userId="0a245f657dbcfc4c" providerId="LiveId" clId="{17C87FAB-9FA8-4FE4-963C-26CA9A30B9AD}" dt="2024-10-20T13:05:00.984" v="3688" actId="20577"/>
          <ac:spMkLst>
            <pc:docMk/>
            <pc:sldMk cId="1273382607" sldId="821"/>
            <ac:spMk id="2" creationId="{1B0D3E9F-A6C7-F142-AD4F-AD3EDAF2BC24}"/>
          </ac:spMkLst>
        </pc:spChg>
      </pc:sldChg>
      <pc:sldChg chg="modSp add mod modTransition modAnim">
        <pc:chgData name="Bill Hawkins" userId="0a245f657dbcfc4c" providerId="LiveId" clId="{17C87FAB-9FA8-4FE4-963C-26CA9A30B9AD}" dt="2024-12-09T14:08:47.497" v="21525"/>
        <pc:sldMkLst>
          <pc:docMk/>
          <pc:sldMk cId="1569404257" sldId="822"/>
        </pc:sldMkLst>
        <pc:spChg chg="mod">
          <ac:chgData name="Bill Hawkins" userId="0a245f657dbcfc4c" providerId="LiveId" clId="{17C87FAB-9FA8-4FE4-963C-26CA9A30B9AD}" dt="2024-10-20T13:21:33.486" v="4310" actId="6549"/>
          <ac:spMkLst>
            <pc:docMk/>
            <pc:sldMk cId="1569404257" sldId="822"/>
            <ac:spMk id="3" creationId="{77EB180B-F541-7782-1F54-029FCA001055}"/>
          </ac:spMkLst>
        </pc:spChg>
      </pc:sldChg>
      <pc:sldChg chg="addSp delSp modSp new mod ord modTransition delAnim modAnim">
        <pc:chgData name="Bill Hawkins" userId="0a245f657dbcfc4c" providerId="LiveId" clId="{17C87FAB-9FA8-4FE4-963C-26CA9A30B9AD}" dt="2024-12-09T14:08:47.497" v="21525"/>
        <pc:sldMkLst>
          <pc:docMk/>
          <pc:sldMk cId="624735097" sldId="823"/>
        </pc:sldMkLst>
        <pc:spChg chg="add mod">
          <ac:chgData name="Bill Hawkins" userId="0a245f657dbcfc4c" providerId="LiveId" clId="{17C87FAB-9FA8-4FE4-963C-26CA9A30B9AD}" dt="2024-10-23T16:09:19.547" v="4914" actId="14100"/>
          <ac:spMkLst>
            <pc:docMk/>
            <pc:sldMk cId="624735097" sldId="823"/>
            <ac:spMk id="8" creationId="{235257B2-76F0-7281-25AE-0981D15FD0B6}"/>
          </ac:spMkLst>
        </pc:spChg>
        <pc:spChg chg="add mod">
          <ac:chgData name="Bill Hawkins" userId="0a245f657dbcfc4c" providerId="LiveId" clId="{17C87FAB-9FA8-4FE4-963C-26CA9A30B9AD}" dt="2024-10-23T16:08:46.661" v="4906" actId="14100"/>
          <ac:spMkLst>
            <pc:docMk/>
            <pc:sldMk cId="624735097" sldId="823"/>
            <ac:spMk id="9" creationId="{3913BA3D-8E96-89B6-7C4A-27023464A6FF}"/>
          </ac:spMkLst>
        </pc:spChg>
        <pc:spChg chg="add mod">
          <ac:chgData name="Bill Hawkins" userId="0a245f657dbcfc4c" providerId="LiveId" clId="{17C87FAB-9FA8-4FE4-963C-26CA9A30B9AD}" dt="2024-10-23T16:09:02.975" v="4910" actId="14100"/>
          <ac:spMkLst>
            <pc:docMk/>
            <pc:sldMk cId="624735097" sldId="823"/>
            <ac:spMk id="10" creationId="{650DFAAA-314B-F8E7-BDAA-1783C41C08E1}"/>
          </ac:spMkLst>
        </pc:spChg>
        <pc:picChg chg="add mod">
          <ac:chgData name="Bill Hawkins" userId="0a245f657dbcfc4c" providerId="LiveId" clId="{17C87FAB-9FA8-4FE4-963C-26CA9A30B9AD}" dt="2024-10-23T16:08:37.677" v="4903" actId="14100"/>
          <ac:picMkLst>
            <pc:docMk/>
            <pc:sldMk cId="624735097" sldId="823"/>
            <ac:picMk id="7" creationId="{DFB79332-4D71-18CE-E3F4-EA8FB8C6336E}"/>
          </ac:picMkLst>
        </pc:picChg>
      </pc:sldChg>
      <pc:sldChg chg="addSp delSp modSp new del mod modClrScheme delAnim modAnim chgLayout">
        <pc:chgData name="Bill Hawkins" userId="0a245f657dbcfc4c" providerId="LiveId" clId="{17C87FAB-9FA8-4FE4-963C-26CA9A30B9AD}" dt="2024-11-19T13:29:33.202" v="15015" actId="2696"/>
        <pc:sldMkLst>
          <pc:docMk/>
          <pc:sldMk cId="852218553" sldId="824"/>
        </pc:sldMkLst>
      </pc:sldChg>
      <pc:sldChg chg="modSp new mod modTransition modAnim">
        <pc:chgData name="Bill Hawkins" userId="0a245f657dbcfc4c" providerId="LiveId" clId="{17C87FAB-9FA8-4FE4-963C-26CA9A30B9AD}" dt="2024-12-09T14:08:47.497" v="21525"/>
        <pc:sldMkLst>
          <pc:docMk/>
          <pc:sldMk cId="831326389" sldId="825"/>
        </pc:sldMkLst>
        <pc:spChg chg="mod">
          <ac:chgData name="Bill Hawkins" userId="0a245f657dbcfc4c" providerId="LiveId" clId="{17C87FAB-9FA8-4FE4-963C-26CA9A30B9AD}" dt="2024-10-24T17:47:23.216" v="5027" actId="20577"/>
          <ac:spMkLst>
            <pc:docMk/>
            <pc:sldMk cId="831326389" sldId="825"/>
            <ac:spMk id="2" creationId="{3A1814C9-FF12-7A0E-0C3A-B96A73562FD0}"/>
          </ac:spMkLst>
        </pc:spChg>
        <pc:spChg chg="mod">
          <ac:chgData name="Bill Hawkins" userId="0a245f657dbcfc4c" providerId="LiveId" clId="{17C87FAB-9FA8-4FE4-963C-26CA9A30B9AD}" dt="2024-10-24T17:52:21.138" v="5426" actId="313"/>
          <ac:spMkLst>
            <pc:docMk/>
            <pc:sldMk cId="831326389" sldId="825"/>
            <ac:spMk id="3" creationId="{75E81976-27C0-D2E8-5847-4AF071F11752}"/>
          </ac:spMkLst>
        </pc:spChg>
      </pc:sldChg>
      <pc:sldChg chg="modSp new mod modTransition">
        <pc:chgData name="Bill Hawkins" userId="0a245f657dbcfc4c" providerId="LiveId" clId="{17C87FAB-9FA8-4FE4-963C-26CA9A30B9AD}" dt="2024-12-09T14:08:47.497" v="21525"/>
        <pc:sldMkLst>
          <pc:docMk/>
          <pc:sldMk cId="2641940877" sldId="826"/>
        </pc:sldMkLst>
        <pc:spChg chg="mod">
          <ac:chgData name="Bill Hawkins" userId="0a245f657dbcfc4c" providerId="LiveId" clId="{17C87FAB-9FA8-4FE4-963C-26CA9A30B9AD}" dt="2024-10-24T17:56:06.216" v="5633" actId="1076"/>
          <ac:spMkLst>
            <pc:docMk/>
            <pc:sldMk cId="2641940877" sldId="826"/>
            <ac:spMk id="2" creationId="{3AD1F7E9-E814-7931-36EB-C51C5BABD22E}"/>
          </ac:spMkLst>
        </pc:spChg>
        <pc:spChg chg="mod">
          <ac:chgData name="Bill Hawkins" userId="0a245f657dbcfc4c" providerId="LiveId" clId="{17C87FAB-9FA8-4FE4-963C-26CA9A30B9AD}" dt="2024-10-24T18:00:08.920" v="5651" actId="255"/>
          <ac:spMkLst>
            <pc:docMk/>
            <pc:sldMk cId="2641940877" sldId="826"/>
            <ac:spMk id="3" creationId="{FE726C2D-7D8F-F8D5-E0C8-CBE4AB3C381F}"/>
          </ac:spMkLst>
        </pc:spChg>
      </pc:sldChg>
      <pc:sldChg chg="modSp new mod modTransition">
        <pc:chgData name="Bill Hawkins" userId="0a245f657dbcfc4c" providerId="LiveId" clId="{17C87FAB-9FA8-4FE4-963C-26CA9A30B9AD}" dt="2024-12-09T14:08:47.497" v="21525"/>
        <pc:sldMkLst>
          <pc:docMk/>
          <pc:sldMk cId="91794194" sldId="827"/>
        </pc:sldMkLst>
        <pc:spChg chg="mod">
          <ac:chgData name="Bill Hawkins" userId="0a245f657dbcfc4c" providerId="LiveId" clId="{17C87FAB-9FA8-4FE4-963C-26CA9A30B9AD}" dt="2024-10-24T18:02:14.711" v="5667" actId="20577"/>
          <ac:spMkLst>
            <pc:docMk/>
            <pc:sldMk cId="91794194" sldId="827"/>
            <ac:spMk id="2" creationId="{D60E6A96-FA7D-70BA-562A-237E5BDEB955}"/>
          </ac:spMkLst>
        </pc:spChg>
        <pc:spChg chg="mod">
          <ac:chgData name="Bill Hawkins" userId="0a245f657dbcfc4c" providerId="LiveId" clId="{17C87FAB-9FA8-4FE4-963C-26CA9A30B9AD}" dt="2024-12-07T15:37:00.960" v="21465" actId="108"/>
          <ac:spMkLst>
            <pc:docMk/>
            <pc:sldMk cId="91794194" sldId="827"/>
            <ac:spMk id="3" creationId="{DB8A9C08-DCF2-EAF2-FAB6-921D13FE7D04}"/>
          </ac:spMkLst>
        </pc:spChg>
      </pc:sldChg>
      <pc:sldChg chg="modSp new mod modTransition">
        <pc:chgData name="Bill Hawkins" userId="0a245f657dbcfc4c" providerId="LiveId" clId="{17C87FAB-9FA8-4FE4-963C-26CA9A30B9AD}" dt="2024-12-09T14:08:47.497" v="21525"/>
        <pc:sldMkLst>
          <pc:docMk/>
          <pc:sldMk cId="1860869599" sldId="828"/>
        </pc:sldMkLst>
        <pc:spChg chg="mod">
          <ac:chgData name="Bill Hawkins" userId="0a245f657dbcfc4c" providerId="LiveId" clId="{17C87FAB-9FA8-4FE4-963C-26CA9A30B9AD}" dt="2024-11-04T14:58:36.359" v="6177" actId="20577"/>
          <ac:spMkLst>
            <pc:docMk/>
            <pc:sldMk cId="1860869599" sldId="828"/>
            <ac:spMk id="2" creationId="{E85D80E6-9B3E-E199-6A07-1E0295CD5033}"/>
          </ac:spMkLst>
        </pc:spChg>
        <pc:spChg chg="mod">
          <ac:chgData name="Bill Hawkins" userId="0a245f657dbcfc4c" providerId="LiveId" clId="{17C87FAB-9FA8-4FE4-963C-26CA9A30B9AD}" dt="2024-11-13T14:31:24.744" v="9938" actId="20577"/>
          <ac:spMkLst>
            <pc:docMk/>
            <pc:sldMk cId="1860869599" sldId="828"/>
            <ac:spMk id="3" creationId="{8B868273-D126-0512-A498-D1F316312313}"/>
          </ac:spMkLst>
        </pc:spChg>
      </pc:sldChg>
      <pc:sldChg chg="modSp add mod modTransition modAnim">
        <pc:chgData name="Bill Hawkins" userId="0a245f657dbcfc4c" providerId="LiveId" clId="{17C87FAB-9FA8-4FE4-963C-26CA9A30B9AD}" dt="2024-12-09T14:08:47.497" v="21525"/>
        <pc:sldMkLst>
          <pc:docMk/>
          <pc:sldMk cId="2486742105" sldId="829"/>
        </pc:sldMkLst>
        <pc:spChg chg="mod">
          <ac:chgData name="Bill Hawkins" userId="0a245f657dbcfc4c" providerId="LiveId" clId="{17C87FAB-9FA8-4FE4-963C-26CA9A30B9AD}" dt="2024-11-06T19:10:42.691" v="7104" actId="14100"/>
          <ac:spMkLst>
            <pc:docMk/>
            <pc:sldMk cId="2486742105" sldId="829"/>
            <ac:spMk id="2" creationId="{FEB6199B-AAC6-4F52-A7C2-1DE43BDB8403}"/>
          </ac:spMkLst>
        </pc:spChg>
        <pc:spChg chg="mod">
          <ac:chgData name="Bill Hawkins" userId="0a245f657dbcfc4c" providerId="LiveId" clId="{17C87FAB-9FA8-4FE4-963C-26CA9A30B9AD}" dt="2024-11-06T19:30:22.397" v="8113" actId="20577"/>
          <ac:spMkLst>
            <pc:docMk/>
            <pc:sldMk cId="2486742105" sldId="829"/>
            <ac:spMk id="3" creationId="{FC46DD9E-26F8-F220-40D9-328DBF81E5CB}"/>
          </ac:spMkLst>
        </pc:spChg>
      </pc:sldChg>
      <pc:sldChg chg="modSp add mod modTransition modAnim">
        <pc:chgData name="Bill Hawkins" userId="0a245f657dbcfc4c" providerId="LiveId" clId="{17C87FAB-9FA8-4FE4-963C-26CA9A30B9AD}" dt="2024-12-09T14:08:47.497" v="21525"/>
        <pc:sldMkLst>
          <pc:docMk/>
          <pc:sldMk cId="3211227703" sldId="830"/>
        </pc:sldMkLst>
        <pc:spChg chg="mod">
          <ac:chgData name="Bill Hawkins" userId="0a245f657dbcfc4c" providerId="LiveId" clId="{17C87FAB-9FA8-4FE4-963C-26CA9A30B9AD}" dt="2024-11-06T19:32:05.193" v="8227" actId="14100"/>
          <ac:spMkLst>
            <pc:docMk/>
            <pc:sldMk cId="3211227703" sldId="830"/>
            <ac:spMk id="2" creationId="{0E0BE2EE-46AF-676A-CC65-096F7A3EB865}"/>
          </ac:spMkLst>
        </pc:spChg>
        <pc:spChg chg="mod">
          <ac:chgData name="Bill Hawkins" userId="0a245f657dbcfc4c" providerId="LiveId" clId="{17C87FAB-9FA8-4FE4-963C-26CA9A30B9AD}" dt="2024-11-13T14:22:01.985" v="9331" actId="20577"/>
          <ac:spMkLst>
            <pc:docMk/>
            <pc:sldMk cId="3211227703" sldId="830"/>
            <ac:spMk id="3" creationId="{4C8D5C31-7DFA-224C-FF2B-B206BB704DA6}"/>
          </ac:spMkLst>
        </pc:spChg>
      </pc:sldChg>
      <pc:sldChg chg="modSp add del modAnim">
        <pc:chgData name="Bill Hawkins" userId="0a245f657dbcfc4c" providerId="LiveId" clId="{17C87FAB-9FA8-4FE4-963C-26CA9A30B9AD}" dt="2024-11-06T19:33:51.024" v="8256" actId="2696"/>
        <pc:sldMkLst>
          <pc:docMk/>
          <pc:sldMk cId="2923202180" sldId="831"/>
        </pc:sldMkLst>
      </pc:sldChg>
      <pc:sldChg chg="modSp add mod modTransition modAnim">
        <pc:chgData name="Bill Hawkins" userId="0a245f657dbcfc4c" providerId="LiveId" clId="{17C87FAB-9FA8-4FE4-963C-26CA9A30B9AD}" dt="2024-12-09T14:08:47.497" v="21525"/>
        <pc:sldMkLst>
          <pc:docMk/>
          <pc:sldMk cId="77901099" sldId="832"/>
        </pc:sldMkLst>
        <pc:spChg chg="mod">
          <ac:chgData name="Bill Hawkins" userId="0a245f657dbcfc4c" providerId="LiveId" clId="{17C87FAB-9FA8-4FE4-963C-26CA9A30B9AD}" dt="2024-11-06T19:48:18.569" v="8472" actId="14100"/>
          <ac:spMkLst>
            <pc:docMk/>
            <pc:sldMk cId="77901099" sldId="832"/>
            <ac:spMk id="2" creationId="{600B5E14-BA3C-470D-0B80-F836C750C1FD}"/>
          </ac:spMkLst>
        </pc:spChg>
        <pc:spChg chg="mod">
          <ac:chgData name="Bill Hawkins" userId="0a245f657dbcfc4c" providerId="LiveId" clId="{17C87FAB-9FA8-4FE4-963C-26CA9A30B9AD}" dt="2024-11-06T19:48:12.817" v="8471" actId="27636"/>
          <ac:spMkLst>
            <pc:docMk/>
            <pc:sldMk cId="77901099" sldId="832"/>
            <ac:spMk id="3" creationId="{122A7A2C-051C-0937-5E65-E1C4A88DC7D8}"/>
          </ac:spMkLst>
        </pc:spChg>
      </pc:sldChg>
      <pc:sldChg chg="modSp add mod modTransition modAnim">
        <pc:chgData name="Bill Hawkins" userId="0a245f657dbcfc4c" providerId="LiveId" clId="{17C87FAB-9FA8-4FE4-963C-26CA9A30B9AD}" dt="2024-12-09T14:08:47.497" v="21525"/>
        <pc:sldMkLst>
          <pc:docMk/>
          <pc:sldMk cId="1405728169" sldId="833"/>
        </pc:sldMkLst>
        <pc:spChg chg="mod">
          <ac:chgData name="Bill Hawkins" userId="0a245f657dbcfc4c" providerId="LiveId" clId="{17C87FAB-9FA8-4FE4-963C-26CA9A30B9AD}" dt="2024-11-27T15:20:44.535" v="18594" actId="12"/>
          <ac:spMkLst>
            <pc:docMk/>
            <pc:sldMk cId="1405728169" sldId="833"/>
            <ac:spMk id="3" creationId="{97F51CF0-FEF8-2F11-F9EA-F31FFB13403D}"/>
          </ac:spMkLst>
        </pc:spChg>
      </pc:sldChg>
      <pc:sldChg chg="modSp add mod modTransition modAnim">
        <pc:chgData name="Bill Hawkins" userId="0a245f657dbcfc4c" providerId="LiveId" clId="{17C87FAB-9FA8-4FE4-963C-26CA9A30B9AD}" dt="2024-12-09T14:08:47.497" v="21525"/>
        <pc:sldMkLst>
          <pc:docMk/>
          <pc:sldMk cId="1483263930" sldId="834"/>
        </pc:sldMkLst>
        <pc:spChg chg="mod">
          <ac:chgData name="Bill Hawkins" userId="0a245f657dbcfc4c" providerId="LiveId" clId="{17C87FAB-9FA8-4FE4-963C-26CA9A30B9AD}" dt="2024-12-05T14:26:08.884" v="19374" actId="20577"/>
          <ac:spMkLst>
            <pc:docMk/>
            <pc:sldMk cId="1483263930" sldId="834"/>
            <ac:spMk id="3" creationId="{416D47FC-F19A-1E4B-1408-D1BA52BA3052}"/>
          </ac:spMkLst>
        </pc:spChg>
      </pc:sldChg>
      <pc:sldChg chg="modSp add mod modTransition modAnim">
        <pc:chgData name="Bill Hawkins" userId="0a245f657dbcfc4c" providerId="LiveId" clId="{17C87FAB-9FA8-4FE4-963C-26CA9A30B9AD}" dt="2024-12-09T14:08:47.497" v="21525"/>
        <pc:sldMkLst>
          <pc:docMk/>
          <pc:sldMk cId="51365233" sldId="835"/>
        </pc:sldMkLst>
        <pc:spChg chg="mod">
          <ac:chgData name="Bill Hawkins" userId="0a245f657dbcfc4c" providerId="LiveId" clId="{17C87FAB-9FA8-4FE4-963C-26CA9A30B9AD}" dt="2024-11-13T15:19:02.477" v="11551" actId="20577"/>
          <ac:spMkLst>
            <pc:docMk/>
            <pc:sldMk cId="51365233" sldId="835"/>
            <ac:spMk id="3" creationId="{73ACEF98-66E6-1F2A-199E-67096B4C055E}"/>
          </ac:spMkLst>
        </pc:spChg>
      </pc:sldChg>
      <pc:sldChg chg="modSp add mod modTransition modAnim">
        <pc:chgData name="Bill Hawkins" userId="0a245f657dbcfc4c" providerId="LiveId" clId="{17C87FAB-9FA8-4FE4-963C-26CA9A30B9AD}" dt="2024-12-09T14:08:47.497" v="21525"/>
        <pc:sldMkLst>
          <pc:docMk/>
          <pc:sldMk cId="3641330042" sldId="836"/>
        </pc:sldMkLst>
        <pc:spChg chg="mod">
          <ac:chgData name="Bill Hawkins" userId="0a245f657dbcfc4c" providerId="LiveId" clId="{17C87FAB-9FA8-4FE4-963C-26CA9A30B9AD}" dt="2024-11-20T20:14:29.001" v="15332" actId="122"/>
          <ac:spMkLst>
            <pc:docMk/>
            <pc:sldMk cId="3641330042" sldId="836"/>
            <ac:spMk id="3" creationId="{FB28F8BA-0E75-161B-0162-3EC748FD65C0}"/>
          </ac:spMkLst>
        </pc:spChg>
      </pc:sldChg>
      <pc:sldChg chg="modSp add mod modTransition modAnim">
        <pc:chgData name="Bill Hawkins" userId="0a245f657dbcfc4c" providerId="LiveId" clId="{17C87FAB-9FA8-4FE4-963C-26CA9A30B9AD}" dt="2024-12-09T14:08:47.497" v="21525"/>
        <pc:sldMkLst>
          <pc:docMk/>
          <pc:sldMk cId="2104805615" sldId="837"/>
        </pc:sldMkLst>
        <pc:spChg chg="mod">
          <ac:chgData name="Bill Hawkins" userId="0a245f657dbcfc4c" providerId="LiveId" clId="{17C87FAB-9FA8-4FE4-963C-26CA9A30B9AD}" dt="2024-11-27T14:39:29.077" v="18407" actId="20577"/>
          <ac:spMkLst>
            <pc:docMk/>
            <pc:sldMk cId="2104805615" sldId="837"/>
            <ac:spMk id="3" creationId="{BF6DBF30-DE30-D32D-A54B-3EA972E82A11}"/>
          </ac:spMkLst>
        </pc:spChg>
      </pc:sldChg>
      <pc:sldChg chg="addSp delSp modSp add mod modTransition delAnim modAnim">
        <pc:chgData name="Bill Hawkins" userId="0a245f657dbcfc4c" providerId="LiveId" clId="{17C87FAB-9FA8-4FE4-963C-26CA9A30B9AD}" dt="2024-12-09T14:08:47.497" v="21525"/>
        <pc:sldMkLst>
          <pc:docMk/>
          <pc:sldMk cId="2138279942" sldId="838"/>
        </pc:sldMkLst>
        <pc:spChg chg="add mod">
          <ac:chgData name="Bill Hawkins" userId="0a245f657dbcfc4c" providerId="LiveId" clId="{17C87FAB-9FA8-4FE4-963C-26CA9A30B9AD}" dt="2024-11-13T14:45:09.112" v="10304" actId="1076"/>
          <ac:spMkLst>
            <pc:docMk/>
            <pc:sldMk cId="2138279942" sldId="838"/>
            <ac:spMk id="6" creationId="{7139EF83-5AA4-22D9-CAC9-0F001F72B547}"/>
          </ac:spMkLst>
        </pc:spChg>
        <pc:spChg chg="add mod">
          <ac:chgData name="Bill Hawkins" userId="0a245f657dbcfc4c" providerId="LiveId" clId="{17C87FAB-9FA8-4FE4-963C-26CA9A30B9AD}" dt="2024-11-13T14:46:29.511" v="10315" actId="1076"/>
          <ac:spMkLst>
            <pc:docMk/>
            <pc:sldMk cId="2138279942" sldId="838"/>
            <ac:spMk id="7" creationId="{92DE7FDB-3692-DE33-23F2-E20A789260D4}"/>
          </ac:spMkLst>
        </pc:spChg>
        <pc:spChg chg="add mod">
          <ac:chgData name="Bill Hawkins" userId="0a245f657dbcfc4c" providerId="LiveId" clId="{17C87FAB-9FA8-4FE4-963C-26CA9A30B9AD}" dt="2024-11-13T14:44:43.943" v="10302" actId="20577"/>
          <ac:spMkLst>
            <pc:docMk/>
            <pc:sldMk cId="2138279942" sldId="838"/>
            <ac:spMk id="8" creationId="{E622D92C-7B40-B4C8-B103-7C6D0E54C4FF}"/>
          </ac:spMkLst>
        </pc:spChg>
        <pc:picChg chg="add mod">
          <ac:chgData name="Bill Hawkins" userId="0a245f657dbcfc4c" providerId="LiveId" clId="{17C87FAB-9FA8-4FE4-963C-26CA9A30B9AD}" dt="2024-11-13T14:43:54.467" v="10263" actId="1076"/>
          <ac:picMkLst>
            <pc:docMk/>
            <pc:sldMk cId="2138279942" sldId="838"/>
            <ac:picMk id="5" creationId="{8D8EDA61-A737-7E98-FDF6-F704D341F168}"/>
          </ac:picMkLst>
        </pc:picChg>
      </pc:sldChg>
      <pc:sldChg chg="modSp add mod modTransition modAnim">
        <pc:chgData name="Bill Hawkins" userId="0a245f657dbcfc4c" providerId="LiveId" clId="{17C87FAB-9FA8-4FE4-963C-26CA9A30B9AD}" dt="2024-12-09T14:08:47.497" v="21525"/>
        <pc:sldMkLst>
          <pc:docMk/>
          <pc:sldMk cId="250667511" sldId="839"/>
        </pc:sldMkLst>
        <pc:spChg chg="mod">
          <ac:chgData name="Bill Hawkins" userId="0a245f657dbcfc4c" providerId="LiveId" clId="{17C87FAB-9FA8-4FE4-963C-26CA9A30B9AD}" dt="2024-11-13T15:01:42.711" v="11458" actId="113"/>
          <ac:spMkLst>
            <pc:docMk/>
            <pc:sldMk cId="250667511" sldId="839"/>
            <ac:spMk id="3" creationId="{B8F7E632-9615-D3FD-0C0C-6BFF4F82E3D8}"/>
          </ac:spMkLst>
        </pc:spChg>
      </pc:sldChg>
      <pc:sldChg chg="modSp add mod modTransition modAnim">
        <pc:chgData name="Bill Hawkins" userId="0a245f657dbcfc4c" providerId="LiveId" clId="{17C87FAB-9FA8-4FE4-963C-26CA9A30B9AD}" dt="2024-12-09T14:08:47.497" v="21525"/>
        <pc:sldMkLst>
          <pc:docMk/>
          <pc:sldMk cId="1736304278" sldId="840"/>
        </pc:sldMkLst>
        <pc:spChg chg="mod">
          <ac:chgData name="Bill Hawkins" userId="0a245f657dbcfc4c" providerId="LiveId" clId="{17C87FAB-9FA8-4FE4-963C-26CA9A30B9AD}" dt="2024-12-07T15:03:29.897" v="21454" actId="20577"/>
          <ac:spMkLst>
            <pc:docMk/>
            <pc:sldMk cId="1736304278" sldId="840"/>
            <ac:spMk id="3" creationId="{3395A410-8D2D-9B4D-861A-3AE29E047E55}"/>
          </ac:spMkLst>
        </pc:spChg>
      </pc:sldChg>
      <pc:sldChg chg="modSp add mod modTransition modAnim">
        <pc:chgData name="Bill Hawkins" userId="0a245f657dbcfc4c" providerId="LiveId" clId="{17C87FAB-9FA8-4FE4-963C-26CA9A30B9AD}" dt="2024-12-09T14:08:47.497" v="21525"/>
        <pc:sldMkLst>
          <pc:docMk/>
          <pc:sldMk cId="826869016" sldId="841"/>
        </pc:sldMkLst>
        <pc:spChg chg="mod">
          <ac:chgData name="Bill Hawkins" userId="0a245f657dbcfc4c" providerId="LiveId" clId="{17C87FAB-9FA8-4FE4-963C-26CA9A30B9AD}" dt="2024-12-07T15:04:23.412" v="21458" actId="20577"/>
          <ac:spMkLst>
            <pc:docMk/>
            <pc:sldMk cId="826869016" sldId="841"/>
            <ac:spMk id="3" creationId="{0EA9BB32-B5EA-409E-C19B-CBC671D16773}"/>
          </ac:spMkLst>
        </pc:spChg>
      </pc:sldChg>
      <pc:sldChg chg="modSp add mod modTransition modAnim">
        <pc:chgData name="Bill Hawkins" userId="0a245f657dbcfc4c" providerId="LiveId" clId="{17C87FAB-9FA8-4FE4-963C-26CA9A30B9AD}" dt="2024-12-09T14:13:48.798" v="21534"/>
        <pc:sldMkLst>
          <pc:docMk/>
          <pc:sldMk cId="3153378407" sldId="842"/>
        </pc:sldMkLst>
        <pc:spChg chg="mod">
          <ac:chgData name="Bill Hawkins" userId="0a245f657dbcfc4c" providerId="LiveId" clId="{17C87FAB-9FA8-4FE4-963C-26CA9A30B9AD}" dt="2024-12-07T14:56:54.250" v="21439" actId="20577"/>
          <ac:spMkLst>
            <pc:docMk/>
            <pc:sldMk cId="3153378407" sldId="842"/>
            <ac:spMk id="3" creationId="{050FDD81-93C4-2FDE-854B-11BF2B9AE1BE}"/>
          </ac:spMkLst>
        </pc:spChg>
      </pc:sldChg>
      <pc:sldChg chg="modSp add mod modTransition modAnim">
        <pc:chgData name="Bill Hawkins" userId="0a245f657dbcfc4c" providerId="LiveId" clId="{17C87FAB-9FA8-4FE4-963C-26CA9A30B9AD}" dt="2024-12-09T14:08:47.497" v="21525"/>
        <pc:sldMkLst>
          <pc:docMk/>
          <pc:sldMk cId="3236238290" sldId="843"/>
        </pc:sldMkLst>
        <pc:spChg chg="mod">
          <ac:chgData name="Bill Hawkins" userId="0a245f657dbcfc4c" providerId="LiveId" clId="{17C87FAB-9FA8-4FE4-963C-26CA9A30B9AD}" dt="2024-11-13T20:26:36.865" v="13036" actId="27636"/>
          <ac:spMkLst>
            <pc:docMk/>
            <pc:sldMk cId="3236238290" sldId="843"/>
            <ac:spMk id="2" creationId="{821DEC4C-12D5-A6EF-66C6-895212FA5B82}"/>
          </ac:spMkLst>
        </pc:spChg>
        <pc:spChg chg="mod">
          <ac:chgData name="Bill Hawkins" userId="0a245f657dbcfc4c" providerId="LiveId" clId="{17C87FAB-9FA8-4FE4-963C-26CA9A30B9AD}" dt="2024-12-04T18:46:32.018" v="18725" actId="20577"/>
          <ac:spMkLst>
            <pc:docMk/>
            <pc:sldMk cId="3236238290" sldId="843"/>
            <ac:spMk id="3" creationId="{685A90EE-4AA6-C1BC-8E20-5CAE6BE60923}"/>
          </ac:spMkLst>
        </pc:spChg>
      </pc:sldChg>
      <pc:sldChg chg="modSp add mod modTransition modAnim">
        <pc:chgData name="Bill Hawkins" userId="0a245f657dbcfc4c" providerId="LiveId" clId="{17C87FAB-9FA8-4FE4-963C-26CA9A30B9AD}" dt="2024-12-09T14:08:47.497" v="21525"/>
        <pc:sldMkLst>
          <pc:docMk/>
          <pc:sldMk cId="973371295" sldId="844"/>
        </pc:sldMkLst>
        <pc:spChg chg="mod">
          <ac:chgData name="Bill Hawkins" userId="0a245f657dbcfc4c" providerId="LiveId" clId="{17C87FAB-9FA8-4FE4-963C-26CA9A30B9AD}" dt="2024-11-13T20:32:36.450" v="13451" actId="27636"/>
          <ac:spMkLst>
            <pc:docMk/>
            <pc:sldMk cId="973371295" sldId="844"/>
            <ac:spMk id="2" creationId="{DE0EB7F9-FDD9-8643-CCED-E1090E8EC5EB}"/>
          </ac:spMkLst>
        </pc:spChg>
        <pc:spChg chg="mod">
          <ac:chgData name="Bill Hawkins" userId="0a245f657dbcfc4c" providerId="LiveId" clId="{17C87FAB-9FA8-4FE4-963C-26CA9A30B9AD}" dt="2024-11-27T15:16:34.727" v="18580" actId="14"/>
          <ac:spMkLst>
            <pc:docMk/>
            <pc:sldMk cId="973371295" sldId="844"/>
            <ac:spMk id="3" creationId="{AF3E60CD-6F32-0F9F-B162-47D190C2EFEA}"/>
          </ac:spMkLst>
        </pc:spChg>
      </pc:sldChg>
      <pc:sldChg chg="modSp add mod modTransition modAnim">
        <pc:chgData name="Bill Hawkins" userId="0a245f657dbcfc4c" providerId="LiveId" clId="{17C87FAB-9FA8-4FE4-963C-26CA9A30B9AD}" dt="2024-12-09T14:08:47.497" v="21525"/>
        <pc:sldMkLst>
          <pc:docMk/>
          <pc:sldMk cId="1729058440" sldId="845"/>
        </pc:sldMkLst>
        <pc:spChg chg="mod">
          <ac:chgData name="Bill Hawkins" userId="0a245f657dbcfc4c" providerId="LiveId" clId="{17C87FAB-9FA8-4FE4-963C-26CA9A30B9AD}" dt="2024-11-13T20:37:04.908" v="13813" actId="20577"/>
          <ac:spMkLst>
            <pc:docMk/>
            <pc:sldMk cId="1729058440" sldId="845"/>
            <ac:spMk id="3" creationId="{188CB1B4-CE7E-8754-1519-7F4C957C932F}"/>
          </ac:spMkLst>
        </pc:spChg>
      </pc:sldChg>
      <pc:sldChg chg="addSp delSp modSp new mod modTransition modClrScheme modAnim chgLayout">
        <pc:chgData name="Bill Hawkins" userId="0a245f657dbcfc4c" providerId="LiveId" clId="{17C87FAB-9FA8-4FE4-963C-26CA9A30B9AD}" dt="2024-12-09T14:08:47.497" v="21525"/>
        <pc:sldMkLst>
          <pc:docMk/>
          <pc:sldMk cId="1355111129" sldId="846"/>
        </pc:sldMkLst>
        <pc:spChg chg="add mod ord">
          <ac:chgData name="Bill Hawkins" userId="0a245f657dbcfc4c" providerId="LiveId" clId="{17C87FAB-9FA8-4FE4-963C-26CA9A30B9AD}" dt="2024-11-18T21:13:30.300" v="15011" actId="20577"/>
          <ac:spMkLst>
            <pc:docMk/>
            <pc:sldMk cId="1355111129" sldId="846"/>
            <ac:spMk id="4" creationId="{67923BE4-082C-FC71-EBD2-9910E6D5BE55}"/>
          </ac:spMkLst>
        </pc:spChg>
        <pc:spChg chg="add mod ord">
          <ac:chgData name="Bill Hawkins" userId="0a245f657dbcfc4c" providerId="LiveId" clId="{17C87FAB-9FA8-4FE4-963C-26CA9A30B9AD}" dt="2024-11-18T14:06:12" v="14525" actId="1076"/>
          <ac:spMkLst>
            <pc:docMk/>
            <pc:sldMk cId="1355111129" sldId="846"/>
            <ac:spMk id="5" creationId="{49748C41-EFF2-F883-BDE2-E41B5AD00A2E}"/>
          </ac:spMkLst>
        </pc:spChg>
      </pc:sldChg>
      <pc:sldChg chg="modSp new mod ord modTransition">
        <pc:chgData name="Bill Hawkins" userId="0a245f657dbcfc4c" providerId="LiveId" clId="{17C87FAB-9FA8-4FE4-963C-26CA9A30B9AD}" dt="2024-12-09T14:08:47.497" v="21525"/>
        <pc:sldMkLst>
          <pc:docMk/>
          <pc:sldMk cId="2375707459" sldId="847"/>
        </pc:sldMkLst>
        <pc:spChg chg="mod">
          <ac:chgData name="Bill Hawkins" userId="0a245f657dbcfc4c" providerId="LiveId" clId="{17C87FAB-9FA8-4FE4-963C-26CA9A30B9AD}" dt="2024-11-18T21:09:45.223" v="14806" actId="20577"/>
          <ac:spMkLst>
            <pc:docMk/>
            <pc:sldMk cId="2375707459" sldId="847"/>
            <ac:spMk id="2" creationId="{BE144087-376E-018F-F10C-83F9885CDCAE}"/>
          </ac:spMkLst>
        </pc:spChg>
        <pc:spChg chg="mod">
          <ac:chgData name="Bill Hawkins" userId="0a245f657dbcfc4c" providerId="LiveId" clId="{17C87FAB-9FA8-4FE4-963C-26CA9A30B9AD}" dt="2024-11-20T19:25:05.353" v="15140" actId="313"/>
          <ac:spMkLst>
            <pc:docMk/>
            <pc:sldMk cId="2375707459" sldId="847"/>
            <ac:spMk id="3" creationId="{315B604B-FED9-7A81-CC41-91E18F7FABA9}"/>
          </ac:spMkLst>
        </pc:spChg>
      </pc:sldChg>
      <pc:sldChg chg="addSp delSp modSp new mod modTransition delAnim modAnim">
        <pc:chgData name="Bill Hawkins" userId="0a245f657dbcfc4c" providerId="LiveId" clId="{17C87FAB-9FA8-4FE4-963C-26CA9A30B9AD}" dt="2024-12-09T14:08:47.497" v="21525"/>
        <pc:sldMkLst>
          <pc:docMk/>
          <pc:sldMk cId="330242067" sldId="848"/>
        </pc:sldMkLst>
        <pc:spChg chg="add mod">
          <ac:chgData name="Bill Hawkins" userId="0a245f657dbcfc4c" providerId="LiveId" clId="{17C87FAB-9FA8-4FE4-963C-26CA9A30B9AD}" dt="2024-12-04T16:11:23.896" v="18624" actId="14100"/>
          <ac:spMkLst>
            <pc:docMk/>
            <pc:sldMk cId="330242067" sldId="848"/>
            <ac:spMk id="2" creationId="{702A7BC4-73B1-053C-F616-06EA38A98898}"/>
          </ac:spMkLst>
        </pc:spChg>
        <pc:spChg chg="add mod">
          <ac:chgData name="Bill Hawkins" userId="0a245f657dbcfc4c" providerId="LiveId" clId="{17C87FAB-9FA8-4FE4-963C-26CA9A30B9AD}" dt="2024-11-18T19:11:50.173" v="14569" actId="14100"/>
          <ac:spMkLst>
            <pc:docMk/>
            <pc:sldMk cId="330242067" sldId="848"/>
            <ac:spMk id="4" creationId="{23FBD3B9-76F3-D41C-8343-3BA588872659}"/>
          </ac:spMkLst>
        </pc:spChg>
        <pc:spChg chg="add mod">
          <ac:chgData name="Bill Hawkins" userId="0a245f657dbcfc4c" providerId="LiveId" clId="{17C87FAB-9FA8-4FE4-963C-26CA9A30B9AD}" dt="2024-11-19T13:30:47.266" v="15017" actId="14100"/>
          <ac:spMkLst>
            <pc:docMk/>
            <pc:sldMk cId="330242067" sldId="848"/>
            <ac:spMk id="6" creationId="{80658A99-D1D4-6990-9C91-63969D538A40}"/>
          </ac:spMkLst>
        </pc:spChg>
        <pc:spChg chg="add mod">
          <ac:chgData name="Bill Hawkins" userId="0a245f657dbcfc4c" providerId="LiveId" clId="{17C87FAB-9FA8-4FE4-963C-26CA9A30B9AD}" dt="2024-11-18T19:12:41.653" v="14577" actId="14100"/>
          <ac:spMkLst>
            <pc:docMk/>
            <pc:sldMk cId="330242067" sldId="848"/>
            <ac:spMk id="7" creationId="{6B36F2B2-A7E2-A208-D8BA-C367A3CF9E18}"/>
          </ac:spMkLst>
        </pc:spChg>
        <pc:spChg chg="add mod">
          <ac:chgData name="Bill Hawkins" userId="0a245f657dbcfc4c" providerId="LiveId" clId="{17C87FAB-9FA8-4FE4-963C-26CA9A30B9AD}" dt="2024-11-18T19:13:08.571" v="14583" actId="14100"/>
          <ac:spMkLst>
            <pc:docMk/>
            <pc:sldMk cId="330242067" sldId="848"/>
            <ac:spMk id="8" creationId="{4D98EE37-C398-789C-82E3-39BD24A571CB}"/>
          </ac:spMkLst>
        </pc:spChg>
        <pc:spChg chg="add mod">
          <ac:chgData name="Bill Hawkins" userId="0a245f657dbcfc4c" providerId="LiveId" clId="{17C87FAB-9FA8-4FE4-963C-26CA9A30B9AD}" dt="2024-11-18T19:17:59.537" v="14601" actId="14100"/>
          <ac:spMkLst>
            <pc:docMk/>
            <pc:sldMk cId="330242067" sldId="848"/>
            <ac:spMk id="9" creationId="{DA8E870D-107C-843C-5F11-CD5F7BC888CD}"/>
          </ac:spMkLst>
        </pc:spChg>
        <pc:spChg chg="add mod">
          <ac:chgData name="Bill Hawkins" userId="0a245f657dbcfc4c" providerId="LiveId" clId="{17C87FAB-9FA8-4FE4-963C-26CA9A30B9AD}" dt="2024-11-18T19:12:58.220" v="14580" actId="14100"/>
          <ac:spMkLst>
            <pc:docMk/>
            <pc:sldMk cId="330242067" sldId="848"/>
            <ac:spMk id="10" creationId="{4FFA21E8-3219-9241-E336-94808380825D}"/>
          </ac:spMkLst>
        </pc:spChg>
        <pc:spChg chg="add mod">
          <ac:chgData name="Bill Hawkins" userId="0a245f657dbcfc4c" providerId="LiveId" clId="{17C87FAB-9FA8-4FE4-963C-26CA9A30B9AD}" dt="2024-11-18T19:14:28.802" v="14589" actId="14100"/>
          <ac:spMkLst>
            <pc:docMk/>
            <pc:sldMk cId="330242067" sldId="848"/>
            <ac:spMk id="11" creationId="{C4917A3D-A950-A419-1291-634C124ED1AA}"/>
          </ac:spMkLst>
        </pc:spChg>
        <pc:spChg chg="add mod">
          <ac:chgData name="Bill Hawkins" userId="0a245f657dbcfc4c" providerId="LiveId" clId="{17C87FAB-9FA8-4FE4-963C-26CA9A30B9AD}" dt="2024-11-18T19:17:02.811" v="14597" actId="1076"/>
          <ac:spMkLst>
            <pc:docMk/>
            <pc:sldMk cId="330242067" sldId="848"/>
            <ac:spMk id="12" creationId="{92F30E52-0914-AE58-8FF0-A12846C80751}"/>
          </ac:spMkLst>
        </pc:spChg>
        <pc:spChg chg="add mod">
          <ac:chgData name="Bill Hawkins" userId="0a245f657dbcfc4c" providerId="LiveId" clId="{17C87FAB-9FA8-4FE4-963C-26CA9A30B9AD}" dt="2024-12-06T16:04:45.913" v="20898" actId="14100"/>
          <ac:spMkLst>
            <pc:docMk/>
            <pc:sldMk cId="330242067" sldId="848"/>
            <ac:spMk id="13" creationId="{6FCB8B78-12FF-B738-7AD7-945551FF7C2E}"/>
          </ac:spMkLst>
        </pc:spChg>
        <pc:spChg chg="add mod">
          <ac:chgData name="Bill Hawkins" userId="0a245f657dbcfc4c" providerId="LiveId" clId="{17C87FAB-9FA8-4FE4-963C-26CA9A30B9AD}" dt="2024-11-19T14:18:26.537" v="15086" actId="14100"/>
          <ac:spMkLst>
            <pc:docMk/>
            <pc:sldMk cId="330242067" sldId="848"/>
            <ac:spMk id="14" creationId="{5998F39C-CC88-6141-89E6-90796CB79AB3}"/>
          </ac:spMkLst>
        </pc:spChg>
        <pc:spChg chg="add mod">
          <ac:chgData name="Bill Hawkins" userId="0a245f657dbcfc4c" providerId="LiveId" clId="{17C87FAB-9FA8-4FE4-963C-26CA9A30B9AD}" dt="2024-11-19T14:48:00.545" v="15114" actId="14100"/>
          <ac:spMkLst>
            <pc:docMk/>
            <pc:sldMk cId="330242067" sldId="848"/>
            <ac:spMk id="15" creationId="{FE410819-5268-50E9-37DA-16589E08CE71}"/>
          </ac:spMkLst>
        </pc:spChg>
        <pc:picChg chg="add mod">
          <ac:chgData name="Bill Hawkins" userId="0a245f657dbcfc4c" providerId="LiveId" clId="{17C87FAB-9FA8-4FE4-963C-26CA9A30B9AD}" dt="2024-11-18T19:11:29.639" v="14564" actId="1076"/>
          <ac:picMkLst>
            <pc:docMk/>
            <pc:sldMk cId="330242067" sldId="848"/>
            <ac:picMk id="3" creationId="{AB89C5F9-957F-E4D3-1E7E-E7C3808921D4}"/>
          </ac:picMkLst>
        </pc:picChg>
      </pc:sldChg>
      <pc:sldChg chg="addSp delSp modSp new mod modTransition delAnim modAnim">
        <pc:chgData name="Bill Hawkins" userId="0a245f657dbcfc4c" providerId="LiveId" clId="{17C87FAB-9FA8-4FE4-963C-26CA9A30B9AD}" dt="2024-12-09T14:08:47.497" v="21525"/>
        <pc:sldMkLst>
          <pc:docMk/>
          <pc:sldMk cId="488406541" sldId="849"/>
        </pc:sldMkLst>
        <pc:spChg chg="add mod">
          <ac:chgData name="Bill Hawkins" userId="0a245f657dbcfc4c" providerId="LiveId" clId="{17C87FAB-9FA8-4FE4-963C-26CA9A30B9AD}" dt="2024-11-18T20:11:23.457" v="14659" actId="14100"/>
          <ac:spMkLst>
            <pc:docMk/>
            <pc:sldMk cId="488406541" sldId="849"/>
            <ac:spMk id="4" creationId="{FEEFD2AE-5F24-3A45-E91F-EBB279BB3A45}"/>
          </ac:spMkLst>
        </pc:spChg>
        <pc:spChg chg="add mod">
          <ac:chgData name="Bill Hawkins" userId="0a245f657dbcfc4c" providerId="LiveId" clId="{17C87FAB-9FA8-4FE4-963C-26CA9A30B9AD}" dt="2024-11-18T20:11:25.005" v="14662" actId="14100"/>
          <ac:spMkLst>
            <pc:docMk/>
            <pc:sldMk cId="488406541" sldId="849"/>
            <ac:spMk id="5" creationId="{4F9416BF-AF6B-4100-C418-712CDE773D56}"/>
          </ac:spMkLst>
        </pc:spChg>
        <pc:spChg chg="add mod">
          <ac:chgData name="Bill Hawkins" userId="0a245f657dbcfc4c" providerId="LiveId" clId="{17C87FAB-9FA8-4FE4-963C-26CA9A30B9AD}" dt="2024-11-18T20:11:31.836" v="14671" actId="1076"/>
          <ac:spMkLst>
            <pc:docMk/>
            <pc:sldMk cId="488406541" sldId="849"/>
            <ac:spMk id="6" creationId="{710E0272-8B78-1830-EDEF-C9C0D08817E1}"/>
          </ac:spMkLst>
        </pc:spChg>
        <pc:spChg chg="add mod">
          <ac:chgData name="Bill Hawkins" userId="0a245f657dbcfc4c" providerId="LiveId" clId="{17C87FAB-9FA8-4FE4-963C-26CA9A30B9AD}" dt="2024-11-18T20:12:15.422" v="14675" actId="1076"/>
          <ac:spMkLst>
            <pc:docMk/>
            <pc:sldMk cId="488406541" sldId="849"/>
            <ac:spMk id="8" creationId="{8D0643B1-860C-EB76-7C29-843F0E5767C3}"/>
          </ac:spMkLst>
        </pc:spChg>
        <pc:spChg chg="add mod">
          <ac:chgData name="Bill Hawkins" userId="0a245f657dbcfc4c" providerId="LiveId" clId="{17C87FAB-9FA8-4FE4-963C-26CA9A30B9AD}" dt="2024-12-04T16:22:09.590" v="18649" actId="14100"/>
          <ac:spMkLst>
            <pc:docMk/>
            <pc:sldMk cId="488406541" sldId="849"/>
            <ac:spMk id="9" creationId="{7920599F-29D1-780F-0AB2-75A667A63E77}"/>
          </ac:spMkLst>
        </pc:spChg>
        <pc:spChg chg="add mod">
          <ac:chgData name="Bill Hawkins" userId="0a245f657dbcfc4c" providerId="LiveId" clId="{17C87FAB-9FA8-4FE4-963C-26CA9A30B9AD}" dt="2024-11-18T20:11:27.535" v="14667" actId="14100"/>
          <ac:spMkLst>
            <pc:docMk/>
            <pc:sldMk cId="488406541" sldId="849"/>
            <ac:spMk id="10" creationId="{011EDE4C-C823-CE20-020B-4A2A90F3D1D4}"/>
          </ac:spMkLst>
        </pc:spChg>
        <pc:spChg chg="add mod">
          <ac:chgData name="Bill Hawkins" userId="0a245f657dbcfc4c" providerId="LiveId" clId="{17C87FAB-9FA8-4FE4-963C-26CA9A30B9AD}" dt="2024-11-18T20:12:58.931" v="14683" actId="1076"/>
          <ac:spMkLst>
            <pc:docMk/>
            <pc:sldMk cId="488406541" sldId="849"/>
            <ac:spMk id="11" creationId="{A50B341D-01F4-6E10-7D8D-D9E8FEEB3C14}"/>
          </ac:spMkLst>
        </pc:spChg>
        <pc:spChg chg="add mod">
          <ac:chgData name="Bill Hawkins" userId="0a245f657dbcfc4c" providerId="LiveId" clId="{17C87FAB-9FA8-4FE4-963C-26CA9A30B9AD}" dt="2024-11-18T20:23:01.158" v="14702" actId="1076"/>
          <ac:spMkLst>
            <pc:docMk/>
            <pc:sldMk cId="488406541" sldId="849"/>
            <ac:spMk id="12" creationId="{9FC8F88F-43BF-7474-8D54-E764C5F6C8F8}"/>
          </ac:spMkLst>
        </pc:spChg>
        <pc:spChg chg="add mod">
          <ac:chgData name="Bill Hawkins" userId="0a245f657dbcfc4c" providerId="LiveId" clId="{17C87FAB-9FA8-4FE4-963C-26CA9A30B9AD}" dt="2024-11-18T20:20:54.726" v="14690" actId="14100"/>
          <ac:spMkLst>
            <pc:docMk/>
            <pc:sldMk cId="488406541" sldId="849"/>
            <ac:spMk id="13" creationId="{27A0216E-1126-B58C-E7E2-E0B63CEA8AED}"/>
          </ac:spMkLst>
        </pc:spChg>
        <pc:spChg chg="add mod">
          <ac:chgData name="Bill Hawkins" userId="0a245f657dbcfc4c" providerId="LiveId" clId="{17C87FAB-9FA8-4FE4-963C-26CA9A30B9AD}" dt="2024-11-18T20:21:34.179" v="14695" actId="14100"/>
          <ac:spMkLst>
            <pc:docMk/>
            <pc:sldMk cId="488406541" sldId="849"/>
            <ac:spMk id="14" creationId="{0877CA49-B0B7-A971-A7D6-D0E9C290FFD8}"/>
          </ac:spMkLst>
        </pc:spChg>
        <pc:spChg chg="add mod">
          <ac:chgData name="Bill Hawkins" userId="0a245f657dbcfc4c" providerId="LiveId" clId="{17C87FAB-9FA8-4FE4-963C-26CA9A30B9AD}" dt="2024-11-18T20:21:47.170" v="14697" actId="1076"/>
          <ac:spMkLst>
            <pc:docMk/>
            <pc:sldMk cId="488406541" sldId="849"/>
            <ac:spMk id="15" creationId="{B08A5B6F-5B52-08B3-5C2D-647A0CF498DB}"/>
          </ac:spMkLst>
        </pc:spChg>
        <pc:spChg chg="add mod">
          <ac:chgData name="Bill Hawkins" userId="0a245f657dbcfc4c" providerId="LiveId" clId="{17C87FAB-9FA8-4FE4-963C-26CA9A30B9AD}" dt="2024-11-18T20:22:48.345" v="14701" actId="1076"/>
          <ac:spMkLst>
            <pc:docMk/>
            <pc:sldMk cId="488406541" sldId="849"/>
            <ac:spMk id="17" creationId="{1AC895F3-743E-6C59-303A-DA873CEB1600}"/>
          </ac:spMkLst>
        </pc:spChg>
        <pc:spChg chg="add mod">
          <ac:chgData name="Bill Hawkins" userId="0a245f657dbcfc4c" providerId="LiveId" clId="{17C87FAB-9FA8-4FE4-963C-26CA9A30B9AD}" dt="2024-11-18T20:23:24.450" v="14705" actId="14100"/>
          <ac:spMkLst>
            <pc:docMk/>
            <pc:sldMk cId="488406541" sldId="849"/>
            <ac:spMk id="18" creationId="{CA42A970-967B-220D-F47E-8D166BF400FC}"/>
          </ac:spMkLst>
        </pc:spChg>
        <pc:spChg chg="add mod">
          <ac:chgData name="Bill Hawkins" userId="0a245f657dbcfc4c" providerId="LiveId" clId="{17C87FAB-9FA8-4FE4-963C-26CA9A30B9AD}" dt="2024-11-18T20:23:38.169" v="14708" actId="14100"/>
          <ac:spMkLst>
            <pc:docMk/>
            <pc:sldMk cId="488406541" sldId="849"/>
            <ac:spMk id="19" creationId="{B209811C-11A2-111C-345C-140113A009FB}"/>
          </ac:spMkLst>
        </pc:spChg>
        <pc:spChg chg="add mod">
          <ac:chgData name="Bill Hawkins" userId="0a245f657dbcfc4c" providerId="LiveId" clId="{17C87FAB-9FA8-4FE4-963C-26CA9A30B9AD}" dt="2024-11-18T20:24:02.234" v="14710" actId="1076"/>
          <ac:spMkLst>
            <pc:docMk/>
            <pc:sldMk cId="488406541" sldId="849"/>
            <ac:spMk id="20" creationId="{B78659A1-BDF1-8FFA-85EB-C2136871948A}"/>
          </ac:spMkLst>
        </pc:spChg>
        <pc:picChg chg="add mod">
          <ac:chgData name="Bill Hawkins" userId="0a245f657dbcfc4c" providerId="LiveId" clId="{17C87FAB-9FA8-4FE4-963C-26CA9A30B9AD}" dt="2024-11-18T20:12:54.863" v="14682" actId="1076"/>
          <ac:picMkLst>
            <pc:docMk/>
            <pc:sldMk cId="488406541" sldId="849"/>
            <ac:picMk id="3" creationId="{270AD08E-7E3A-2EF0-F873-326456D04DA0}"/>
          </ac:picMkLst>
        </pc:picChg>
        <pc:cxnChg chg="add mod">
          <ac:chgData name="Bill Hawkins" userId="0a245f657dbcfc4c" providerId="LiveId" clId="{17C87FAB-9FA8-4FE4-963C-26CA9A30B9AD}" dt="2024-12-04T16:18:21.244" v="18644" actId="1582"/>
          <ac:cxnSpMkLst>
            <pc:docMk/>
            <pc:sldMk cId="488406541" sldId="849"/>
            <ac:cxnSpMk id="7" creationId="{50747EBE-5D50-7B9E-83A4-820E2DDC552F}"/>
          </ac:cxnSpMkLst>
        </pc:cxnChg>
        <pc:cxnChg chg="add mod">
          <ac:chgData name="Bill Hawkins" userId="0a245f657dbcfc4c" providerId="LiveId" clId="{17C87FAB-9FA8-4FE4-963C-26CA9A30B9AD}" dt="2024-12-04T16:23:27.304" v="18655" actId="14100"/>
          <ac:cxnSpMkLst>
            <pc:docMk/>
            <pc:sldMk cId="488406541" sldId="849"/>
            <ac:cxnSpMk id="16" creationId="{F760CFCB-678F-7378-B512-EA291DD7A787}"/>
          </ac:cxnSpMkLst>
        </pc:cxnChg>
      </pc:sldChg>
      <pc:sldChg chg="addSp modSp new mod modTransition modAnim">
        <pc:chgData name="Bill Hawkins" userId="0a245f657dbcfc4c" providerId="LiveId" clId="{17C87FAB-9FA8-4FE4-963C-26CA9A30B9AD}" dt="2024-12-09T14:08:47.497" v="21525"/>
        <pc:sldMkLst>
          <pc:docMk/>
          <pc:sldMk cId="850714839" sldId="850"/>
        </pc:sldMkLst>
        <pc:spChg chg="add mod">
          <ac:chgData name="Bill Hawkins" userId="0a245f657dbcfc4c" providerId="LiveId" clId="{17C87FAB-9FA8-4FE4-963C-26CA9A30B9AD}" dt="2024-11-20T19:22:08.441" v="15130" actId="1076"/>
          <ac:spMkLst>
            <pc:docMk/>
            <pc:sldMk cId="850714839" sldId="850"/>
            <ac:spMk id="2" creationId="{FA6B2EF2-71F8-B8FA-D7D2-57A8081D09A2}"/>
          </ac:spMkLst>
        </pc:spChg>
        <pc:spChg chg="add mod">
          <ac:chgData name="Bill Hawkins" userId="0a245f657dbcfc4c" providerId="LiveId" clId="{17C87FAB-9FA8-4FE4-963C-26CA9A30B9AD}" dt="2024-11-18T20:40:37.132" v="14745" actId="14100"/>
          <ac:spMkLst>
            <pc:docMk/>
            <pc:sldMk cId="850714839" sldId="850"/>
            <ac:spMk id="4" creationId="{C36B8859-DD12-003C-7225-53F75195A94B}"/>
          </ac:spMkLst>
        </pc:spChg>
        <pc:spChg chg="add mod">
          <ac:chgData name="Bill Hawkins" userId="0a245f657dbcfc4c" providerId="LiveId" clId="{17C87FAB-9FA8-4FE4-963C-26CA9A30B9AD}" dt="2024-11-20T19:23:11.919" v="15134" actId="1076"/>
          <ac:spMkLst>
            <pc:docMk/>
            <pc:sldMk cId="850714839" sldId="850"/>
            <ac:spMk id="5" creationId="{912727C9-85D5-06C9-9231-9808CCA6ADD6}"/>
          </ac:spMkLst>
        </pc:spChg>
        <pc:spChg chg="add mod">
          <ac:chgData name="Bill Hawkins" userId="0a245f657dbcfc4c" providerId="LiveId" clId="{17C87FAB-9FA8-4FE4-963C-26CA9A30B9AD}" dt="2024-11-18T20:43:09.959" v="14749" actId="1076"/>
          <ac:spMkLst>
            <pc:docMk/>
            <pc:sldMk cId="850714839" sldId="850"/>
            <ac:spMk id="6" creationId="{3CCAE8BC-4ED4-6856-5AE4-9AF8C6399201}"/>
          </ac:spMkLst>
        </pc:spChg>
        <pc:spChg chg="add mod">
          <ac:chgData name="Bill Hawkins" userId="0a245f657dbcfc4c" providerId="LiveId" clId="{17C87FAB-9FA8-4FE4-963C-26CA9A30B9AD}" dt="2024-11-18T20:45:18.915" v="14759" actId="14100"/>
          <ac:spMkLst>
            <pc:docMk/>
            <pc:sldMk cId="850714839" sldId="850"/>
            <ac:spMk id="7" creationId="{5AD43562-5DDF-A4CB-72EE-0AC30AC5D943}"/>
          </ac:spMkLst>
        </pc:spChg>
        <pc:spChg chg="add mod">
          <ac:chgData name="Bill Hawkins" userId="0a245f657dbcfc4c" providerId="LiveId" clId="{17C87FAB-9FA8-4FE4-963C-26CA9A30B9AD}" dt="2024-11-18T20:47:24.809" v="14778" actId="14100"/>
          <ac:spMkLst>
            <pc:docMk/>
            <pc:sldMk cId="850714839" sldId="850"/>
            <ac:spMk id="8" creationId="{02565BB7-D343-7306-FD9D-A9194483853B}"/>
          </ac:spMkLst>
        </pc:spChg>
        <pc:spChg chg="add mod">
          <ac:chgData name="Bill Hawkins" userId="0a245f657dbcfc4c" providerId="LiveId" clId="{17C87FAB-9FA8-4FE4-963C-26CA9A30B9AD}" dt="2024-11-18T20:47:04.269" v="14777" actId="14100"/>
          <ac:spMkLst>
            <pc:docMk/>
            <pc:sldMk cId="850714839" sldId="850"/>
            <ac:spMk id="9" creationId="{CCC6BB12-7888-6FCE-61BA-2872FC564EC0}"/>
          </ac:spMkLst>
        </pc:spChg>
        <pc:spChg chg="add mod">
          <ac:chgData name="Bill Hawkins" userId="0a245f657dbcfc4c" providerId="LiveId" clId="{17C87FAB-9FA8-4FE4-963C-26CA9A30B9AD}" dt="2024-11-18T20:45:39.846" v="14761" actId="1076"/>
          <ac:spMkLst>
            <pc:docMk/>
            <pc:sldMk cId="850714839" sldId="850"/>
            <ac:spMk id="10" creationId="{71D3FB8E-8497-F2EC-9AA5-4B49F91FF0D0}"/>
          </ac:spMkLst>
        </pc:spChg>
        <pc:spChg chg="add mod">
          <ac:chgData name="Bill Hawkins" userId="0a245f657dbcfc4c" providerId="LiveId" clId="{17C87FAB-9FA8-4FE4-963C-26CA9A30B9AD}" dt="2024-11-18T20:45:58.133" v="14764" actId="14100"/>
          <ac:spMkLst>
            <pc:docMk/>
            <pc:sldMk cId="850714839" sldId="850"/>
            <ac:spMk id="11" creationId="{2E065C1F-3AF8-F9BE-5F6D-EB658B40DF7F}"/>
          </ac:spMkLst>
        </pc:spChg>
        <pc:spChg chg="add mod">
          <ac:chgData name="Bill Hawkins" userId="0a245f657dbcfc4c" providerId="LiveId" clId="{17C87FAB-9FA8-4FE4-963C-26CA9A30B9AD}" dt="2024-11-18T20:46:10.238" v="14767" actId="14100"/>
          <ac:spMkLst>
            <pc:docMk/>
            <pc:sldMk cId="850714839" sldId="850"/>
            <ac:spMk id="12" creationId="{4EC1DFF9-8D3B-DC90-E61C-D2CFEDFFF393}"/>
          </ac:spMkLst>
        </pc:spChg>
        <pc:picChg chg="add mod">
          <ac:chgData name="Bill Hawkins" userId="0a245f657dbcfc4c" providerId="LiveId" clId="{17C87FAB-9FA8-4FE4-963C-26CA9A30B9AD}" dt="2024-11-18T19:07:32.834" v="14547" actId="1076"/>
          <ac:picMkLst>
            <pc:docMk/>
            <pc:sldMk cId="850714839" sldId="850"/>
            <ac:picMk id="3" creationId="{6209EA87-A42E-A829-F982-D3173A951FF1}"/>
          </ac:picMkLst>
        </pc:picChg>
      </pc:sldChg>
      <pc:sldChg chg="addSp modSp new mod modTransition modAnim">
        <pc:chgData name="Bill Hawkins" userId="0a245f657dbcfc4c" providerId="LiveId" clId="{17C87FAB-9FA8-4FE4-963C-26CA9A30B9AD}" dt="2024-12-09T14:08:47.497" v="21525"/>
        <pc:sldMkLst>
          <pc:docMk/>
          <pc:sldMk cId="1073429576" sldId="851"/>
        </pc:sldMkLst>
        <pc:spChg chg="add mod">
          <ac:chgData name="Bill Hawkins" userId="0a245f657dbcfc4c" providerId="LiveId" clId="{17C87FAB-9FA8-4FE4-963C-26CA9A30B9AD}" dt="2024-11-18T21:06:48.138" v="14784" actId="1076"/>
          <ac:spMkLst>
            <pc:docMk/>
            <pc:sldMk cId="1073429576" sldId="851"/>
            <ac:spMk id="4" creationId="{023A298F-C966-9B83-44E7-DC54A64FFFB4}"/>
          </ac:spMkLst>
        </pc:spChg>
        <pc:spChg chg="add mod">
          <ac:chgData name="Bill Hawkins" userId="0a245f657dbcfc4c" providerId="LiveId" clId="{17C87FAB-9FA8-4FE4-963C-26CA9A30B9AD}" dt="2024-11-18T21:07:13.216" v="14788" actId="14100"/>
          <ac:spMkLst>
            <pc:docMk/>
            <pc:sldMk cId="1073429576" sldId="851"/>
            <ac:spMk id="5" creationId="{357BC4FA-2563-FF01-02E5-520F4CC72A1C}"/>
          </ac:spMkLst>
        </pc:spChg>
        <pc:spChg chg="add mod">
          <ac:chgData name="Bill Hawkins" userId="0a245f657dbcfc4c" providerId="LiveId" clId="{17C87FAB-9FA8-4FE4-963C-26CA9A30B9AD}" dt="2024-11-19T14:27:19.076" v="15094" actId="14100"/>
          <ac:spMkLst>
            <pc:docMk/>
            <pc:sldMk cId="1073429576" sldId="851"/>
            <ac:spMk id="6" creationId="{64CDDDB2-8F17-8B18-E138-29C43C58417E}"/>
          </ac:spMkLst>
        </pc:spChg>
        <pc:spChg chg="add mod">
          <ac:chgData name="Bill Hawkins" userId="0a245f657dbcfc4c" providerId="LiveId" clId="{17C87FAB-9FA8-4FE4-963C-26CA9A30B9AD}" dt="2024-11-19T14:27:30.696" v="15096" actId="1076"/>
          <ac:spMkLst>
            <pc:docMk/>
            <pc:sldMk cId="1073429576" sldId="851"/>
            <ac:spMk id="7" creationId="{5F77A95B-73CF-6842-BC1B-AEA02F3FB32F}"/>
          </ac:spMkLst>
        </pc:spChg>
        <pc:picChg chg="add mod">
          <ac:chgData name="Bill Hawkins" userId="0a245f657dbcfc4c" providerId="LiveId" clId="{17C87FAB-9FA8-4FE4-963C-26CA9A30B9AD}" dt="2024-11-18T21:06:39.522" v="14782" actId="1076"/>
          <ac:picMkLst>
            <pc:docMk/>
            <pc:sldMk cId="1073429576" sldId="851"/>
            <ac:picMk id="3" creationId="{7E471C34-D32B-F002-1DAA-E11412148E27}"/>
          </ac:picMkLst>
        </pc:picChg>
      </pc:sldChg>
      <pc:sldChg chg="addSp modSp new mod modTransition">
        <pc:chgData name="Bill Hawkins" userId="0a245f657dbcfc4c" providerId="LiveId" clId="{17C87FAB-9FA8-4FE4-963C-26CA9A30B9AD}" dt="2024-12-09T14:08:47.497" v="21525"/>
        <pc:sldMkLst>
          <pc:docMk/>
          <pc:sldMk cId="4088804402" sldId="852"/>
        </pc:sldMkLst>
        <pc:picChg chg="add mod">
          <ac:chgData name="Bill Hawkins" userId="0a245f657dbcfc4c" providerId="LiveId" clId="{17C87FAB-9FA8-4FE4-963C-26CA9A30B9AD}" dt="2024-11-18T19:08:55.529" v="14553" actId="14100"/>
          <ac:picMkLst>
            <pc:docMk/>
            <pc:sldMk cId="4088804402" sldId="852"/>
            <ac:picMk id="3" creationId="{210CC2D0-92F1-3096-D4B7-37664386E02F}"/>
          </ac:picMkLst>
        </pc:picChg>
      </pc:sldChg>
      <pc:sldChg chg="addSp modSp new mod modTransition">
        <pc:chgData name="Bill Hawkins" userId="0a245f657dbcfc4c" providerId="LiveId" clId="{17C87FAB-9FA8-4FE4-963C-26CA9A30B9AD}" dt="2024-12-09T14:08:47.497" v="21525"/>
        <pc:sldMkLst>
          <pc:docMk/>
          <pc:sldMk cId="2971893070" sldId="853"/>
        </pc:sldMkLst>
        <pc:picChg chg="add mod">
          <ac:chgData name="Bill Hawkins" userId="0a245f657dbcfc4c" providerId="LiveId" clId="{17C87FAB-9FA8-4FE4-963C-26CA9A30B9AD}" dt="2024-11-18T19:09:25.588" v="14557" actId="14100"/>
          <ac:picMkLst>
            <pc:docMk/>
            <pc:sldMk cId="2971893070" sldId="853"/>
            <ac:picMk id="3" creationId="{3C375ABB-1493-9CD3-C966-0CED67EAE729}"/>
          </ac:picMkLst>
        </pc:picChg>
      </pc:sldChg>
      <pc:sldChg chg="modSp new mod modTransition modAnim">
        <pc:chgData name="Bill Hawkins" userId="0a245f657dbcfc4c" providerId="LiveId" clId="{17C87FAB-9FA8-4FE4-963C-26CA9A30B9AD}" dt="2024-12-09T14:08:47.497" v="21525"/>
        <pc:sldMkLst>
          <pc:docMk/>
          <pc:sldMk cId="1976197660" sldId="854"/>
        </pc:sldMkLst>
        <pc:spChg chg="mod">
          <ac:chgData name="Bill Hawkins" userId="0a245f657dbcfc4c" providerId="LiveId" clId="{17C87FAB-9FA8-4FE4-963C-26CA9A30B9AD}" dt="2024-11-21T17:23:20.646" v="15377" actId="20577"/>
          <ac:spMkLst>
            <pc:docMk/>
            <pc:sldMk cId="1976197660" sldId="854"/>
            <ac:spMk id="2" creationId="{A71070E9-7766-655F-9601-3C2DF85B3A1B}"/>
          </ac:spMkLst>
        </pc:spChg>
        <pc:spChg chg="mod">
          <ac:chgData name="Bill Hawkins" userId="0a245f657dbcfc4c" providerId="LiveId" clId="{17C87FAB-9FA8-4FE4-963C-26CA9A30B9AD}" dt="2024-11-21T17:49:03.504" v="16471" actId="27636"/>
          <ac:spMkLst>
            <pc:docMk/>
            <pc:sldMk cId="1976197660" sldId="854"/>
            <ac:spMk id="3" creationId="{1B2ACC3C-276D-2E1D-FA25-19ECD5A5C621}"/>
          </ac:spMkLst>
        </pc:spChg>
      </pc:sldChg>
      <pc:sldChg chg="new del">
        <pc:chgData name="Bill Hawkins" userId="0a245f657dbcfc4c" providerId="LiveId" clId="{17C87FAB-9FA8-4FE4-963C-26CA9A30B9AD}" dt="2024-11-21T17:22:54.791" v="15358" actId="680"/>
        <pc:sldMkLst>
          <pc:docMk/>
          <pc:sldMk cId="3580759272" sldId="854"/>
        </pc:sldMkLst>
      </pc:sldChg>
      <pc:sldChg chg="modSp add mod modTransition modAnim">
        <pc:chgData name="Bill Hawkins" userId="0a245f657dbcfc4c" providerId="LiveId" clId="{17C87FAB-9FA8-4FE4-963C-26CA9A30B9AD}" dt="2024-12-09T14:08:47.497" v="21525"/>
        <pc:sldMkLst>
          <pc:docMk/>
          <pc:sldMk cId="548986958" sldId="855"/>
        </pc:sldMkLst>
        <pc:spChg chg="mod">
          <ac:chgData name="Bill Hawkins" userId="0a245f657dbcfc4c" providerId="LiveId" clId="{17C87FAB-9FA8-4FE4-963C-26CA9A30B9AD}" dt="2024-11-21T17:28:45.226" v="15896" actId="20577"/>
          <ac:spMkLst>
            <pc:docMk/>
            <pc:sldMk cId="548986958" sldId="855"/>
            <ac:spMk id="3" creationId="{704DB0A1-0AD3-D2DA-49F2-F76355AADDF3}"/>
          </ac:spMkLst>
        </pc:spChg>
      </pc:sldChg>
      <pc:sldChg chg="modSp add mod modTransition modAnim">
        <pc:chgData name="Bill Hawkins" userId="0a245f657dbcfc4c" providerId="LiveId" clId="{17C87FAB-9FA8-4FE4-963C-26CA9A30B9AD}" dt="2024-12-09T14:08:47.497" v="21525"/>
        <pc:sldMkLst>
          <pc:docMk/>
          <pc:sldMk cId="1781288717" sldId="856"/>
        </pc:sldMkLst>
        <pc:spChg chg="mod">
          <ac:chgData name="Bill Hawkins" userId="0a245f657dbcfc4c" providerId="LiveId" clId="{17C87FAB-9FA8-4FE4-963C-26CA9A30B9AD}" dt="2024-11-21T17:49:26.163" v="16477" actId="20577"/>
          <ac:spMkLst>
            <pc:docMk/>
            <pc:sldMk cId="1781288717" sldId="856"/>
            <ac:spMk id="3" creationId="{47B304DC-78E9-BB05-5226-51181F438CFC}"/>
          </ac:spMkLst>
        </pc:spChg>
      </pc:sldChg>
      <pc:sldChg chg="new del">
        <pc:chgData name="Bill Hawkins" userId="0a245f657dbcfc4c" providerId="LiveId" clId="{17C87FAB-9FA8-4FE4-963C-26CA9A30B9AD}" dt="2024-11-21T17:49:42.060" v="16479" actId="2696"/>
        <pc:sldMkLst>
          <pc:docMk/>
          <pc:sldMk cId="2582372804" sldId="857"/>
        </pc:sldMkLst>
      </pc:sldChg>
      <pc:sldChg chg="modSp add mod modTransition modAnim">
        <pc:chgData name="Bill Hawkins" userId="0a245f657dbcfc4c" providerId="LiveId" clId="{17C87FAB-9FA8-4FE4-963C-26CA9A30B9AD}" dt="2024-12-09T14:08:47.497" v="21525"/>
        <pc:sldMkLst>
          <pc:docMk/>
          <pc:sldMk cId="3602532905" sldId="857"/>
        </pc:sldMkLst>
        <pc:spChg chg="mod">
          <ac:chgData name="Bill Hawkins" userId="0a245f657dbcfc4c" providerId="LiveId" clId="{17C87FAB-9FA8-4FE4-963C-26CA9A30B9AD}" dt="2024-12-04T18:57:55.484" v="18994" actId="27636"/>
          <ac:spMkLst>
            <pc:docMk/>
            <pc:sldMk cId="3602532905" sldId="857"/>
            <ac:spMk id="3" creationId="{5CEB7E70-A28D-5898-FAC8-841BC9F4A26D}"/>
          </ac:spMkLst>
        </pc:spChg>
      </pc:sldChg>
      <pc:sldChg chg="modSp add mod modTransition modAnim">
        <pc:chgData name="Bill Hawkins" userId="0a245f657dbcfc4c" providerId="LiveId" clId="{17C87FAB-9FA8-4FE4-963C-26CA9A30B9AD}" dt="2024-12-09T14:08:47.497" v="21525"/>
        <pc:sldMkLst>
          <pc:docMk/>
          <pc:sldMk cId="3481095101" sldId="858"/>
        </pc:sldMkLst>
        <pc:spChg chg="mod">
          <ac:chgData name="Bill Hawkins" userId="0a245f657dbcfc4c" providerId="LiveId" clId="{17C87FAB-9FA8-4FE4-963C-26CA9A30B9AD}" dt="2024-11-21T18:04:54.552" v="17134" actId="20577"/>
          <ac:spMkLst>
            <pc:docMk/>
            <pc:sldMk cId="3481095101" sldId="858"/>
            <ac:spMk id="3" creationId="{2E498A5B-7A8E-2DC2-1FA0-D30C2BD4F23B}"/>
          </ac:spMkLst>
        </pc:spChg>
      </pc:sldChg>
      <pc:sldChg chg="modSp add mod modTransition modAnim">
        <pc:chgData name="Bill Hawkins" userId="0a245f657dbcfc4c" providerId="LiveId" clId="{17C87FAB-9FA8-4FE4-963C-26CA9A30B9AD}" dt="2024-12-09T14:08:47.497" v="21525"/>
        <pc:sldMkLst>
          <pc:docMk/>
          <pc:sldMk cId="1716583546" sldId="859"/>
        </pc:sldMkLst>
        <pc:spChg chg="mod">
          <ac:chgData name="Bill Hawkins" userId="0a245f657dbcfc4c" providerId="LiveId" clId="{17C87FAB-9FA8-4FE4-963C-26CA9A30B9AD}" dt="2024-11-21T18:21:04.989" v="17771" actId="20577"/>
          <ac:spMkLst>
            <pc:docMk/>
            <pc:sldMk cId="1716583546" sldId="859"/>
            <ac:spMk id="3" creationId="{678CEDD9-17E0-05C2-050D-3A7CDEEDC65A}"/>
          </ac:spMkLst>
        </pc:spChg>
      </pc:sldChg>
      <pc:sldChg chg="modSp add mod modTransition">
        <pc:chgData name="Bill Hawkins" userId="0a245f657dbcfc4c" providerId="LiveId" clId="{17C87FAB-9FA8-4FE4-963C-26CA9A30B9AD}" dt="2024-12-09T14:08:47.497" v="21525"/>
        <pc:sldMkLst>
          <pc:docMk/>
          <pc:sldMk cId="2214840147" sldId="860"/>
        </pc:sldMkLst>
        <pc:spChg chg="mod">
          <ac:chgData name="Bill Hawkins" userId="0a245f657dbcfc4c" providerId="LiveId" clId="{17C87FAB-9FA8-4FE4-963C-26CA9A30B9AD}" dt="2024-11-21T18:18:57.100" v="17759" actId="20577"/>
          <ac:spMkLst>
            <pc:docMk/>
            <pc:sldMk cId="2214840147" sldId="860"/>
            <ac:spMk id="3" creationId="{F3284ABB-660B-2319-B9CB-AE3CD737AE33}"/>
          </ac:spMkLst>
        </pc:spChg>
      </pc:sldChg>
      <pc:sldChg chg="modSp add mod ord modTransition modAnim">
        <pc:chgData name="Bill Hawkins" userId="0a245f657dbcfc4c" providerId="LiveId" clId="{17C87FAB-9FA8-4FE4-963C-26CA9A30B9AD}" dt="2024-12-09T14:08:47.497" v="21525"/>
        <pc:sldMkLst>
          <pc:docMk/>
          <pc:sldMk cId="3695062889" sldId="861"/>
        </pc:sldMkLst>
        <pc:spChg chg="mod">
          <ac:chgData name="Bill Hawkins" userId="0a245f657dbcfc4c" providerId="LiveId" clId="{17C87FAB-9FA8-4FE4-963C-26CA9A30B9AD}" dt="2024-12-04T16:34:58.068" v="18665" actId="20577"/>
          <ac:spMkLst>
            <pc:docMk/>
            <pc:sldMk cId="3695062889" sldId="861"/>
            <ac:spMk id="3" creationId="{D7D71F35-1D66-079D-9E39-71112706973E}"/>
          </ac:spMkLst>
        </pc:spChg>
      </pc:sldChg>
      <pc:sldChg chg="modSp add mod ord modTransition">
        <pc:chgData name="Bill Hawkins" userId="0a245f657dbcfc4c" providerId="LiveId" clId="{17C87FAB-9FA8-4FE4-963C-26CA9A30B9AD}" dt="2024-12-09T14:08:47.497" v="21525"/>
        <pc:sldMkLst>
          <pc:docMk/>
          <pc:sldMk cId="117941619" sldId="862"/>
        </pc:sldMkLst>
        <pc:spChg chg="mod">
          <ac:chgData name="Bill Hawkins" userId="0a245f657dbcfc4c" providerId="LiveId" clId="{17C87FAB-9FA8-4FE4-963C-26CA9A30B9AD}" dt="2024-12-06T15:53:39.772" v="20897" actId="27636"/>
          <ac:spMkLst>
            <pc:docMk/>
            <pc:sldMk cId="117941619" sldId="862"/>
            <ac:spMk id="2" creationId="{171853A8-6CE9-F379-F595-8D89B849DAD7}"/>
          </ac:spMkLst>
        </pc:spChg>
        <pc:spChg chg="mod">
          <ac:chgData name="Bill Hawkins" userId="0a245f657dbcfc4c" providerId="LiveId" clId="{17C87FAB-9FA8-4FE4-963C-26CA9A30B9AD}" dt="2024-12-07T14:43:59.937" v="21397" actId="6549"/>
          <ac:spMkLst>
            <pc:docMk/>
            <pc:sldMk cId="117941619" sldId="862"/>
            <ac:spMk id="3" creationId="{8CB8139E-4C07-CBCF-8E06-4F7854278159}"/>
          </ac:spMkLst>
        </pc:spChg>
      </pc:sldChg>
      <pc:sldChg chg="modSp add mod modTransition modAnim">
        <pc:chgData name="Bill Hawkins" userId="0a245f657dbcfc4c" providerId="LiveId" clId="{17C87FAB-9FA8-4FE4-963C-26CA9A30B9AD}" dt="2024-12-09T14:08:47.497" v="21525"/>
        <pc:sldMkLst>
          <pc:docMk/>
          <pc:sldMk cId="437025319" sldId="863"/>
        </pc:sldMkLst>
        <pc:spChg chg="mod">
          <ac:chgData name="Bill Hawkins" userId="0a245f657dbcfc4c" providerId="LiveId" clId="{17C87FAB-9FA8-4FE4-963C-26CA9A30B9AD}" dt="2024-12-06T16:34:53.198" v="20940" actId="20577"/>
          <ac:spMkLst>
            <pc:docMk/>
            <pc:sldMk cId="437025319" sldId="863"/>
            <ac:spMk id="3" creationId="{E033A834-011F-399A-CD27-CFAA03C95E77}"/>
          </ac:spMkLst>
        </pc:spChg>
      </pc:sldChg>
      <pc:sldChg chg="modSp add mod modTransition modAnim">
        <pc:chgData name="Bill Hawkins" userId="0a245f657dbcfc4c" providerId="LiveId" clId="{17C87FAB-9FA8-4FE4-963C-26CA9A30B9AD}" dt="2024-12-09T14:16:06.240" v="21536"/>
        <pc:sldMkLst>
          <pc:docMk/>
          <pc:sldMk cId="3768802929" sldId="864"/>
        </pc:sldMkLst>
        <pc:spChg chg="mod">
          <ac:chgData name="Bill Hawkins" userId="0a245f657dbcfc4c" providerId="LiveId" clId="{17C87FAB-9FA8-4FE4-963C-26CA9A30B9AD}" dt="2024-12-06T14:30:30.931" v="20650" actId="20577"/>
          <ac:spMkLst>
            <pc:docMk/>
            <pc:sldMk cId="3768802929" sldId="864"/>
            <ac:spMk id="3" creationId="{3ED7CC98-C4FB-0E59-7621-6BC56A48A31C}"/>
          </ac:spMkLst>
        </pc:spChg>
      </pc:sldChg>
      <pc:sldChg chg="modSp add mod modTransition modAnim">
        <pc:chgData name="Bill Hawkins" userId="0a245f657dbcfc4c" providerId="LiveId" clId="{17C87FAB-9FA8-4FE4-963C-26CA9A30B9AD}" dt="2024-12-09T14:08:47.497" v="21525"/>
        <pc:sldMkLst>
          <pc:docMk/>
          <pc:sldMk cId="1202789141" sldId="865"/>
        </pc:sldMkLst>
        <pc:spChg chg="mod">
          <ac:chgData name="Bill Hawkins" userId="0a245f657dbcfc4c" providerId="LiveId" clId="{17C87FAB-9FA8-4FE4-963C-26CA9A30B9AD}" dt="2024-12-06T15:17:14.660" v="20870" actId="14100"/>
          <ac:spMkLst>
            <pc:docMk/>
            <pc:sldMk cId="1202789141" sldId="865"/>
            <ac:spMk id="3" creationId="{4B74A37D-B1C1-AF69-F538-C208A8BC8233}"/>
          </ac:spMkLst>
        </pc:spChg>
      </pc:sldChg>
      <pc:sldMasterChg chg="modTransition modSldLayout">
        <pc:chgData name="Bill Hawkins" userId="0a245f657dbcfc4c" providerId="LiveId" clId="{17C87FAB-9FA8-4FE4-963C-26CA9A30B9AD}" dt="2024-12-09T14:08:47.497" v="21525"/>
        <pc:sldMasterMkLst>
          <pc:docMk/>
          <pc:sldMasterMk cId="2327184884" sldId="2147483720"/>
        </pc:sldMasterMkLst>
        <pc:sldLayoutChg chg="modTransition">
          <pc:chgData name="Bill Hawkins" userId="0a245f657dbcfc4c" providerId="LiveId" clId="{17C87FAB-9FA8-4FE4-963C-26CA9A30B9AD}" dt="2024-12-09T14:08:47.497" v="21525"/>
          <pc:sldLayoutMkLst>
            <pc:docMk/>
            <pc:sldMasterMk cId="2327184884" sldId="2147483720"/>
            <pc:sldLayoutMk cId="648794667" sldId="2147483721"/>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750231971" sldId="2147483722"/>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038705721" sldId="2147483723"/>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1236358729" sldId="2147483724"/>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030843311" sldId="2147483725"/>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849048540" sldId="2147483726"/>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740166888" sldId="2147483727"/>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67180335" sldId="2147483728"/>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264635675" sldId="2147483729"/>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219155169" sldId="2147483730"/>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2383401714" sldId="2147483731"/>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1978485398" sldId="2147483732"/>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942171313" sldId="2147483733"/>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787721194" sldId="2147483734"/>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7073915" sldId="2147483735"/>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741960820" sldId="2147483736"/>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397582349" sldId="2147483737"/>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475079440" sldId="2147483738"/>
          </pc:sldLayoutMkLst>
        </pc:sldLayoutChg>
        <pc:sldLayoutChg chg="modTransition">
          <pc:chgData name="Bill Hawkins" userId="0a245f657dbcfc4c" providerId="LiveId" clId="{17C87FAB-9FA8-4FE4-963C-26CA9A30B9AD}" dt="2024-12-09T14:08:47.497" v="21525"/>
          <pc:sldLayoutMkLst>
            <pc:docMk/>
            <pc:sldMasterMk cId="2327184884" sldId="2147483720"/>
            <pc:sldLayoutMk cId="3021131186" sldId="2147483739"/>
          </pc:sldLayoutMkLst>
        </pc:sldLayoutChg>
      </pc:sldMasterChg>
      <pc:sldMasterChg chg="modTransition modSldLayout">
        <pc:chgData name="Bill Hawkins" userId="0a245f657dbcfc4c" providerId="LiveId" clId="{17C87FAB-9FA8-4FE4-963C-26CA9A30B9AD}" dt="2024-12-09T14:08:47.497" v="21525"/>
        <pc:sldMasterMkLst>
          <pc:docMk/>
          <pc:sldMasterMk cId="1205640073" sldId="2147483740"/>
        </pc:sldMasterMkLst>
        <pc:sldLayoutChg chg="modTransition">
          <pc:chgData name="Bill Hawkins" userId="0a245f657dbcfc4c" providerId="LiveId" clId="{17C87FAB-9FA8-4FE4-963C-26CA9A30B9AD}" dt="2024-12-09T14:08:47.497" v="21525"/>
          <pc:sldLayoutMkLst>
            <pc:docMk/>
            <pc:sldMasterMk cId="1205640073" sldId="2147483740"/>
            <pc:sldLayoutMk cId="394958116" sldId="2147483741"/>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2146711037" sldId="2147483742"/>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4234211090" sldId="2147483743"/>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4103734377" sldId="2147483744"/>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441779249" sldId="2147483745"/>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997496089" sldId="2147483746"/>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2555186681" sldId="2147483747"/>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1520268647" sldId="2147483748"/>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2575596366" sldId="2147483749"/>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236494082" sldId="2147483750"/>
          </pc:sldLayoutMkLst>
        </pc:sldLayoutChg>
        <pc:sldLayoutChg chg="modTransition">
          <pc:chgData name="Bill Hawkins" userId="0a245f657dbcfc4c" providerId="LiveId" clId="{17C87FAB-9FA8-4FE4-963C-26CA9A30B9AD}" dt="2024-12-09T14:08:47.497" v="21525"/>
          <pc:sldLayoutMkLst>
            <pc:docMk/>
            <pc:sldMasterMk cId="1205640073" sldId="2147483740"/>
            <pc:sldLayoutMk cId="1562467242" sldId="214748375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0B9BD-D979-42D0-B6F3-9FB5717E2127}" type="doc">
      <dgm:prSet loTypeId="urn:microsoft.com/office/officeart/2005/8/layout/venn1" loCatId="relationship" qsTypeId="urn:microsoft.com/office/officeart/2005/8/quickstyle/simple1" qsCatId="simple" csTypeId="urn:microsoft.com/office/officeart/2005/8/colors/accent1_2" csCatId="accent1" phldr="1"/>
      <dgm:spPr/>
    </dgm:pt>
    <dgm:pt modelId="{D1EFC3EE-14A5-4B89-A8B0-504BD5CB1C11}">
      <dgm:prSet phldrT="[Text]" custT="1"/>
      <dgm:spPr>
        <a:gradFill flip="none" rotWithShape="1">
          <a:gsLst>
            <a:gs pos="0">
              <a:schemeClr val="accent4"/>
            </a:gs>
            <a:gs pos="100000">
              <a:schemeClr val="accent4">
                <a:lumMod val="40000"/>
                <a:lumOff val="60000"/>
                <a:alpha val="33000"/>
              </a:schemeClr>
            </a:gs>
          </a:gsLst>
          <a:lin ang="8100000" scaled="1"/>
          <a:tileRect/>
        </a:gradFill>
        <a:ln w="6350">
          <a:solidFill>
            <a:schemeClr val="tx1"/>
          </a:solidFill>
        </a:ln>
        <a:effectLst/>
        <a:scene3d>
          <a:camera prst="orthographicFront">
            <a:rot lat="0" lon="0" rev="0"/>
          </a:camera>
          <a:lightRig rig="contrasting" dir="t">
            <a:rot lat="0" lon="0" rev="7800000"/>
          </a:lightRig>
        </a:scene3d>
        <a:sp3d>
          <a:bevelT w="139700" h="139700"/>
        </a:sp3d>
      </dgm:spPr>
      <dgm:t>
        <a:bodyPr/>
        <a:lstStyle/>
        <a:p>
          <a:r>
            <a:rPr lang="en-US" sz="1600" dirty="0"/>
            <a:t> </a:t>
          </a:r>
        </a:p>
      </dgm:t>
    </dgm:pt>
    <dgm:pt modelId="{34BDAE42-97B0-4367-B30D-8E43F6D9695B}" type="parTrans" cxnId="{70679043-7CF6-41F0-9E94-D9C76E897407}">
      <dgm:prSet/>
      <dgm:spPr/>
      <dgm:t>
        <a:bodyPr/>
        <a:lstStyle/>
        <a:p>
          <a:endParaRPr lang="en-US"/>
        </a:p>
      </dgm:t>
    </dgm:pt>
    <dgm:pt modelId="{1ECA24D8-F41D-4074-9F73-DA0F861B9625}" type="sibTrans" cxnId="{70679043-7CF6-41F0-9E94-D9C76E897407}">
      <dgm:prSet/>
      <dgm:spPr/>
      <dgm:t>
        <a:bodyPr/>
        <a:lstStyle/>
        <a:p>
          <a:endParaRPr lang="en-US"/>
        </a:p>
      </dgm:t>
    </dgm:pt>
    <dgm:pt modelId="{5E848E97-E890-45C8-8BC8-CCC2ED558624}">
      <dgm:prSet phldrT="[Text]" custT="1"/>
      <dgm:spPr>
        <a:gradFill flip="none" rotWithShape="1">
          <a:gsLst>
            <a:gs pos="100000">
              <a:schemeClr val="accent2">
                <a:lumMod val="60000"/>
                <a:lumOff val="40000"/>
                <a:alpha val="0"/>
              </a:schemeClr>
            </a:gs>
            <a:gs pos="0">
              <a:schemeClr val="accent2"/>
            </a:gs>
            <a:gs pos="23000">
              <a:schemeClr val="accent2">
                <a:lumMod val="40000"/>
                <a:lumOff val="60000"/>
              </a:schemeClr>
            </a:gs>
          </a:gsLst>
          <a:lin ang="2700000" scaled="1"/>
          <a:tileRect/>
        </a:gradFill>
        <a:ln w="6350">
          <a:solidFill>
            <a:schemeClr val="tx1"/>
          </a:solidFill>
        </a:ln>
        <a:effectLst/>
        <a:scene3d>
          <a:camera prst="orthographicFront">
            <a:rot lat="0" lon="0" rev="0"/>
          </a:camera>
          <a:lightRig rig="contrasting" dir="t">
            <a:rot lat="0" lon="0" rev="7800000"/>
          </a:lightRig>
        </a:scene3d>
        <a:sp3d>
          <a:bevelT w="139700" h="139700"/>
        </a:sp3d>
      </dgm:spPr>
      <dgm:t>
        <a:bodyPr/>
        <a:lstStyle/>
        <a:p>
          <a:r>
            <a:rPr lang="en-US" sz="1600" dirty="0"/>
            <a:t> </a:t>
          </a:r>
        </a:p>
      </dgm:t>
    </dgm:pt>
    <dgm:pt modelId="{E7DBCA58-EFDD-4B08-B4C7-682E50C836DA}" type="parTrans" cxnId="{581300BA-BE17-465D-B93B-9759DA147F86}">
      <dgm:prSet/>
      <dgm:spPr/>
      <dgm:t>
        <a:bodyPr/>
        <a:lstStyle/>
        <a:p>
          <a:endParaRPr lang="en-US"/>
        </a:p>
      </dgm:t>
    </dgm:pt>
    <dgm:pt modelId="{6DA13D40-15C5-49A4-B265-B3673A6D0A32}" type="sibTrans" cxnId="{581300BA-BE17-465D-B93B-9759DA147F86}">
      <dgm:prSet/>
      <dgm:spPr/>
      <dgm:t>
        <a:bodyPr/>
        <a:lstStyle/>
        <a:p>
          <a:endParaRPr lang="en-US"/>
        </a:p>
      </dgm:t>
    </dgm:pt>
    <dgm:pt modelId="{1D366EEF-3B43-4380-A27A-8C43A1669C12}">
      <dgm:prSet phldrT="[Text]" custT="1"/>
      <dgm:spPr>
        <a:gradFill flip="none" rotWithShape="1">
          <a:gsLst>
            <a:gs pos="99000">
              <a:schemeClr val="accent3"/>
            </a:gs>
            <a:gs pos="0">
              <a:schemeClr val="accent3"/>
            </a:gs>
            <a:gs pos="35000">
              <a:schemeClr val="accent3">
                <a:lumMod val="20000"/>
                <a:lumOff val="80000"/>
              </a:schemeClr>
            </a:gs>
          </a:gsLst>
          <a:lin ang="2700000" scaled="1"/>
          <a:tileRect/>
        </a:gradFill>
        <a:ln w="6350">
          <a:solidFill>
            <a:schemeClr val="tx1"/>
          </a:solidFill>
        </a:ln>
        <a:effectLst/>
        <a:scene3d>
          <a:camera prst="orthographicFront">
            <a:rot lat="0" lon="0" rev="0"/>
          </a:camera>
          <a:lightRig rig="contrasting" dir="t">
            <a:rot lat="0" lon="0" rev="7800000"/>
          </a:lightRig>
        </a:scene3d>
        <a:sp3d>
          <a:bevelT w="139700" h="139700"/>
        </a:sp3d>
      </dgm:spPr>
      <dgm:t>
        <a:bodyPr/>
        <a:lstStyle/>
        <a:p>
          <a:r>
            <a:rPr lang="en-US" sz="1600" dirty="0"/>
            <a:t> </a:t>
          </a:r>
        </a:p>
      </dgm:t>
    </dgm:pt>
    <dgm:pt modelId="{3D8746B8-1F5D-496A-BD2C-2725B9E6B77C}" type="sibTrans" cxnId="{A84544CC-FAA5-448B-B0E9-3D1114B26713}">
      <dgm:prSet/>
      <dgm:spPr/>
      <dgm:t>
        <a:bodyPr/>
        <a:lstStyle/>
        <a:p>
          <a:endParaRPr lang="en-US"/>
        </a:p>
      </dgm:t>
    </dgm:pt>
    <dgm:pt modelId="{A769DF66-5D2F-4868-BA97-F553C7126149}" type="parTrans" cxnId="{A84544CC-FAA5-448B-B0E9-3D1114B26713}">
      <dgm:prSet/>
      <dgm:spPr/>
      <dgm:t>
        <a:bodyPr/>
        <a:lstStyle/>
        <a:p>
          <a:endParaRPr lang="en-US"/>
        </a:p>
      </dgm:t>
    </dgm:pt>
    <dgm:pt modelId="{885522BD-021A-43AB-870F-B52D0AC4E28F}" type="pres">
      <dgm:prSet presAssocID="{1950B9BD-D979-42D0-B6F3-9FB5717E2127}" presName="compositeShape" presStyleCnt="0">
        <dgm:presLayoutVars>
          <dgm:chMax val="7"/>
          <dgm:dir/>
          <dgm:resizeHandles val="exact"/>
        </dgm:presLayoutVars>
      </dgm:prSet>
      <dgm:spPr/>
    </dgm:pt>
    <dgm:pt modelId="{8B68C093-075E-47AD-999C-96206C62EC69}" type="pres">
      <dgm:prSet presAssocID="{1D366EEF-3B43-4380-A27A-8C43A1669C12}" presName="circ1" presStyleLbl="vennNode1" presStyleIdx="0" presStyleCnt="3" custScaleX="121126" custScaleY="121126" custLinFactNeighborX="-1472" custLinFactNeighborY="54817"/>
      <dgm:spPr/>
    </dgm:pt>
    <dgm:pt modelId="{57BB44C0-ADA4-4C37-BCEC-BEA2294C6928}" type="pres">
      <dgm:prSet presAssocID="{1D366EEF-3B43-4380-A27A-8C43A1669C12}" presName="circ1Tx" presStyleLbl="revTx" presStyleIdx="0" presStyleCnt="0">
        <dgm:presLayoutVars>
          <dgm:chMax val="0"/>
          <dgm:chPref val="0"/>
          <dgm:bulletEnabled val="1"/>
        </dgm:presLayoutVars>
      </dgm:prSet>
      <dgm:spPr/>
    </dgm:pt>
    <dgm:pt modelId="{06AFF006-718F-43F2-99C2-7567A2BACFFE}" type="pres">
      <dgm:prSet presAssocID="{D1EFC3EE-14A5-4B89-A8B0-504BD5CB1C11}" presName="circ2" presStyleLbl="vennNode1" presStyleIdx="1" presStyleCnt="3" custScaleX="121126" custScaleY="121126" custLinFactNeighborX="-14343" custLinFactNeighborY="-54020"/>
      <dgm:spPr/>
    </dgm:pt>
    <dgm:pt modelId="{27B985E0-405F-4D75-8296-85DC14354B6B}" type="pres">
      <dgm:prSet presAssocID="{D1EFC3EE-14A5-4B89-A8B0-504BD5CB1C11}" presName="circ2Tx" presStyleLbl="revTx" presStyleIdx="0" presStyleCnt="0">
        <dgm:presLayoutVars>
          <dgm:chMax val="0"/>
          <dgm:chPref val="0"/>
          <dgm:bulletEnabled val="1"/>
        </dgm:presLayoutVars>
      </dgm:prSet>
      <dgm:spPr/>
    </dgm:pt>
    <dgm:pt modelId="{777A636B-581C-4CE8-B5B0-725554179938}" type="pres">
      <dgm:prSet presAssocID="{5E848E97-E890-45C8-8BC8-CCC2ED558624}" presName="circ3" presStyleLbl="vennNode1" presStyleIdx="2" presStyleCnt="3" custScaleX="121126" custScaleY="121126" custLinFactNeighborX="11833" custLinFactNeighborY="-54020"/>
      <dgm:spPr/>
    </dgm:pt>
    <dgm:pt modelId="{E3960C83-C5B8-4124-86FC-3BFB9F895522}" type="pres">
      <dgm:prSet presAssocID="{5E848E97-E890-45C8-8BC8-CCC2ED558624}" presName="circ3Tx" presStyleLbl="revTx" presStyleIdx="0" presStyleCnt="0">
        <dgm:presLayoutVars>
          <dgm:chMax val="0"/>
          <dgm:chPref val="0"/>
          <dgm:bulletEnabled val="1"/>
        </dgm:presLayoutVars>
      </dgm:prSet>
      <dgm:spPr/>
    </dgm:pt>
  </dgm:ptLst>
  <dgm:cxnLst>
    <dgm:cxn modelId="{F673685E-3E69-4BE3-B6B1-A8BBED1866DC}" type="presOf" srcId="{D1EFC3EE-14A5-4B89-A8B0-504BD5CB1C11}" destId="{06AFF006-718F-43F2-99C2-7567A2BACFFE}" srcOrd="0" destOrd="0" presId="urn:microsoft.com/office/officeart/2005/8/layout/venn1"/>
    <dgm:cxn modelId="{9515D760-161F-4923-80E2-BA731BB668C1}" type="presOf" srcId="{1D366EEF-3B43-4380-A27A-8C43A1669C12}" destId="{8B68C093-075E-47AD-999C-96206C62EC69}" srcOrd="0" destOrd="0" presId="urn:microsoft.com/office/officeart/2005/8/layout/venn1"/>
    <dgm:cxn modelId="{70679043-7CF6-41F0-9E94-D9C76E897407}" srcId="{1950B9BD-D979-42D0-B6F3-9FB5717E2127}" destId="{D1EFC3EE-14A5-4B89-A8B0-504BD5CB1C11}" srcOrd="1" destOrd="0" parTransId="{34BDAE42-97B0-4367-B30D-8E43F6D9695B}" sibTransId="{1ECA24D8-F41D-4074-9F73-DA0F861B9625}"/>
    <dgm:cxn modelId="{127DB552-C495-46C6-A6C3-3B6FA3613CD8}" type="presOf" srcId="{5E848E97-E890-45C8-8BC8-CCC2ED558624}" destId="{777A636B-581C-4CE8-B5B0-725554179938}" srcOrd="0" destOrd="0" presId="urn:microsoft.com/office/officeart/2005/8/layout/venn1"/>
    <dgm:cxn modelId="{D94FF858-DE17-47F6-A356-4A7102753B58}" type="presOf" srcId="{5E848E97-E890-45C8-8BC8-CCC2ED558624}" destId="{E3960C83-C5B8-4124-86FC-3BFB9F895522}" srcOrd="1" destOrd="0" presId="urn:microsoft.com/office/officeart/2005/8/layout/venn1"/>
    <dgm:cxn modelId="{88A15685-E2A5-4415-A8AB-F07E909977EB}" type="presOf" srcId="{D1EFC3EE-14A5-4B89-A8B0-504BD5CB1C11}" destId="{27B985E0-405F-4D75-8296-85DC14354B6B}" srcOrd="1" destOrd="0" presId="urn:microsoft.com/office/officeart/2005/8/layout/venn1"/>
    <dgm:cxn modelId="{4D3CB1AE-7FFA-4AA4-8775-3044E6CE525A}" type="presOf" srcId="{1D366EEF-3B43-4380-A27A-8C43A1669C12}" destId="{57BB44C0-ADA4-4C37-BCEC-BEA2294C6928}" srcOrd="1" destOrd="0" presId="urn:microsoft.com/office/officeart/2005/8/layout/venn1"/>
    <dgm:cxn modelId="{581300BA-BE17-465D-B93B-9759DA147F86}" srcId="{1950B9BD-D979-42D0-B6F3-9FB5717E2127}" destId="{5E848E97-E890-45C8-8BC8-CCC2ED558624}" srcOrd="2" destOrd="0" parTransId="{E7DBCA58-EFDD-4B08-B4C7-682E50C836DA}" sibTransId="{6DA13D40-15C5-49A4-B265-B3673A6D0A32}"/>
    <dgm:cxn modelId="{424281BD-0549-4144-8AD6-BAAEFB1DC01C}" type="presOf" srcId="{1950B9BD-D979-42D0-B6F3-9FB5717E2127}" destId="{885522BD-021A-43AB-870F-B52D0AC4E28F}" srcOrd="0" destOrd="0" presId="urn:microsoft.com/office/officeart/2005/8/layout/venn1"/>
    <dgm:cxn modelId="{A84544CC-FAA5-448B-B0E9-3D1114B26713}" srcId="{1950B9BD-D979-42D0-B6F3-9FB5717E2127}" destId="{1D366EEF-3B43-4380-A27A-8C43A1669C12}" srcOrd="0" destOrd="0" parTransId="{A769DF66-5D2F-4868-BA97-F553C7126149}" sibTransId="{3D8746B8-1F5D-496A-BD2C-2725B9E6B77C}"/>
    <dgm:cxn modelId="{E2223E00-2BA1-42F0-9764-55C1960F1006}" type="presParOf" srcId="{885522BD-021A-43AB-870F-B52D0AC4E28F}" destId="{8B68C093-075E-47AD-999C-96206C62EC69}" srcOrd="0" destOrd="0" presId="urn:microsoft.com/office/officeart/2005/8/layout/venn1"/>
    <dgm:cxn modelId="{F5CFC3A5-FC2D-4CF5-9C67-A3C1BE64A71E}" type="presParOf" srcId="{885522BD-021A-43AB-870F-B52D0AC4E28F}" destId="{57BB44C0-ADA4-4C37-BCEC-BEA2294C6928}" srcOrd="1" destOrd="0" presId="urn:microsoft.com/office/officeart/2005/8/layout/venn1"/>
    <dgm:cxn modelId="{414C6E71-7655-44F4-B158-4ACA8762EDD4}" type="presParOf" srcId="{885522BD-021A-43AB-870F-B52D0AC4E28F}" destId="{06AFF006-718F-43F2-99C2-7567A2BACFFE}" srcOrd="2" destOrd="0" presId="urn:microsoft.com/office/officeart/2005/8/layout/venn1"/>
    <dgm:cxn modelId="{CA51379E-8343-4D09-975D-E8F413AED722}" type="presParOf" srcId="{885522BD-021A-43AB-870F-B52D0AC4E28F}" destId="{27B985E0-405F-4D75-8296-85DC14354B6B}" srcOrd="3" destOrd="0" presId="urn:microsoft.com/office/officeart/2005/8/layout/venn1"/>
    <dgm:cxn modelId="{682CE641-19EC-411A-AF3F-0940C16B308B}" type="presParOf" srcId="{885522BD-021A-43AB-870F-B52D0AC4E28F}" destId="{777A636B-581C-4CE8-B5B0-725554179938}" srcOrd="4" destOrd="0" presId="urn:microsoft.com/office/officeart/2005/8/layout/venn1"/>
    <dgm:cxn modelId="{23C443D2-84EE-47CF-9DB5-49B50A02C1A9}" type="presParOf" srcId="{885522BD-021A-43AB-870F-B52D0AC4E28F}" destId="{E3960C83-C5B8-4124-86FC-3BFB9F895522}"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F0671-07BF-4806-845D-8E332C7F4DF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F4B403FE-A380-43C7-9FFB-937EBF835F43}">
      <dgm:prSet phldrT="[Text]"/>
      <dgm:spPr>
        <a:gradFill flip="none" rotWithShape="1">
          <a:gsLst>
            <a:gs pos="100000">
              <a:schemeClr val="bg1">
                <a:lumMod val="65000"/>
              </a:schemeClr>
            </a:gs>
            <a:gs pos="2000">
              <a:schemeClr val="tx1">
                <a:lumMod val="50000"/>
                <a:lumOff val="50000"/>
              </a:schemeClr>
            </a:gs>
            <a:gs pos="66000">
              <a:schemeClr val="bg1">
                <a:lumMod val="95000"/>
              </a:schemeClr>
            </a:gs>
            <a:gs pos="32000">
              <a:schemeClr val="bg1">
                <a:lumMod val="95000"/>
              </a:schemeClr>
            </a:gs>
          </a:gsLst>
          <a:lin ang="5400000" scaled="1"/>
          <a:tileRect/>
        </a:gradFill>
        <a:effectLst>
          <a:outerShdw blurRad="50800" dist="38100" dir="2700000" algn="tl" rotWithShape="0">
            <a:prstClr val="black">
              <a:alpha val="40000"/>
            </a:prstClr>
          </a:outerShdw>
        </a:effectLst>
      </dgm:spPr>
      <dgm:t>
        <a:bodyPr/>
        <a:lstStyle/>
        <a:p>
          <a:endParaRPr lang="en-US" dirty="0"/>
        </a:p>
      </dgm:t>
    </dgm:pt>
    <dgm:pt modelId="{80F3D567-D789-4A47-83D9-C8BF39D63C93}" type="parTrans" cxnId="{F1AD9DBC-558B-48F8-91EE-DEA05611D658}">
      <dgm:prSet/>
      <dgm:spPr/>
      <dgm:t>
        <a:bodyPr/>
        <a:lstStyle/>
        <a:p>
          <a:endParaRPr lang="en-US"/>
        </a:p>
      </dgm:t>
    </dgm:pt>
    <dgm:pt modelId="{86173E1D-31F1-42F6-A998-DFAF4485CE62}" type="sibTrans" cxnId="{F1AD9DBC-558B-48F8-91EE-DEA05611D658}">
      <dgm:prSet/>
      <dgm:spPr/>
      <dgm:t>
        <a:bodyPr/>
        <a:lstStyle/>
        <a:p>
          <a:endParaRPr lang="en-US"/>
        </a:p>
      </dgm:t>
    </dgm:pt>
    <dgm:pt modelId="{C6BAC868-9983-4BE7-981E-8F1BF87EEB63}">
      <dgm:prSet phldrT="[Text]"/>
      <dgm:spPr>
        <a:gradFill flip="none" rotWithShape="1">
          <a:gsLst>
            <a:gs pos="99000">
              <a:schemeClr val="accent4"/>
            </a:gs>
            <a:gs pos="0">
              <a:schemeClr val="accent4">
                <a:lumMod val="75000"/>
              </a:schemeClr>
            </a:gs>
            <a:gs pos="68000">
              <a:schemeClr val="accent4">
                <a:lumMod val="60000"/>
                <a:lumOff val="40000"/>
              </a:schemeClr>
            </a:gs>
            <a:gs pos="23000">
              <a:schemeClr val="accent4">
                <a:lumMod val="60000"/>
                <a:lumOff val="40000"/>
              </a:schemeClr>
            </a:gs>
          </a:gsLst>
          <a:lin ang="2700000" scaled="1"/>
          <a:tileRect/>
        </a:gradFill>
        <a:effectLst>
          <a:outerShdw blurRad="50800" dist="38100" dir="2700000" algn="tl" rotWithShape="0">
            <a:prstClr val="black">
              <a:alpha val="40000"/>
            </a:prstClr>
          </a:outerShdw>
        </a:effectLst>
      </dgm:spPr>
      <dgm:t>
        <a:bodyPr/>
        <a:lstStyle/>
        <a:p>
          <a:endParaRPr lang="en-US" dirty="0"/>
        </a:p>
      </dgm:t>
    </dgm:pt>
    <dgm:pt modelId="{158D620D-D4B2-42B0-ABD4-771F2F6D17CF}" type="parTrans" cxnId="{D489EE79-43BE-451D-B01E-38C7D6A6820A}">
      <dgm:prSet/>
      <dgm:spPr>
        <a:gradFill rotWithShape="0">
          <a:gsLst>
            <a:gs pos="48000">
              <a:schemeClr val="bg1">
                <a:lumMod val="65000"/>
              </a:schemeClr>
            </a:gs>
            <a:gs pos="100000">
              <a:schemeClr val="bg1">
                <a:alpha val="0"/>
              </a:schemeClr>
            </a:gs>
          </a:gsLst>
          <a:lin ang="5400000" scaled="0"/>
        </a:gradFill>
      </dgm:spPr>
      <dgm:t>
        <a:bodyPr/>
        <a:lstStyle/>
        <a:p>
          <a:endParaRPr lang="en-US" dirty="0"/>
        </a:p>
      </dgm:t>
    </dgm:pt>
    <dgm:pt modelId="{80F005F7-5E74-4701-8651-FD8C387122FD}" type="sibTrans" cxnId="{D489EE79-43BE-451D-B01E-38C7D6A6820A}">
      <dgm:prSet/>
      <dgm:spPr/>
      <dgm:t>
        <a:bodyPr/>
        <a:lstStyle/>
        <a:p>
          <a:endParaRPr lang="en-US"/>
        </a:p>
      </dgm:t>
    </dgm:pt>
    <dgm:pt modelId="{93EA3B57-F2BF-4793-8502-ACFC2399251A}">
      <dgm:prSet phldrT="[Text]"/>
      <dgm:spPr>
        <a:gradFill flip="none" rotWithShape="1">
          <a:gsLst>
            <a:gs pos="0">
              <a:schemeClr val="accent5">
                <a:lumMod val="75000"/>
              </a:schemeClr>
            </a:gs>
            <a:gs pos="99000">
              <a:schemeClr val="accent5"/>
            </a:gs>
            <a:gs pos="60500">
              <a:schemeClr val="accent5">
                <a:lumMod val="60000"/>
                <a:lumOff val="40000"/>
              </a:schemeClr>
            </a:gs>
            <a:gs pos="21000">
              <a:schemeClr val="accent5">
                <a:lumMod val="60000"/>
                <a:lumOff val="40000"/>
              </a:schemeClr>
            </a:gs>
          </a:gsLst>
          <a:lin ang="2700000" scaled="1"/>
          <a:tileRect/>
        </a:gradFill>
        <a:effectLst>
          <a:outerShdw blurRad="50800" dist="38100" dir="2700000" algn="tl" rotWithShape="0">
            <a:prstClr val="black">
              <a:alpha val="40000"/>
            </a:prstClr>
          </a:outerShdw>
        </a:effectLst>
      </dgm:spPr>
      <dgm:t>
        <a:bodyPr/>
        <a:lstStyle/>
        <a:p>
          <a:endParaRPr lang="en-US" dirty="0"/>
        </a:p>
      </dgm:t>
    </dgm:pt>
    <dgm:pt modelId="{E74C1DE8-7E1B-49BF-99F4-BC2843AE7D5F}" type="parTrans" cxnId="{76801175-C2EF-4E8F-AB6C-C4977A5290A3}">
      <dgm:prSet/>
      <dgm:spPr>
        <a:gradFill rotWithShape="0">
          <a:gsLst>
            <a:gs pos="48000">
              <a:schemeClr val="bg1">
                <a:lumMod val="65000"/>
              </a:schemeClr>
            </a:gs>
            <a:gs pos="100000">
              <a:schemeClr val="bg1">
                <a:alpha val="0"/>
              </a:schemeClr>
            </a:gs>
          </a:gsLst>
          <a:lin ang="10800000" scaled="0"/>
        </a:gradFill>
      </dgm:spPr>
      <dgm:t>
        <a:bodyPr/>
        <a:lstStyle/>
        <a:p>
          <a:endParaRPr lang="en-US" dirty="0"/>
        </a:p>
      </dgm:t>
    </dgm:pt>
    <dgm:pt modelId="{D163F92A-5E5E-4AB5-8F06-51C3F15F0BC0}" type="sibTrans" cxnId="{76801175-C2EF-4E8F-AB6C-C4977A5290A3}">
      <dgm:prSet/>
      <dgm:spPr/>
      <dgm:t>
        <a:bodyPr/>
        <a:lstStyle/>
        <a:p>
          <a:endParaRPr lang="en-US"/>
        </a:p>
      </dgm:t>
    </dgm:pt>
    <dgm:pt modelId="{65511CA5-6E41-4658-8AD2-39814E35BE3C}">
      <dgm:prSet phldrT="[Text]"/>
      <dgm:spPr>
        <a:gradFill flip="none" rotWithShape="1">
          <a:gsLst>
            <a:gs pos="99000">
              <a:schemeClr val="accent3"/>
            </a:gs>
            <a:gs pos="0">
              <a:schemeClr val="accent3">
                <a:lumMod val="75000"/>
              </a:schemeClr>
            </a:gs>
            <a:gs pos="64500">
              <a:schemeClr val="accent3">
                <a:lumMod val="60000"/>
                <a:lumOff val="40000"/>
              </a:schemeClr>
            </a:gs>
            <a:gs pos="20000">
              <a:schemeClr val="accent3">
                <a:lumMod val="60000"/>
                <a:lumOff val="40000"/>
              </a:schemeClr>
            </a:gs>
          </a:gsLst>
          <a:lin ang="2700000" scaled="1"/>
          <a:tileRect/>
        </a:gradFill>
        <a:effectLst>
          <a:outerShdw blurRad="50800" dist="38100" dir="2700000" algn="tl" rotWithShape="0">
            <a:prstClr val="black">
              <a:alpha val="40000"/>
            </a:prstClr>
          </a:outerShdw>
        </a:effectLst>
      </dgm:spPr>
      <dgm:t>
        <a:bodyPr/>
        <a:lstStyle/>
        <a:p>
          <a:pPr algn="r"/>
          <a:endParaRPr lang="en-US" dirty="0"/>
        </a:p>
      </dgm:t>
    </dgm:pt>
    <dgm:pt modelId="{D7CD3D4F-0321-464F-B582-4F15C5A998AD}" type="parTrans" cxnId="{FC8902A1-ADF1-4C67-BFFA-EFFAB654811C}">
      <dgm:prSet/>
      <dgm:spPr>
        <a:gradFill rotWithShape="0">
          <a:gsLst>
            <a:gs pos="48000">
              <a:schemeClr val="bg1">
                <a:lumMod val="65000"/>
              </a:schemeClr>
            </a:gs>
            <a:gs pos="100000">
              <a:schemeClr val="bg1">
                <a:alpha val="0"/>
              </a:schemeClr>
            </a:gs>
          </a:gsLst>
          <a:lin ang="16200000" scaled="0"/>
        </a:gradFill>
      </dgm:spPr>
      <dgm:t>
        <a:bodyPr/>
        <a:lstStyle/>
        <a:p>
          <a:endParaRPr lang="en-US" dirty="0"/>
        </a:p>
      </dgm:t>
    </dgm:pt>
    <dgm:pt modelId="{86BEC2CD-9734-4855-85C7-DCB49E7DF0E0}" type="sibTrans" cxnId="{FC8902A1-ADF1-4C67-BFFA-EFFAB654811C}">
      <dgm:prSet/>
      <dgm:spPr/>
      <dgm:t>
        <a:bodyPr/>
        <a:lstStyle/>
        <a:p>
          <a:endParaRPr lang="en-US"/>
        </a:p>
      </dgm:t>
    </dgm:pt>
    <dgm:pt modelId="{E1228815-E7AB-434D-8759-2A72FEB2681C}">
      <dgm:prSet phldrT="[Text]"/>
      <dgm:spPr>
        <a:gradFill flip="none" rotWithShape="1">
          <a:gsLst>
            <a:gs pos="100000">
              <a:schemeClr val="accent2"/>
            </a:gs>
            <a:gs pos="0">
              <a:schemeClr val="accent2">
                <a:lumMod val="75000"/>
              </a:schemeClr>
            </a:gs>
            <a:gs pos="48000">
              <a:schemeClr val="accent2">
                <a:lumMod val="60000"/>
                <a:lumOff val="40000"/>
              </a:schemeClr>
            </a:gs>
            <a:gs pos="23000">
              <a:schemeClr val="accent2">
                <a:lumMod val="60000"/>
                <a:lumOff val="40000"/>
              </a:schemeClr>
            </a:gs>
          </a:gsLst>
          <a:lin ang="2700000" scaled="1"/>
          <a:tileRect/>
        </a:gradFill>
        <a:effectLst>
          <a:outerShdw blurRad="50800" dist="38100" dir="2700000" algn="tl" rotWithShape="0">
            <a:prstClr val="black">
              <a:alpha val="40000"/>
            </a:prstClr>
          </a:outerShdw>
        </a:effectLst>
      </dgm:spPr>
      <dgm:t>
        <a:bodyPr/>
        <a:lstStyle/>
        <a:p>
          <a:endParaRPr lang="en-US" dirty="0">
            <a:solidFill>
              <a:srgbClr val="FF0000"/>
            </a:solidFill>
          </a:endParaRPr>
        </a:p>
      </dgm:t>
    </dgm:pt>
    <dgm:pt modelId="{A9BBDAF3-47C4-4525-A5C3-422AE5DB23AA}" type="parTrans" cxnId="{A00045F7-9C5C-4D43-A21A-BC3826045E9B}">
      <dgm:prSet/>
      <dgm:spPr>
        <a:gradFill rotWithShape="0">
          <a:gsLst>
            <a:gs pos="48000">
              <a:schemeClr val="bg1">
                <a:lumMod val="65000"/>
              </a:schemeClr>
            </a:gs>
            <a:gs pos="100000">
              <a:schemeClr val="bg1">
                <a:alpha val="0"/>
              </a:schemeClr>
            </a:gs>
          </a:gsLst>
          <a:lin ang="0" scaled="0"/>
        </a:gradFill>
      </dgm:spPr>
      <dgm:t>
        <a:bodyPr/>
        <a:lstStyle/>
        <a:p>
          <a:endParaRPr lang="en-US" dirty="0"/>
        </a:p>
      </dgm:t>
    </dgm:pt>
    <dgm:pt modelId="{C36BB4DD-D0E4-4BBC-8B07-3AA64B820D5B}" type="sibTrans" cxnId="{A00045F7-9C5C-4D43-A21A-BC3826045E9B}">
      <dgm:prSet/>
      <dgm:spPr/>
      <dgm:t>
        <a:bodyPr/>
        <a:lstStyle/>
        <a:p>
          <a:endParaRPr lang="en-US"/>
        </a:p>
      </dgm:t>
    </dgm:pt>
    <dgm:pt modelId="{DA848829-4EBB-4374-B839-EA9503B4AA7C}" type="pres">
      <dgm:prSet presAssocID="{A2BF0671-07BF-4806-845D-8E332C7F4DFD}" presName="Name0" presStyleCnt="0">
        <dgm:presLayoutVars>
          <dgm:chMax val="1"/>
          <dgm:dir/>
          <dgm:animLvl val="ctr"/>
          <dgm:resizeHandles val="exact"/>
        </dgm:presLayoutVars>
      </dgm:prSet>
      <dgm:spPr/>
    </dgm:pt>
    <dgm:pt modelId="{5BC77979-2F2E-4545-B7F9-9FE08097CDC1}" type="pres">
      <dgm:prSet presAssocID="{F4B403FE-A380-43C7-9FFB-937EBF835F43}" presName="centerShape" presStyleLbl="node0" presStyleIdx="0" presStyleCnt="1" custScaleX="130171" custScaleY="130170"/>
      <dgm:spPr>
        <a:prstGeom prst="diamond">
          <a:avLst/>
        </a:prstGeom>
      </dgm:spPr>
    </dgm:pt>
    <dgm:pt modelId="{73A40222-68DB-4A05-8C81-35B68F0A3BFC}" type="pres">
      <dgm:prSet presAssocID="{158D620D-D4B2-42B0-ABD4-771F2F6D17CF}" presName="parTrans" presStyleLbl="sibTrans2D1" presStyleIdx="0" presStyleCnt="4" custScaleX="268092" custScaleY="104495" custLinFactNeighborX="-25250" custLinFactNeighborY="25453"/>
      <dgm:spPr>
        <a:prstGeom prst="chevron">
          <a:avLst/>
        </a:prstGeom>
      </dgm:spPr>
    </dgm:pt>
    <dgm:pt modelId="{C72E3FB3-347F-48F0-8AF6-F5470092D53F}" type="pres">
      <dgm:prSet presAssocID="{158D620D-D4B2-42B0-ABD4-771F2F6D17CF}" presName="connectorText" presStyleLbl="sibTrans2D1" presStyleIdx="0" presStyleCnt="4"/>
      <dgm:spPr/>
    </dgm:pt>
    <dgm:pt modelId="{187414F8-0E3A-4A59-93EF-3F3A3227042F}" type="pres">
      <dgm:prSet presAssocID="{C6BAC868-9983-4BE7-981E-8F1BF87EEB63}" presName="node" presStyleLbl="node1" presStyleIdx="0" presStyleCnt="4" custScaleX="244226" custScaleY="100190" custRadScaleRad="100228" custRadScaleInc="7999">
        <dgm:presLayoutVars>
          <dgm:bulletEnabled val="1"/>
        </dgm:presLayoutVars>
      </dgm:prSet>
      <dgm:spPr>
        <a:prstGeom prst="roundRect">
          <a:avLst/>
        </a:prstGeom>
      </dgm:spPr>
    </dgm:pt>
    <dgm:pt modelId="{9E4BAC57-0AD0-4EC2-950E-1AF0BE2279A2}" type="pres">
      <dgm:prSet presAssocID="{E74C1DE8-7E1B-49BF-99F4-BC2843AE7D5F}" presName="parTrans" presStyleLbl="sibTrans2D1" presStyleIdx="1" presStyleCnt="4" custScaleX="223149" custScaleY="104495" custLinFactNeighborX="-48937"/>
      <dgm:spPr>
        <a:prstGeom prst="chevron">
          <a:avLst/>
        </a:prstGeom>
      </dgm:spPr>
    </dgm:pt>
    <dgm:pt modelId="{05067B17-3831-4DD4-A14F-F6C975D44EF5}" type="pres">
      <dgm:prSet presAssocID="{E74C1DE8-7E1B-49BF-99F4-BC2843AE7D5F}" presName="connectorText" presStyleLbl="sibTrans2D1" presStyleIdx="1" presStyleCnt="4"/>
      <dgm:spPr/>
    </dgm:pt>
    <dgm:pt modelId="{422F3D00-C205-4D3D-8B42-672A8C876A1D}" type="pres">
      <dgm:prSet presAssocID="{93EA3B57-F2BF-4793-8502-ACFC2399251A}" presName="node" presStyleLbl="node1" presStyleIdx="1" presStyleCnt="4" custScaleX="233562" custRadScaleRad="147796">
        <dgm:presLayoutVars>
          <dgm:bulletEnabled val="1"/>
        </dgm:presLayoutVars>
      </dgm:prSet>
      <dgm:spPr>
        <a:prstGeom prst="roundRect">
          <a:avLst/>
        </a:prstGeom>
      </dgm:spPr>
    </dgm:pt>
    <dgm:pt modelId="{66E659E8-9C37-4484-AB37-6FF239EDB5A9}" type="pres">
      <dgm:prSet presAssocID="{D7CD3D4F-0321-464F-B582-4F15C5A998AD}" presName="parTrans" presStyleLbl="sibTrans2D1" presStyleIdx="2" presStyleCnt="4" custScaleX="268092" custScaleY="104495" custLinFactNeighborX="-7869" custLinFactNeighborY="-10274" custRadScaleRad="64369"/>
      <dgm:spPr>
        <a:prstGeom prst="chevron">
          <a:avLst/>
        </a:prstGeom>
      </dgm:spPr>
    </dgm:pt>
    <dgm:pt modelId="{B39DB2F4-2E42-49DC-83F6-C27A00F17AD7}" type="pres">
      <dgm:prSet presAssocID="{D7CD3D4F-0321-464F-B582-4F15C5A998AD}" presName="connectorText" presStyleLbl="sibTrans2D1" presStyleIdx="2" presStyleCnt="4"/>
      <dgm:spPr/>
    </dgm:pt>
    <dgm:pt modelId="{5E7F5109-2EA6-4480-95BC-684ED92FD263}" type="pres">
      <dgm:prSet presAssocID="{65511CA5-6E41-4658-8AD2-39814E35BE3C}" presName="node" presStyleLbl="node1" presStyleIdx="2" presStyleCnt="4" custScaleX="247812" custScaleY="100190" custRadScaleRad="100071" custRadScaleInc="-3622">
        <dgm:presLayoutVars>
          <dgm:bulletEnabled val="1"/>
        </dgm:presLayoutVars>
      </dgm:prSet>
      <dgm:spPr>
        <a:prstGeom prst="roundRect">
          <a:avLst/>
        </a:prstGeom>
      </dgm:spPr>
    </dgm:pt>
    <dgm:pt modelId="{8B6E3DA1-0156-47A7-BB2D-17615E5B0739}" type="pres">
      <dgm:prSet presAssocID="{A9BBDAF3-47C4-4525-A5C3-422AE5DB23AA}" presName="parTrans" presStyleLbl="sibTrans2D1" presStyleIdx="3" presStyleCnt="4" custScaleX="314220" custScaleY="104495" custLinFactNeighborX="67808" custRadScaleRad="35278"/>
      <dgm:spPr>
        <a:prstGeom prst="chevron">
          <a:avLst/>
        </a:prstGeom>
      </dgm:spPr>
    </dgm:pt>
    <dgm:pt modelId="{E4CB8CC5-C59D-46AD-A0C8-1E10BEEB4247}" type="pres">
      <dgm:prSet presAssocID="{A9BBDAF3-47C4-4525-A5C3-422AE5DB23AA}" presName="connectorText" presStyleLbl="sibTrans2D1" presStyleIdx="3" presStyleCnt="4"/>
      <dgm:spPr/>
    </dgm:pt>
    <dgm:pt modelId="{9A08C4DD-D7FE-4BCF-BC03-915A824B1351}" type="pres">
      <dgm:prSet presAssocID="{E1228815-E7AB-434D-8759-2A72FEB2681C}" presName="node" presStyleLbl="node1" presStyleIdx="3" presStyleCnt="4" custScaleX="244492" custRadScaleRad="146256">
        <dgm:presLayoutVars>
          <dgm:bulletEnabled val="1"/>
        </dgm:presLayoutVars>
      </dgm:prSet>
      <dgm:spPr>
        <a:prstGeom prst="roundRect">
          <a:avLst/>
        </a:prstGeom>
      </dgm:spPr>
    </dgm:pt>
  </dgm:ptLst>
  <dgm:cxnLst>
    <dgm:cxn modelId="{E44C350D-4457-4B5D-8161-D44D1D243CCD}" type="presOf" srcId="{158D620D-D4B2-42B0-ABD4-771F2F6D17CF}" destId="{C72E3FB3-347F-48F0-8AF6-F5470092D53F}" srcOrd="1" destOrd="0" presId="urn:microsoft.com/office/officeart/2005/8/layout/radial5"/>
    <dgm:cxn modelId="{BA7C6133-4EF3-4B7B-87F8-45CA9B9CDC16}" type="presOf" srcId="{F4B403FE-A380-43C7-9FFB-937EBF835F43}" destId="{5BC77979-2F2E-4545-B7F9-9FE08097CDC1}" srcOrd="0" destOrd="0" presId="urn:microsoft.com/office/officeart/2005/8/layout/radial5"/>
    <dgm:cxn modelId="{CDBE773B-D64A-4CFD-908D-DE1C9CE4AB9D}" type="presOf" srcId="{A9BBDAF3-47C4-4525-A5C3-422AE5DB23AA}" destId="{8B6E3DA1-0156-47A7-BB2D-17615E5B0739}" srcOrd="0" destOrd="0" presId="urn:microsoft.com/office/officeart/2005/8/layout/radial5"/>
    <dgm:cxn modelId="{DB1F1E5F-9D65-44C7-8555-00A09D0A47B7}" type="presOf" srcId="{E1228815-E7AB-434D-8759-2A72FEB2681C}" destId="{9A08C4DD-D7FE-4BCF-BC03-915A824B1351}" srcOrd="0" destOrd="0" presId="urn:microsoft.com/office/officeart/2005/8/layout/radial5"/>
    <dgm:cxn modelId="{76801175-C2EF-4E8F-AB6C-C4977A5290A3}" srcId="{F4B403FE-A380-43C7-9FFB-937EBF835F43}" destId="{93EA3B57-F2BF-4793-8502-ACFC2399251A}" srcOrd="1" destOrd="0" parTransId="{E74C1DE8-7E1B-49BF-99F4-BC2843AE7D5F}" sibTransId="{D163F92A-5E5E-4AB5-8F06-51C3F15F0BC0}"/>
    <dgm:cxn modelId="{91645E76-47F5-495C-AF18-45E0988F0D2C}" type="presOf" srcId="{D7CD3D4F-0321-464F-B582-4F15C5A998AD}" destId="{66E659E8-9C37-4484-AB37-6FF239EDB5A9}" srcOrd="0" destOrd="0" presId="urn:microsoft.com/office/officeart/2005/8/layout/radial5"/>
    <dgm:cxn modelId="{D489EE79-43BE-451D-B01E-38C7D6A6820A}" srcId="{F4B403FE-A380-43C7-9FFB-937EBF835F43}" destId="{C6BAC868-9983-4BE7-981E-8F1BF87EEB63}" srcOrd="0" destOrd="0" parTransId="{158D620D-D4B2-42B0-ABD4-771F2F6D17CF}" sibTransId="{80F005F7-5E74-4701-8651-FD8C387122FD}"/>
    <dgm:cxn modelId="{21C5557B-E893-4CD5-8539-3FF283943885}" type="presOf" srcId="{E74C1DE8-7E1B-49BF-99F4-BC2843AE7D5F}" destId="{9E4BAC57-0AD0-4EC2-950E-1AF0BE2279A2}" srcOrd="0" destOrd="0" presId="urn:microsoft.com/office/officeart/2005/8/layout/radial5"/>
    <dgm:cxn modelId="{FC8902A1-ADF1-4C67-BFFA-EFFAB654811C}" srcId="{F4B403FE-A380-43C7-9FFB-937EBF835F43}" destId="{65511CA5-6E41-4658-8AD2-39814E35BE3C}" srcOrd="2" destOrd="0" parTransId="{D7CD3D4F-0321-464F-B582-4F15C5A998AD}" sibTransId="{86BEC2CD-9734-4855-85C7-DCB49E7DF0E0}"/>
    <dgm:cxn modelId="{9A147DA6-B597-4E7A-998A-B33FA657EEEB}" type="presOf" srcId="{C6BAC868-9983-4BE7-981E-8F1BF87EEB63}" destId="{187414F8-0E3A-4A59-93EF-3F3A3227042F}" srcOrd="0" destOrd="0" presId="urn:microsoft.com/office/officeart/2005/8/layout/radial5"/>
    <dgm:cxn modelId="{642D8AAD-AEAC-4530-AF9D-5D04EFF00FC0}" type="presOf" srcId="{65511CA5-6E41-4658-8AD2-39814E35BE3C}" destId="{5E7F5109-2EA6-4480-95BC-684ED92FD263}" srcOrd="0" destOrd="0" presId="urn:microsoft.com/office/officeart/2005/8/layout/radial5"/>
    <dgm:cxn modelId="{F1AD9DBC-558B-48F8-91EE-DEA05611D658}" srcId="{A2BF0671-07BF-4806-845D-8E332C7F4DFD}" destId="{F4B403FE-A380-43C7-9FFB-937EBF835F43}" srcOrd="0" destOrd="0" parTransId="{80F3D567-D789-4A47-83D9-C8BF39D63C93}" sibTransId="{86173E1D-31F1-42F6-A998-DFAF4485CE62}"/>
    <dgm:cxn modelId="{6904E3BE-908D-421D-967F-027784A7AEAD}" type="presOf" srcId="{93EA3B57-F2BF-4793-8502-ACFC2399251A}" destId="{422F3D00-C205-4D3D-8B42-672A8C876A1D}" srcOrd="0" destOrd="0" presId="urn:microsoft.com/office/officeart/2005/8/layout/radial5"/>
    <dgm:cxn modelId="{C74DF0DC-00B7-455E-A09D-F8DF262508C4}" type="presOf" srcId="{158D620D-D4B2-42B0-ABD4-771F2F6D17CF}" destId="{73A40222-68DB-4A05-8C81-35B68F0A3BFC}" srcOrd="0" destOrd="0" presId="urn:microsoft.com/office/officeart/2005/8/layout/radial5"/>
    <dgm:cxn modelId="{80E6C9DE-107E-4483-BC96-082075999434}" type="presOf" srcId="{D7CD3D4F-0321-464F-B582-4F15C5A998AD}" destId="{B39DB2F4-2E42-49DC-83F6-C27A00F17AD7}" srcOrd="1" destOrd="0" presId="urn:microsoft.com/office/officeart/2005/8/layout/radial5"/>
    <dgm:cxn modelId="{D691D8E5-6461-4DB9-A114-D9904C5D59E8}" type="presOf" srcId="{A2BF0671-07BF-4806-845D-8E332C7F4DFD}" destId="{DA848829-4EBB-4374-B839-EA9503B4AA7C}" srcOrd="0" destOrd="0" presId="urn:microsoft.com/office/officeart/2005/8/layout/radial5"/>
    <dgm:cxn modelId="{1C9B70E6-9757-49DB-BE8D-2FE47ACBB724}" type="presOf" srcId="{E74C1DE8-7E1B-49BF-99F4-BC2843AE7D5F}" destId="{05067B17-3831-4DD4-A14F-F6C975D44EF5}" srcOrd="1" destOrd="0" presId="urn:microsoft.com/office/officeart/2005/8/layout/radial5"/>
    <dgm:cxn modelId="{E11192E9-8C8E-4576-9FAD-65B60F0CA621}" type="presOf" srcId="{A9BBDAF3-47C4-4525-A5C3-422AE5DB23AA}" destId="{E4CB8CC5-C59D-46AD-A0C8-1E10BEEB4247}" srcOrd="1" destOrd="0" presId="urn:microsoft.com/office/officeart/2005/8/layout/radial5"/>
    <dgm:cxn modelId="{A00045F7-9C5C-4D43-A21A-BC3826045E9B}" srcId="{F4B403FE-A380-43C7-9FFB-937EBF835F43}" destId="{E1228815-E7AB-434D-8759-2A72FEB2681C}" srcOrd="3" destOrd="0" parTransId="{A9BBDAF3-47C4-4525-A5C3-422AE5DB23AA}" sibTransId="{C36BB4DD-D0E4-4BBC-8B07-3AA64B820D5B}"/>
    <dgm:cxn modelId="{A6134FB2-4D9A-43CF-88C5-0D508BAB202B}" type="presParOf" srcId="{DA848829-4EBB-4374-B839-EA9503B4AA7C}" destId="{5BC77979-2F2E-4545-B7F9-9FE08097CDC1}" srcOrd="0" destOrd="0" presId="urn:microsoft.com/office/officeart/2005/8/layout/radial5"/>
    <dgm:cxn modelId="{0BF2F614-ADB8-47DF-974B-36128AD2B8ED}" type="presParOf" srcId="{DA848829-4EBB-4374-B839-EA9503B4AA7C}" destId="{73A40222-68DB-4A05-8C81-35B68F0A3BFC}" srcOrd="1" destOrd="0" presId="urn:microsoft.com/office/officeart/2005/8/layout/radial5"/>
    <dgm:cxn modelId="{23773D07-FB3B-445D-8167-FB89651D30C8}" type="presParOf" srcId="{73A40222-68DB-4A05-8C81-35B68F0A3BFC}" destId="{C72E3FB3-347F-48F0-8AF6-F5470092D53F}" srcOrd="0" destOrd="0" presId="urn:microsoft.com/office/officeart/2005/8/layout/radial5"/>
    <dgm:cxn modelId="{274BC04F-24C4-43BA-B183-73018E9E03A4}" type="presParOf" srcId="{DA848829-4EBB-4374-B839-EA9503B4AA7C}" destId="{187414F8-0E3A-4A59-93EF-3F3A3227042F}" srcOrd="2" destOrd="0" presId="urn:microsoft.com/office/officeart/2005/8/layout/radial5"/>
    <dgm:cxn modelId="{B4251FED-8006-4D73-91A0-7D9228F3EF00}" type="presParOf" srcId="{DA848829-4EBB-4374-B839-EA9503B4AA7C}" destId="{9E4BAC57-0AD0-4EC2-950E-1AF0BE2279A2}" srcOrd="3" destOrd="0" presId="urn:microsoft.com/office/officeart/2005/8/layout/radial5"/>
    <dgm:cxn modelId="{4056C493-74F1-4114-93C6-5826779F9423}" type="presParOf" srcId="{9E4BAC57-0AD0-4EC2-950E-1AF0BE2279A2}" destId="{05067B17-3831-4DD4-A14F-F6C975D44EF5}" srcOrd="0" destOrd="0" presId="urn:microsoft.com/office/officeart/2005/8/layout/radial5"/>
    <dgm:cxn modelId="{1B601525-C2B3-4238-A20C-11F3A353E614}" type="presParOf" srcId="{DA848829-4EBB-4374-B839-EA9503B4AA7C}" destId="{422F3D00-C205-4D3D-8B42-672A8C876A1D}" srcOrd="4" destOrd="0" presId="urn:microsoft.com/office/officeart/2005/8/layout/radial5"/>
    <dgm:cxn modelId="{3072908D-E135-4CE4-8B6C-6677D674461C}" type="presParOf" srcId="{DA848829-4EBB-4374-B839-EA9503B4AA7C}" destId="{66E659E8-9C37-4484-AB37-6FF239EDB5A9}" srcOrd="5" destOrd="0" presId="urn:microsoft.com/office/officeart/2005/8/layout/radial5"/>
    <dgm:cxn modelId="{C581D266-BD8D-4687-823F-063707E30166}" type="presParOf" srcId="{66E659E8-9C37-4484-AB37-6FF239EDB5A9}" destId="{B39DB2F4-2E42-49DC-83F6-C27A00F17AD7}" srcOrd="0" destOrd="0" presId="urn:microsoft.com/office/officeart/2005/8/layout/radial5"/>
    <dgm:cxn modelId="{9B46B874-9566-4FB6-AC22-346620826EB6}" type="presParOf" srcId="{DA848829-4EBB-4374-B839-EA9503B4AA7C}" destId="{5E7F5109-2EA6-4480-95BC-684ED92FD263}" srcOrd="6" destOrd="0" presId="urn:microsoft.com/office/officeart/2005/8/layout/radial5"/>
    <dgm:cxn modelId="{3CB77BAF-F5DF-4498-8A8E-0D874EC7B43D}" type="presParOf" srcId="{DA848829-4EBB-4374-B839-EA9503B4AA7C}" destId="{8B6E3DA1-0156-47A7-BB2D-17615E5B0739}" srcOrd="7" destOrd="0" presId="urn:microsoft.com/office/officeart/2005/8/layout/radial5"/>
    <dgm:cxn modelId="{6AB77038-3288-42EF-8AD4-37896784E94A}" type="presParOf" srcId="{8B6E3DA1-0156-47A7-BB2D-17615E5B0739}" destId="{E4CB8CC5-C59D-46AD-A0C8-1E10BEEB4247}" srcOrd="0" destOrd="0" presId="urn:microsoft.com/office/officeart/2005/8/layout/radial5"/>
    <dgm:cxn modelId="{9AB305F2-C640-4450-8527-4E1BD2C43040}" type="presParOf" srcId="{DA848829-4EBB-4374-B839-EA9503B4AA7C}" destId="{9A08C4DD-D7FE-4BCF-BC03-915A824B1351}" srcOrd="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25995-7031-4598-8BC7-8782F2A5A39D}" type="doc">
      <dgm:prSet loTypeId="urn:microsoft.com/office/officeart/2005/8/layout/pyramid1" loCatId="pyramid" qsTypeId="urn:microsoft.com/office/officeart/2005/8/quickstyle/simple1" qsCatId="simple" csTypeId="urn:microsoft.com/office/officeart/2005/8/colors/accent1_2" csCatId="accent1" phldr="1"/>
      <dgm:spPr/>
    </dgm:pt>
    <dgm:pt modelId="{F7CDB6F5-84BB-4D43-BCC1-835D44669E55}">
      <dgm:prSet phldrT="[Text]" custT="1"/>
      <dgm:spPr>
        <a:gradFill flip="none" rotWithShape="1">
          <a:gsLst>
            <a:gs pos="0">
              <a:schemeClr val="accent3">
                <a:lumMod val="75000"/>
              </a:schemeClr>
            </a:gs>
            <a:gs pos="35000">
              <a:schemeClr val="accent3">
                <a:lumMod val="40000"/>
                <a:lumOff val="60000"/>
              </a:schemeClr>
            </a:gs>
            <a:gs pos="100000">
              <a:schemeClr val="accent3"/>
            </a:gs>
          </a:gsLst>
          <a:lin ang="0" scaled="1"/>
          <a:tileRect/>
        </a:gradFill>
        <a:ln w="25400">
          <a:solidFill>
            <a:schemeClr val="lt1">
              <a:hueOff val="0"/>
              <a:satOff val="0"/>
              <a:lumOff val="0"/>
            </a:schemeClr>
          </a:solidFill>
        </a:ln>
        <a:effectLst/>
        <a:scene3d>
          <a:camera prst="orthographicFront">
            <a:rot lat="0" lon="0" rev="0"/>
          </a:camera>
          <a:lightRig rig="contrasting" dir="t">
            <a:rot lat="0" lon="0" rev="7800000"/>
          </a:lightRig>
        </a:scene3d>
        <a:sp3d>
          <a:bevelT w="139700" h="139700"/>
        </a:sp3d>
      </dgm:spPr>
      <dgm:t>
        <a:bodyPr/>
        <a:lstStyle/>
        <a:p>
          <a:endParaRPr lang="en-US" sz="1600" b="0" dirty="0"/>
        </a:p>
      </dgm:t>
    </dgm:pt>
    <dgm:pt modelId="{7B1E70A0-1EAA-445D-9AE2-362A89125C83}" type="parTrans" cxnId="{DA6C0876-D239-4E16-BA50-B82A46A24A65}">
      <dgm:prSet/>
      <dgm:spPr/>
      <dgm:t>
        <a:bodyPr/>
        <a:lstStyle/>
        <a:p>
          <a:endParaRPr lang="en-US"/>
        </a:p>
      </dgm:t>
    </dgm:pt>
    <dgm:pt modelId="{9F1DB10C-8C79-4784-B93B-F993DDCB0A17}" type="sibTrans" cxnId="{DA6C0876-D239-4E16-BA50-B82A46A24A65}">
      <dgm:prSet/>
      <dgm:spPr/>
      <dgm:t>
        <a:bodyPr/>
        <a:lstStyle/>
        <a:p>
          <a:endParaRPr lang="en-US"/>
        </a:p>
      </dgm:t>
    </dgm:pt>
    <dgm:pt modelId="{B05DAC12-09F2-4CE8-8AED-22A6B00E61B8}">
      <dgm:prSet phldrT="[Text]" custT="1"/>
      <dgm:spPr>
        <a:gradFill rotWithShape="0">
          <a:gsLst>
            <a:gs pos="100000">
              <a:schemeClr val="accent5"/>
            </a:gs>
            <a:gs pos="0">
              <a:schemeClr val="accent5">
                <a:lumMod val="75000"/>
              </a:schemeClr>
            </a:gs>
            <a:gs pos="34000">
              <a:schemeClr val="accent5">
                <a:lumMod val="40000"/>
                <a:lumOff val="60000"/>
              </a:schemeClr>
            </a:gs>
          </a:gsLst>
          <a:lin ang="0" scaled="0"/>
        </a:gradFill>
        <a:ln w="25400">
          <a:solidFill>
            <a:schemeClr val="lt1">
              <a:hueOff val="0"/>
              <a:satOff val="0"/>
              <a:lumOff val="0"/>
            </a:schemeClr>
          </a:solidFill>
        </a:ln>
        <a:effectLst/>
        <a:scene3d>
          <a:camera prst="orthographicFront">
            <a:rot lat="0" lon="0" rev="0"/>
          </a:camera>
          <a:lightRig rig="contrasting" dir="t">
            <a:rot lat="0" lon="0" rev="7800000"/>
          </a:lightRig>
        </a:scene3d>
        <a:sp3d>
          <a:bevelT w="139700" h="139700"/>
        </a:sp3d>
      </dgm:spPr>
      <dgm:t>
        <a:bodyPr/>
        <a:lstStyle/>
        <a:p>
          <a:endParaRPr lang="en-US" sz="1600" b="0" dirty="0"/>
        </a:p>
      </dgm:t>
    </dgm:pt>
    <dgm:pt modelId="{2BEA7BB5-881F-4A64-84BC-15BB948317A5}" type="parTrans" cxnId="{18076172-A523-4D99-B0E3-F4AFE09EA157}">
      <dgm:prSet/>
      <dgm:spPr/>
      <dgm:t>
        <a:bodyPr/>
        <a:lstStyle/>
        <a:p>
          <a:endParaRPr lang="en-US"/>
        </a:p>
      </dgm:t>
    </dgm:pt>
    <dgm:pt modelId="{299B2236-F0E7-4344-82E1-7D3A16D17009}" type="sibTrans" cxnId="{18076172-A523-4D99-B0E3-F4AFE09EA157}">
      <dgm:prSet/>
      <dgm:spPr/>
      <dgm:t>
        <a:bodyPr/>
        <a:lstStyle/>
        <a:p>
          <a:endParaRPr lang="en-US"/>
        </a:p>
      </dgm:t>
    </dgm:pt>
    <dgm:pt modelId="{E0060D7B-E0DA-48A1-ADD7-F46B258298E9}">
      <dgm:prSet phldrT="[Text]" custT="1"/>
      <dgm:spPr>
        <a:gradFill rotWithShape="0">
          <a:gsLst>
            <a:gs pos="100000">
              <a:schemeClr val="accent4"/>
            </a:gs>
            <a:gs pos="0">
              <a:schemeClr val="accent4">
                <a:lumMod val="75000"/>
              </a:schemeClr>
            </a:gs>
            <a:gs pos="34000">
              <a:schemeClr val="accent4">
                <a:lumMod val="40000"/>
                <a:lumOff val="60000"/>
              </a:schemeClr>
            </a:gs>
          </a:gsLst>
          <a:lin ang="0" scaled="0"/>
        </a:gradFill>
        <a:ln w="25400">
          <a:solidFill>
            <a:schemeClr val="lt1">
              <a:hueOff val="0"/>
              <a:satOff val="0"/>
              <a:lumOff val="0"/>
            </a:schemeClr>
          </a:solidFill>
        </a:ln>
        <a:effectLst/>
        <a:scene3d>
          <a:camera prst="orthographicFront">
            <a:rot lat="0" lon="0" rev="0"/>
          </a:camera>
          <a:lightRig rig="contrasting" dir="t">
            <a:rot lat="0" lon="0" rev="7800000"/>
          </a:lightRig>
        </a:scene3d>
        <a:sp3d>
          <a:bevelT w="139700" h="139700"/>
        </a:sp3d>
      </dgm:spPr>
      <dgm:t>
        <a:bodyPr/>
        <a:lstStyle/>
        <a:p>
          <a:endParaRPr lang="en-US" sz="1600" b="0" dirty="0"/>
        </a:p>
      </dgm:t>
    </dgm:pt>
    <dgm:pt modelId="{4905E804-CD14-46A8-845E-757BE9432733}" type="parTrans" cxnId="{DFFAAEEA-254A-4032-97EC-03EBEE31E673}">
      <dgm:prSet/>
      <dgm:spPr/>
      <dgm:t>
        <a:bodyPr/>
        <a:lstStyle/>
        <a:p>
          <a:endParaRPr lang="en-US"/>
        </a:p>
      </dgm:t>
    </dgm:pt>
    <dgm:pt modelId="{A5D5F487-D24A-403C-9D5C-AE023E110DAD}" type="sibTrans" cxnId="{DFFAAEEA-254A-4032-97EC-03EBEE31E673}">
      <dgm:prSet/>
      <dgm:spPr/>
      <dgm:t>
        <a:bodyPr/>
        <a:lstStyle/>
        <a:p>
          <a:endParaRPr lang="en-US"/>
        </a:p>
      </dgm:t>
    </dgm:pt>
    <dgm:pt modelId="{ED3ABCF8-0FDA-4D0A-8D3D-B962CFD1C93F}">
      <dgm:prSet phldrT="[Text]" custT="1"/>
      <dgm:spPr>
        <a:gradFill flip="none" rotWithShape="1">
          <a:gsLst>
            <a:gs pos="100000">
              <a:schemeClr val="accent2"/>
            </a:gs>
            <a:gs pos="0">
              <a:schemeClr val="accent2">
                <a:lumMod val="75000"/>
              </a:schemeClr>
            </a:gs>
            <a:gs pos="35000">
              <a:schemeClr val="accent2">
                <a:lumMod val="40000"/>
                <a:lumOff val="60000"/>
              </a:schemeClr>
            </a:gs>
          </a:gsLst>
          <a:lin ang="0" scaled="1"/>
          <a:tileRect/>
        </a:gradFill>
        <a:ln w="25400">
          <a:solidFill>
            <a:schemeClr val="lt1">
              <a:hueOff val="0"/>
              <a:satOff val="0"/>
              <a:lumOff val="0"/>
            </a:schemeClr>
          </a:solid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dgm:spPr>
      <dgm:t>
        <a:bodyPr/>
        <a:lstStyle/>
        <a:p>
          <a:endParaRPr lang="en-US" sz="1600" b="0" dirty="0"/>
        </a:p>
      </dgm:t>
    </dgm:pt>
    <dgm:pt modelId="{9AD36C46-80DC-4121-8978-F9379ECEE68B}" type="parTrans" cxnId="{56B48C51-82BC-4AB1-AB6C-952AC8AB73CD}">
      <dgm:prSet/>
      <dgm:spPr/>
      <dgm:t>
        <a:bodyPr/>
        <a:lstStyle/>
        <a:p>
          <a:endParaRPr lang="en-US"/>
        </a:p>
      </dgm:t>
    </dgm:pt>
    <dgm:pt modelId="{65FF12E7-B1E9-47D7-8E54-6EB1C5DB8A28}" type="sibTrans" cxnId="{56B48C51-82BC-4AB1-AB6C-952AC8AB73CD}">
      <dgm:prSet/>
      <dgm:spPr/>
      <dgm:t>
        <a:bodyPr/>
        <a:lstStyle/>
        <a:p>
          <a:endParaRPr lang="en-US"/>
        </a:p>
      </dgm:t>
    </dgm:pt>
    <dgm:pt modelId="{1F6F0A7F-B867-4D00-937B-52F217AC3FB3}">
      <dgm:prSet phldrT="[Text]" custT="1"/>
      <dgm:spPr>
        <a:gradFill flip="none" rotWithShape="1">
          <a:gsLst>
            <a:gs pos="35000">
              <a:schemeClr val="bg1">
                <a:lumMod val="95000"/>
              </a:schemeClr>
            </a:gs>
            <a:gs pos="2000">
              <a:schemeClr val="bg1">
                <a:lumMod val="65000"/>
              </a:schemeClr>
            </a:gs>
            <a:gs pos="100000">
              <a:schemeClr val="bg1">
                <a:lumMod val="65000"/>
              </a:schemeClr>
            </a:gs>
          </a:gsLst>
          <a:lin ang="0" scaled="0"/>
          <a:tileRect/>
        </a:gradFill>
        <a:ln w="25400">
          <a:solidFill>
            <a:schemeClr val="lt1">
              <a:hueOff val="0"/>
              <a:satOff val="0"/>
              <a:lumOff val="0"/>
            </a:schemeClr>
          </a:solidFill>
        </a:ln>
        <a:effectLst/>
        <a:scene3d>
          <a:camera prst="orthographicFront">
            <a:rot lat="0" lon="0" rev="0"/>
          </a:camera>
          <a:lightRig rig="contrasting" dir="t">
            <a:rot lat="0" lon="0" rev="7800000"/>
          </a:lightRig>
        </a:scene3d>
        <a:sp3d>
          <a:bevelT w="139700" h="139700"/>
        </a:sp3d>
      </dgm:spPr>
      <dgm:t>
        <a:bodyPr/>
        <a:lstStyle/>
        <a:p>
          <a:endParaRPr lang="en-US" sz="1600" b="0" dirty="0"/>
        </a:p>
      </dgm:t>
    </dgm:pt>
    <dgm:pt modelId="{69D94B41-D460-4352-8FE7-DC0B804D0CAA}" type="sibTrans" cxnId="{4312CC37-2B76-41A9-BA64-629AAC3D0DF0}">
      <dgm:prSet/>
      <dgm:spPr/>
      <dgm:t>
        <a:bodyPr/>
        <a:lstStyle/>
        <a:p>
          <a:endParaRPr lang="en-US"/>
        </a:p>
      </dgm:t>
    </dgm:pt>
    <dgm:pt modelId="{FD9252D9-EAFC-4020-9D1D-7C23954BD7BB}" type="parTrans" cxnId="{4312CC37-2B76-41A9-BA64-629AAC3D0DF0}">
      <dgm:prSet/>
      <dgm:spPr/>
      <dgm:t>
        <a:bodyPr/>
        <a:lstStyle/>
        <a:p>
          <a:endParaRPr lang="en-US"/>
        </a:p>
      </dgm:t>
    </dgm:pt>
    <dgm:pt modelId="{CF3407BC-18FA-4A97-B78B-92761C531ED5}" type="pres">
      <dgm:prSet presAssocID="{81925995-7031-4598-8BC7-8782F2A5A39D}" presName="Name0" presStyleCnt="0">
        <dgm:presLayoutVars>
          <dgm:dir/>
          <dgm:animLvl val="lvl"/>
          <dgm:resizeHandles val="exact"/>
        </dgm:presLayoutVars>
      </dgm:prSet>
      <dgm:spPr/>
    </dgm:pt>
    <dgm:pt modelId="{4281B6F8-8856-4C21-8901-DBE44663CF1E}" type="pres">
      <dgm:prSet presAssocID="{1F6F0A7F-B867-4D00-937B-52F217AC3FB3}" presName="Name8" presStyleCnt="0"/>
      <dgm:spPr/>
    </dgm:pt>
    <dgm:pt modelId="{27949F76-157C-405A-B05A-C94B9F03C943}" type="pres">
      <dgm:prSet presAssocID="{1F6F0A7F-B867-4D00-937B-52F217AC3FB3}" presName="level" presStyleLbl="node1" presStyleIdx="0" presStyleCnt="5" custScaleX="103515" custLinFactNeighborX="2264" custLinFactNeighborY="2198">
        <dgm:presLayoutVars>
          <dgm:chMax val="1"/>
          <dgm:bulletEnabled val="1"/>
        </dgm:presLayoutVars>
      </dgm:prSet>
      <dgm:spPr/>
    </dgm:pt>
    <dgm:pt modelId="{88D4545E-2350-4F85-92D4-F1E03E106502}" type="pres">
      <dgm:prSet presAssocID="{1F6F0A7F-B867-4D00-937B-52F217AC3FB3}" presName="levelTx" presStyleLbl="revTx" presStyleIdx="0" presStyleCnt="0">
        <dgm:presLayoutVars>
          <dgm:chMax val="1"/>
          <dgm:bulletEnabled val="1"/>
        </dgm:presLayoutVars>
      </dgm:prSet>
      <dgm:spPr/>
    </dgm:pt>
    <dgm:pt modelId="{7D59150C-FC51-4291-A4A6-6D53230C1BE4}" type="pres">
      <dgm:prSet presAssocID="{F7CDB6F5-84BB-4D43-BCC1-835D44669E55}" presName="Name8" presStyleCnt="0"/>
      <dgm:spPr/>
    </dgm:pt>
    <dgm:pt modelId="{4F8573E0-D225-490D-91D8-370C58A8F6A5}" type="pres">
      <dgm:prSet presAssocID="{F7CDB6F5-84BB-4D43-BCC1-835D44669E55}" presName="level" presStyleLbl="node1" presStyleIdx="1" presStyleCnt="5" custLinFactNeighborY="2198">
        <dgm:presLayoutVars>
          <dgm:chMax val="1"/>
          <dgm:bulletEnabled val="1"/>
        </dgm:presLayoutVars>
      </dgm:prSet>
      <dgm:spPr/>
    </dgm:pt>
    <dgm:pt modelId="{612D8DA6-E399-44DB-BF2A-35932FF047AE}" type="pres">
      <dgm:prSet presAssocID="{F7CDB6F5-84BB-4D43-BCC1-835D44669E55}" presName="levelTx" presStyleLbl="revTx" presStyleIdx="0" presStyleCnt="0">
        <dgm:presLayoutVars>
          <dgm:chMax val="1"/>
          <dgm:bulletEnabled val="1"/>
        </dgm:presLayoutVars>
      </dgm:prSet>
      <dgm:spPr/>
    </dgm:pt>
    <dgm:pt modelId="{FD34039F-AB3D-408F-9C45-D912CC30B946}" type="pres">
      <dgm:prSet presAssocID="{B05DAC12-09F2-4CE8-8AED-22A6B00E61B8}" presName="Name8" presStyleCnt="0"/>
      <dgm:spPr/>
    </dgm:pt>
    <dgm:pt modelId="{792CE356-E66E-4E13-A0FE-64991A740964}" type="pres">
      <dgm:prSet presAssocID="{B05DAC12-09F2-4CE8-8AED-22A6B00E61B8}" presName="level" presStyleLbl="node1" presStyleIdx="2" presStyleCnt="5" custLinFactNeighborY="2198">
        <dgm:presLayoutVars>
          <dgm:chMax val="1"/>
          <dgm:bulletEnabled val="1"/>
        </dgm:presLayoutVars>
      </dgm:prSet>
      <dgm:spPr/>
    </dgm:pt>
    <dgm:pt modelId="{F32CD139-673C-47A1-816B-3D7A39215A4C}" type="pres">
      <dgm:prSet presAssocID="{B05DAC12-09F2-4CE8-8AED-22A6B00E61B8}" presName="levelTx" presStyleLbl="revTx" presStyleIdx="0" presStyleCnt="0">
        <dgm:presLayoutVars>
          <dgm:chMax val="1"/>
          <dgm:bulletEnabled val="1"/>
        </dgm:presLayoutVars>
      </dgm:prSet>
      <dgm:spPr/>
    </dgm:pt>
    <dgm:pt modelId="{295F6C75-E89A-4DDB-A34A-07FF402949F6}" type="pres">
      <dgm:prSet presAssocID="{E0060D7B-E0DA-48A1-ADD7-F46B258298E9}" presName="Name8" presStyleCnt="0"/>
      <dgm:spPr/>
    </dgm:pt>
    <dgm:pt modelId="{BA4DA025-82C3-4C55-9C66-7C5A144A96ED}" type="pres">
      <dgm:prSet presAssocID="{E0060D7B-E0DA-48A1-ADD7-F46B258298E9}" presName="level" presStyleLbl="node1" presStyleIdx="3" presStyleCnt="5" custLinFactNeighborY="2198">
        <dgm:presLayoutVars>
          <dgm:chMax val="1"/>
          <dgm:bulletEnabled val="1"/>
        </dgm:presLayoutVars>
      </dgm:prSet>
      <dgm:spPr/>
    </dgm:pt>
    <dgm:pt modelId="{8A6F53B5-A971-4430-9744-D7BA0148434D}" type="pres">
      <dgm:prSet presAssocID="{E0060D7B-E0DA-48A1-ADD7-F46B258298E9}" presName="levelTx" presStyleLbl="revTx" presStyleIdx="0" presStyleCnt="0">
        <dgm:presLayoutVars>
          <dgm:chMax val="1"/>
          <dgm:bulletEnabled val="1"/>
        </dgm:presLayoutVars>
      </dgm:prSet>
      <dgm:spPr/>
    </dgm:pt>
    <dgm:pt modelId="{BD3B9768-988C-4282-B6F5-A5EC20808B61}" type="pres">
      <dgm:prSet presAssocID="{ED3ABCF8-0FDA-4D0A-8D3D-B962CFD1C93F}" presName="Name8" presStyleCnt="0"/>
      <dgm:spPr/>
    </dgm:pt>
    <dgm:pt modelId="{23C5D319-69AE-4276-8FCB-0536C71FB860}" type="pres">
      <dgm:prSet presAssocID="{ED3ABCF8-0FDA-4D0A-8D3D-B962CFD1C93F}" presName="level" presStyleLbl="node1" presStyleIdx="4" presStyleCnt="5" custLinFactNeighborX="209">
        <dgm:presLayoutVars>
          <dgm:chMax val="1"/>
          <dgm:bulletEnabled val="1"/>
        </dgm:presLayoutVars>
      </dgm:prSet>
      <dgm:spPr/>
    </dgm:pt>
    <dgm:pt modelId="{53F9A11D-AE8D-49FF-A770-79EE37C14135}" type="pres">
      <dgm:prSet presAssocID="{ED3ABCF8-0FDA-4D0A-8D3D-B962CFD1C93F}" presName="levelTx" presStyleLbl="revTx" presStyleIdx="0" presStyleCnt="0">
        <dgm:presLayoutVars>
          <dgm:chMax val="1"/>
          <dgm:bulletEnabled val="1"/>
        </dgm:presLayoutVars>
      </dgm:prSet>
      <dgm:spPr/>
    </dgm:pt>
  </dgm:ptLst>
  <dgm:cxnLst>
    <dgm:cxn modelId="{B24ED800-7701-4171-8126-2AB45D082630}" type="presOf" srcId="{1F6F0A7F-B867-4D00-937B-52F217AC3FB3}" destId="{88D4545E-2350-4F85-92D4-F1E03E106502}" srcOrd="1" destOrd="0" presId="urn:microsoft.com/office/officeart/2005/8/layout/pyramid1"/>
    <dgm:cxn modelId="{AB5CB608-E562-4137-AB8A-2C4310BDF0BC}" type="presOf" srcId="{F7CDB6F5-84BB-4D43-BCC1-835D44669E55}" destId="{612D8DA6-E399-44DB-BF2A-35932FF047AE}" srcOrd="1" destOrd="0" presId="urn:microsoft.com/office/officeart/2005/8/layout/pyramid1"/>
    <dgm:cxn modelId="{06B97A0C-EB8D-4A87-8159-40F8042B628A}" type="presOf" srcId="{B05DAC12-09F2-4CE8-8AED-22A6B00E61B8}" destId="{792CE356-E66E-4E13-A0FE-64991A740964}" srcOrd="0" destOrd="0" presId="urn:microsoft.com/office/officeart/2005/8/layout/pyramid1"/>
    <dgm:cxn modelId="{32BBBD0E-1CB1-4843-B031-799480801812}" type="presOf" srcId="{81925995-7031-4598-8BC7-8782F2A5A39D}" destId="{CF3407BC-18FA-4A97-B78B-92761C531ED5}" srcOrd="0" destOrd="0" presId="urn:microsoft.com/office/officeart/2005/8/layout/pyramid1"/>
    <dgm:cxn modelId="{CB69CF23-6278-43AD-837B-479B3A1B8354}" type="presOf" srcId="{B05DAC12-09F2-4CE8-8AED-22A6B00E61B8}" destId="{F32CD139-673C-47A1-816B-3D7A39215A4C}" srcOrd="1" destOrd="0" presId="urn:microsoft.com/office/officeart/2005/8/layout/pyramid1"/>
    <dgm:cxn modelId="{4312CC37-2B76-41A9-BA64-629AAC3D0DF0}" srcId="{81925995-7031-4598-8BC7-8782F2A5A39D}" destId="{1F6F0A7F-B867-4D00-937B-52F217AC3FB3}" srcOrd="0" destOrd="0" parTransId="{FD9252D9-EAFC-4020-9D1D-7C23954BD7BB}" sibTransId="{69D94B41-D460-4352-8FE7-DC0B804D0CAA}"/>
    <dgm:cxn modelId="{3A98DD3E-8F82-412E-B481-C645024F5B6F}" type="presOf" srcId="{ED3ABCF8-0FDA-4D0A-8D3D-B962CFD1C93F}" destId="{53F9A11D-AE8D-49FF-A770-79EE37C14135}" srcOrd="1" destOrd="0" presId="urn:microsoft.com/office/officeart/2005/8/layout/pyramid1"/>
    <dgm:cxn modelId="{56B48C51-82BC-4AB1-AB6C-952AC8AB73CD}" srcId="{81925995-7031-4598-8BC7-8782F2A5A39D}" destId="{ED3ABCF8-0FDA-4D0A-8D3D-B962CFD1C93F}" srcOrd="4" destOrd="0" parTransId="{9AD36C46-80DC-4121-8978-F9379ECEE68B}" sibTransId="{65FF12E7-B1E9-47D7-8E54-6EB1C5DB8A28}"/>
    <dgm:cxn modelId="{18076172-A523-4D99-B0E3-F4AFE09EA157}" srcId="{81925995-7031-4598-8BC7-8782F2A5A39D}" destId="{B05DAC12-09F2-4CE8-8AED-22A6B00E61B8}" srcOrd="2" destOrd="0" parTransId="{2BEA7BB5-881F-4A64-84BC-15BB948317A5}" sibTransId="{299B2236-F0E7-4344-82E1-7D3A16D17009}"/>
    <dgm:cxn modelId="{DA6C0876-D239-4E16-BA50-B82A46A24A65}" srcId="{81925995-7031-4598-8BC7-8782F2A5A39D}" destId="{F7CDB6F5-84BB-4D43-BCC1-835D44669E55}" srcOrd="1" destOrd="0" parTransId="{7B1E70A0-1EAA-445D-9AE2-362A89125C83}" sibTransId="{9F1DB10C-8C79-4784-B93B-F993DDCB0A17}"/>
    <dgm:cxn modelId="{06065992-EDBA-4C7B-B977-C57BA0D9EBDB}" type="presOf" srcId="{E0060D7B-E0DA-48A1-ADD7-F46B258298E9}" destId="{8A6F53B5-A971-4430-9744-D7BA0148434D}" srcOrd="1" destOrd="0" presId="urn:microsoft.com/office/officeart/2005/8/layout/pyramid1"/>
    <dgm:cxn modelId="{561493C8-4FA3-4526-A68A-0CC8D7542810}" type="presOf" srcId="{1F6F0A7F-B867-4D00-937B-52F217AC3FB3}" destId="{27949F76-157C-405A-B05A-C94B9F03C943}" srcOrd="0" destOrd="0" presId="urn:microsoft.com/office/officeart/2005/8/layout/pyramid1"/>
    <dgm:cxn modelId="{BB23BECC-E11C-4B59-A70A-22422F343752}" type="presOf" srcId="{ED3ABCF8-0FDA-4D0A-8D3D-B962CFD1C93F}" destId="{23C5D319-69AE-4276-8FCB-0536C71FB860}" srcOrd="0" destOrd="0" presId="urn:microsoft.com/office/officeart/2005/8/layout/pyramid1"/>
    <dgm:cxn modelId="{D1AABDD0-470B-4355-8BE0-AFD9BC00C444}" type="presOf" srcId="{F7CDB6F5-84BB-4D43-BCC1-835D44669E55}" destId="{4F8573E0-D225-490D-91D8-370C58A8F6A5}" srcOrd="0" destOrd="0" presId="urn:microsoft.com/office/officeart/2005/8/layout/pyramid1"/>
    <dgm:cxn modelId="{53B6EADE-379C-48E3-9305-F4A6398E2343}" type="presOf" srcId="{E0060D7B-E0DA-48A1-ADD7-F46B258298E9}" destId="{BA4DA025-82C3-4C55-9C66-7C5A144A96ED}" srcOrd="0" destOrd="0" presId="urn:microsoft.com/office/officeart/2005/8/layout/pyramid1"/>
    <dgm:cxn modelId="{DFFAAEEA-254A-4032-97EC-03EBEE31E673}" srcId="{81925995-7031-4598-8BC7-8782F2A5A39D}" destId="{E0060D7B-E0DA-48A1-ADD7-F46B258298E9}" srcOrd="3" destOrd="0" parTransId="{4905E804-CD14-46A8-845E-757BE9432733}" sibTransId="{A5D5F487-D24A-403C-9D5C-AE023E110DAD}"/>
    <dgm:cxn modelId="{5A4D8744-E72D-49A5-A0FD-E5E2FE2E4962}" type="presParOf" srcId="{CF3407BC-18FA-4A97-B78B-92761C531ED5}" destId="{4281B6F8-8856-4C21-8901-DBE44663CF1E}" srcOrd="0" destOrd="0" presId="urn:microsoft.com/office/officeart/2005/8/layout/pyramid1"/>
    <dgm:cxn modelId="{55387B64-2E2D-43E6-9F3D-1B58FD85D754}" type="presParOf" srcId="{4281B6F8-8856-4C21-8901-DBE44663CF1E}" destId="{27949F76-157C-405A-B05A-C94B9F03C943}" srcOrd="0" destOrd="0" presId="urn:microsoft.com/office/officeart/2005/8/layout/pyramid1"/>
    <dgm:cxn modelId="{9AF07EAF-147B-49B5-8F37-71918B6957D5}" type="presParOf" srcId="{4281B6F8-8856-4C21-8901-DBE44663CF1E}" destId="{88D4545E-2350-4F85-92D4-F1E03E106502}" srcOrd="1" destOrd="0" presId="urn:microsoft.com/office/officeart/2005/8/layout/pyramid1"/>
    <dgm:cxn modelId="{8540FD11-BA31-4952-BB29-AA12D7EC2C51}" type="presParOf" srcId="{CF3407BC-18FA-4A97-B78B-92761C531ED5}" destId="{7D59150C-FC51-4291-A4A6-6D53230C1BE4}" srcOrd="1" destOrd="0" presId="urn:microsoft.com/office/officeart/2005/8/layout/pyramid1"/>
    <dgm:cxn modelId="{76327E9E-FE99-42AE-872B-755CFEF66988}" type="presParOf" srcId="{7D59150C-FC51-4291-A4A6-6D53230C1BE4}" destId="{4F8573E0-D225-490D-91D8-370C58A8F6A5}" srcOrd="0" destOrd="0" presId="urn:microsoft.com/office/officeart/2005/8/layout/pyramid1"/>
    <dgm:cxn modelId="{7F9848B9-7A99-4967-B2D4-55FB7DCC6D76}" type="presParOf" srcId="{7D59150C-FC51-4291-A4A6-6D53230C1BE4}" destId="{612D8DA6-E399-44DB-BF2A-35932FF047AE}" srcOrd="1" destOrd="0" presId="urn:microsoft.com/office/officeart/2005/8/layout/pyramid1"/>
    <dgm:cxn modelId="{D547AB7E-6BE3-43B2-B2A3-428273AD1332}" type="presParOf" srcId="{CF3407BC-18FA-4A97-B78B-92761C531ED5}" destId="{FD34039F-AB3D-408F-9C45-D912CC30B946}" srcOrd="2" destOrd="0" presId="urn:microsoft.com/office/officeart/2005/8/layout/pyramid1"/>
    <dgm:cxn modelId="{7CB20791-0D13-408C-AAF6-D36845C6015F}" type="presParOf" srcId="{FD34039F-AB3D-408F-9C45-D912CC30B946}" destId="{792CE356-E66E-4E13-A0FE-64991A740964}" srcOrd="0" destOrd="0" presId="urn:microsoft.com/office/officeart/2005/8/layout/pyramid1"/>
    <dgm:cxn modelId="{43A62476-50AF-49A3-A28A-9BCA00650152}" type="presParOf" srcId="{FD34039F-AB3D-408F-9C45-D912CC30B946}" destId="{F32CD139-673C-47A1-816B-3D7A39215A4C}" srcOrd="1" destOrd="0" presId="urn:microsoft.com/office/officeart/2005/8/layout/pyramid1"/>
    <dgm:cxn modelId="{4BFE573C-4FF0-4D6B-851A-9A18A3DF1298}" type="presParOf" srcId="{CF3407BC-18FA-4A97-B78B-92761C531ED5}" destId="{295F6C75-E89A-4DDB-A34A-07FF402949F6}" srcOrd="3" destOrd="0" presId="urn:microsoft.com/office/officeart/2005/8/layout/pyramid1"/>
    <dgm:cxn modelId="{E478904C-D9D5-4CEA-BB1C-A6260E678F7C}" type="presParOf" srcId="{295F6C75-E89A-4DDB-A34A-07FF402949F6}" destId="{BA4DA025-82C3-4C55-9C66-7C5A144A96ED}" srcOrd="0" destOrd="0" presId="urn:microsoft.com/office/officeart/2005/8/layout/pyramid1"/>
    <dgm:cxn modelId="{4884BA42-28D0-435E-B8AB-D7BE137076D7}" type="presParOf" srcId="{295F6C75-E89A-4DDB-A34A-07FF402949F6}" destId="{8A6F53B5-A971-4430-9744-D7BA0148434D}" srcOrd="1" destOrd="0" presId="urn:microsoft.com/office/officeart/2005/8/layout/pyramid1"/>
    <dgm:cxn modelId="{08FC20B5-3BC0-4A85-85D4-E66EF17CDF2E}" type="presParOf" srcId="{CF3407BC-18FA-4A97-B78B-92761C531ED5}" destId="{BD3B9768-988C-4282-B6F5-A5EC20808B61}" srcOrd="4" destOrd="0" presId="urn:microsoft.com/office/officeart/2005/8/layout/pyramid1"/>
    <dgm:cxn modelId="{B563CCAE-B6A7-4571-B859-E09420FB2E46}" type="presParOf" srcId="{BD3B9768-988C-4282-B6F5-A5EC20808B61}" destId="{23C5D319-69AE-4276-8FCB-0536C71FB860}" srcOrd="0" destOrd="0" presId="urn:microsoft.com/office/officeart/2005/8/layout/pyramid1"/>
    <dgm:cxn modelId="{6DF7EC89-976F-4ED5-BFED-9A3E7FBEC8FA}" type="presParOf" srcId="{BD3B9768-988C-4282-B6F5-A5EC20808B61}" destId="{53F9A11D-AE8D-49FF-A770-79EE37C14135}"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97F1A-6DF9-492E-B91F-1FE16D33A520}"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US"/>
        </a:p>
      </dgm:t>
    </dgm:pt>
    <dgm:pt modelId="{6BF8BA0C-AA0B-4847-B793-CB2698F66B68}">
      <dgm:prSet phldrT="[Text]"/>
      <dgm:spPr>
        <a:gradFill flip="none" rotWithShape="1">
          <a:gsLst>
            <a:gs pos="0">
              <a:schemeClr val="bg1">
                <a:lumMod val="50000"/>
              </a:schemeClr>
            </a:gs>
            <a:gs pos="100000">
              <a:schemeClr val="bg1">
                <a:lumMod val="75000"/>
              </a:schemeClr>
            </a:gs>
          </a:gsLst>
          <a:lin ang="0" scaled="0"/>
          <a:tileRect/>
        </a:gradFill>
        <a:ln>
          <a:noFill/>
        </a:ln>
        <a:effectLst>
          <a:reflection blurRad="6350" stA="52000" endA="300" endPos="35000" dir="5400000" sy="-100000" algn="bl" rotWithShape="0"/>
        </a:effectLst>
        <a:scene3d>
          <a:camera prst="orthographicFront">
            <a:rot lat="0" lon="600000" rev="0"/>
          </a:camera>
          <a:lightRig rig="threePt" dir="t"/>
        </a:scene3d>
        <a:sp3d extrusionH="44450">
          <a:bevelT w="69850"/>
        </a:sp3d>
      </dgm:spPr>
      <dgm:t>
        <a:bodyPr/>
        <a:lstStyle/>
        <a:p>
          <a:r>
            <a:rPr lang="en-US" dirty="0"/>
            <a:t> </a:t>
          </a:r>
        </a:p>
      </dgm:t>
    </dgm:pt>
    <dgm:pt modelId="{2825034D-F5AD-4CA8-81B5-5AE483CC5A3B}" type="parTrans" cxnId="{5E31246C-4908-487F-BC9B-BC21110B59FF}">
      <dgm:prSet/>
      <dgm:spPr/>
      <dgm:t>
        <a:bodyPr/>
        <a:lstStyle/>
        <a:p>
          <a:endParaRPr lang="en-US"/>
        </a:p>
      </dgm:t>
    </dgm:pt>
    <dgm:pt modelId="{0978C6F9-C295-4839-AA88-D8EA28CE6C91}" type="sibTrans" cxnId="{5E31246C-4908-487F-BC9B-BC21110B59FF}">
      <dgm:prSet/>
      <dgm:spPr/>
      <dgm:t>
        <a:bodyPr/>
        <a:lstStyle/>
        <a:p>
          <a:endParaRPr lang="en-US"/>
        </a:p>
      </dgm:t>
    </dgm:pt>
    <dgm:pt modelId="{9842382F-0811-42A2-81BE-767072252605}">
      <dgm:prSet phldrT="[Text]"/>
      <dgm:spPr>
        <a:gradFill rotWithShape="0">
          <a:gsLst>
            <a:gs pos="0">
              <a:schemeClr val="accent3">
                <a:lumMod val="60000"/>
                <a:lumOff val="40000"/>
              </a:schemeClr>
            </a:gs>
            <a:gs pos="100000">
              <a:schemeClr val="accent3"/>
            </a:gs>
          </a:gsLst>
          <a:lin ang="10800000" scaled="0"/>
        </a:gradFill>
        <a:ln>
          <a:noFill/>
        </a:ln>
        <a:effectLst>
          <a:reflection blurRad="6350" stA="52000" endA="300" endPos="35000" dir="5400000" sy="-100000" algn="bl" rotWithShape="0"/>
        </a:effectLst>
        <a:scene3d>
          <a:camera prst="orthographicFront">
            <a:rot lat="0" lon="600000" rev="0"/>
          </a:camera>
          <a:lightRig rig="threePt" dir="t"/>
        </a:scene3d>
        <a:sp3d extrusionH="44450">
          <a:bevelT w="69850"/>
        </a:sp3d>
      </dgm:spPr>
      <dgm:t>
        <a:bodyPr/>
        <a:lstStyle/>
        <a:p>
          <a:r>
            <a:rPr lang="en-US" dirty="0"/>
            <a:t> </a:t>
          </a:r>
        </a:p>
      </dgm:t>
    </dgm:pt>
    <dgm:pt modelId="{09E0E3CA-6B00-4B0F-9318-7E4087B365BD}" type="parTrans" cxnId="{0CDEB9E0-6BFB-46D6-A8D7-0DC6334C7891}">
      <dgm:prSet/>
      <dgm:spPr/>
      <dgm:t>
        <a:bodyPr/>
        <a:lstStyle/>
        <a:p>
          <a:endParaRPr lang="en-US"/>
        </a:p>
      </dgm:t>
    </dgm:pt>
    <dgm:pt modelId="{82544BE6-79C0-45A0-B8C3-3C4E1CD79010}" type="sibTrans" cxnId="{0CDEB9E0-6BFB-46D6-A8D7-0DC6334C7891}">
      <dgm:prSet/>
      <dgm:spPr/>
      <dgm:t>
        <a:bodyPr/>
        <a:lstStyle/>
        <a:p>
          <a:endParaRPr lang="en-US"/>
        </a:p>
      </dgm:t>
    </dgm:pt>
    <dgm:pt modelId="{C711F108-3A72-4A2A-91DD-2E3C3B1DDD79}">
      <dgm:prSet phldrT="[Text]"/>
      <dgm:spPr>
        <a:gradFill rotWithShape="0">
          <a:gsLst>
            <a:gs pos="0">
              <a:schemeClr val="accent2"/>
            </a:gs>
            <a:gs pos="100000">
              <a:schemeClr val="accent2">
                <a:lumMod val="60000"/>
                <a:lumOff val="40000"/>
              </a:schemeClr>
            </a:gs>
          </a:gsLst>
          <a:lin ang="0" scaled="0"/>
        </a:gradFill>
        <a:ln>
          <a:noFill/>
        </a:ln>
        <a:effectLst>
          <a:reflection blurRad="6350" stA="52000" endA="300" endPos="35000" dir="5400000" sy="-100000" algn="bl" rotWithShape="0"/>
        </a:effectLst>
        <a:scene3d>
          <a:camera prst="orthographicFront">
            <a:rot lat="0" lon="600000" rev="0"/>
          </a:camera>
          <a:lightRig rig="threePt" dir="t"/>
        </a:scene3d>
        <a:sp3d extrusionH="44450">
          <a:bevelT w="69850"/>
        </a:sp3d>
      </dgm:spPr>
      <dgm:t>
        <a:bodyPr/>
        <a:lstStyle/>
        <a:p>
          <a:r>
            <a:rPr lang="en-US" dirty="0"/>
            <a:t>  </a:t>
          </a:r>
        </a:p>
      </dgm:t>
    </dgm:pt>
    <dgm:pt modelId="{C0749035-A5E4-46E8-9BE8-20FB6656B25D}" type="parTrans" cxnId="{DF504D3E-6C2E-46BA-8766-33D65DDD7FDA}">
      <dgm:prSet/>
      <dgm:spPr/>
      <dgm:t>
        <a:bodyPr/>
        <a:lstStyle/>
        <a:p>
          <a:endParaRPr lang="en-US"/>
        </a:p>
      </dgm:t>
    </dgm:pt>
    <dgm:pt modelId="{3D80D48D-23FE-41C8-8782-8E4E5E97C8DA}" type="sibTrans" cxnId="{DF504D3E-6C2E-46BA-8766-33D65DDD7FDA}">
      <dgm:prSet/>
      <dgm:spPr/>
      <dgm:t>
        <a:bodyPr/>
        <a:lstStyle/>
        <a:p>
          <a:endParaRPr lang="en-US"/>
        </a:p>
      </dgm:t>
    </dgm:pt>
    <dgm:pt modelId="{40AAB722-60A0-436D-9BD8-167A140B8EE8}">
      <dgm:prSet phldrT="[Text]"/>
      <dgm:spPr>
        <a:gradFill rotWithShape="0">
          <a:gsLst>
            <a:gs pos="0">
              <a:schemeClr val="accent5"/>
            </a:gs>
            <a:gs pos="100000">
              <a:schemeClr val="accent5">
                <a:lumMod val="60000"/>
                <a:lumOff val="40000"/>
              </a:schemeClr>
            </a:gs>
          </a:gsLst>
          <a:lin ang="0" scaled="0"/>
        </a:gradFill>
        <a:ln>
          <a:noFill/>
        </a:ln>
        <a:effectLst>
          <a:reflection blurRad="6350" stA="52000" endA="300" endPos="35000" dir="5400000" sy="-100000" algn="bl" rotWithShape="0"/>
        </a:effectLst>
        <a:scene3d>
          <a:camera prst="orthographicFront">
            <a:rot lat="0" lon="600000" rev="0"/>
          </a:camera>
          <a:lightRig rig="threePt" dir="t"/>
        </a:scene3d>
        <a:sp3d extrusionH="44450">
          <a:bevelT w="69850"/>
        </a:sp3d>
      </dgm:spPr>
      <dgm:t>
        <a:bodyPr/>
        <a:lstStyle/>
        <a:p>
          <a:endParaRPr lang="en-US" dirty="0"/>
        </a:p>
      </dgm:t>
    </dgm:pt>
    <dgm:pt modelId="{2F66A8A4-BBDB-43D2-A751-D9D1409C161B}" type="parTrans" cxnId="{C287CD9B-0316-40BC-9C86-7E8DA66F410B}">
      <dgm:prSet/>
      <dgm:spPr/>
      <dgm:t>
        <a:bodyPr/>
        <a:lstStyle/>
        <a:p>
          <a:endParaRPr lang="en-US"/>
        </a:p>
      </dgm:t>
    </dgm:pt>
    <dgm:pt modelId="{FC494044-994D-4ACD-A107-FE4A121540A6}" type="sibTrans" cxnId="{C287CD9B-0316-40BC-9C86-7E8DA66F410B}">
      <dgm:prSet/>
      <dgm:spPr/>
      <dgm:t>
        <a:bodyPr/>
        <a:lstStyle/>
        <a:p>
          <a:endParaRPr lang="en-US"/>
        </a:p>
      </dgm:t>
    </dgm:pt>
    <dgm:pt modelId="{18C4C4E9-7D33-4B93-AAEB-ACD7DF09DFF7}">
      <dgm:prSet phldrT="[Text]"/>
      <dgm:spPr>
        <a:gradFill rotWithShape="0">
          <a:gsLst>
            <a:gs pos="0">
              <a:schemeClr val="accent4"/>
            </a:gs>
            <a:gs pos="100000">
              <a:schemeClr val="accent4">
                <a:lumMod val="60000"/>
                <a:lumOff val="40000"/>
              </a:schemeClr>
            </a:gs>
          </a:gsLst>
          <a:lin ang="0" scaled="0"/>
        </a:gradFill>
        <a:ln>
          <a:noFill/>
        </a:ln>
        <a:effectLst>
          <a:reflection blurRad="6350" stA="52000" endA="300" endPos="35000" dir="5400000" sy="-100000" algn="bl" rotWithShape="0"/>
        </a:effectLst>
        <a:scene3d>
          <a:camera prst="orthographicFront">
            <a:rot lat="0" lon="600000" rev="0"/>
          </a:camera>
          <a:lightRig rig="threePt" dir="t"/>
        </a:scene3d>
        <a:sp3d extrusionH="44450">
          <a:bevelT w="69850"/>
        </a:sp3d>
      </dgm:spPr>
      <dgm:t>
        <a:bodyPr/>
        <a:lstStyle/>
        <a:p>
          <a:endParaRPr lang="en-US" dirty="0"/>
        </a:p>
      </dgm:t>
    </dgm:pt>
    <dgm:pt modelId="{DE9AD6C6-D3CC-4A73-BEC5-A6BA42239CE7}" type="parTrans" cxnId="{45E11E38-D162-455D-AD5D-08BE1278915E}">
      <dgm:prSet/>
      <dgm:spPr/>
      <dgm:t>
        <a:bodyPr/>
        <a:lstStyle/>
        <a:p>
          <a:endParaRPr lang="en-US"/>
        </a:p>
      </dgm:t>
    </dgm:pt>
    <dgm:pt modelId="{3B69A02B-6211-4D68-9B13-CEE1BEB06032}" type="sibTrans" cxnId="{45E11E38-D162-455D-AD5D-08BE1278915E}">
      <dgm:prSet/>
      <dgm:spPr/>
      <dgm:t>
        <a:bodyPr/>
        <a:lstStyle/>
        <a:p>
          <a:endParaRPr lang="en-US"/>
        </a:p>
      </dgm:t>
    </dgm:pt>
    <dgm:pt modelId="{3851EB16-78C3-484F-A70F-92D73B4C96BA}" type="pres">
      <dgm:prSet presAssocID="{22297F1A-6DF9-492E-B91F-1FE16D33A520}" presName="Name0" presStyleCnt="0">
        <dgm:presLayoutVars>
          <dgm:chMax val="7"/>
          <dgm:chPref val="7"/>
          <dgm:dir val="rev"/>
          <dgm:animLvl val="lvl"/>
        </dgm:presLayoutVars>
      </dgm:prSet>
      <dgm:spPr/>
    </dgm:pt>
    <dgm:pt modelId="{18A2E3D5-8A96-4FB4-AABB-5142E023BB83}" type="pres">
      <dgm:prSet presAssocID="{6BF8BA0C-AA0B-4847-B793-CB2698F66B68}" presName="parentText_1" presStyleLbl="node1" presStyleIdx="0" presStyleCnt="5">
        <dgm:presLayoutVars>
          <dgm:chMax val="1"/>
          <dgm:chPref val="1"/>
          <dgm:bulletEnabled val="1"/>
        </dgm:presLayoutVars>
      </dgm:prSet>
      <dgm:spPr/>
    </dgm:pt>
    <dgm:pt modelId="{01E59E6E-7244-47CA-8D30-21DACD6A15A1}" type="pres">
      <dgm:prSet presAssocID="{6BF8BA0C-AA0B-4847-B793-CB2698F66B68}" presName="childText_1" presStyleLbl="node1" presStyleIdx="0" presStyleCnt="5">
        <dgm:presLayoutVars>
          <dgm:chMax val="0"/>
          <dgm:chPref val="0"/>
          <dgm:bulletEnabled val="1"/>
        </dgm:presLayoutVars>
      </dgm:prSet>
      <dgm:spPr/>
    </dgm:pt>
    <dgm:pt modelId="{A013DFA4-70C8-4B64-B3BE-A7BA4525835B}" type="pres">
      <dgm:prSet presAssocID="{6BF8BA0C-AA0B-4847-B793-CB2698F66B68}" presName="accentShape_1" presStyleCnt="0"/>
      <dgm:spPr/>
    </dgm:pt>
    <dgm:pt modelId="{199F6DD1-ABFE-411B-A44A-639210662A59}" type="pres">
      <dgm:prSet presAssocID="{6BF8BA0C-AA0B-4847-B793-CB2698F66B68}" presName="imageRepeatNode" presStyleLbl="node1" presStyleIdx="0" presStyleCnt="5" custScaleX="134856" custLinFactNeighborX="63224"/>
      <dgm:spPr/>
    </dgm:pt>
    <dgm:pt modelId="{6A9187F4-ED8C-4ADA-97C6-73D1F028F398}" type="pres">
      <dgm:prSet presAssocID="{9842382F-0811-42A2-81BE-767072252605}" presName="parentText_2" presStyleLbl="node1" presStyleIdx="0" presStyleCnt="5">
        <dgm:presLayoutVars>
          <dgm:chMax val="1"/>
          <dgm:chPref val="1"/>
          <dgm:bulletEnabled val="1"/>
        </dgm:presLayoutVars>
      </dgm:prSet>
      <dgm:spPr/>
    </dgm:pt>
    <dgm:pt modelId="{D040B194-C491-4BC6-AA4A-3B2E64AE8BF6}" type="pres">
      <dgm:prSet presAssocID="{9842382F-0811-42A2-81BE-767072252605}" presName="childText_2" presStyleLbl="node1" presStyleIdx="0" presStyleCnt="5">
        <dgm:presLayoutVars>
          <dgm:chMax val="0"/>
          <dgm:chPref val="0"/>
          <dgm:bulletEnabled val="1"/>
        </dgm:presLayoutVars>
      </dgm:prSet>
      <dgm:spPr/>
    </dgm:pt>
    <dgm:pt modelId="{B18A9F74-C264-4014-826A-78C2F28E8BAB}" type="pres">
      <dgm:prSet presAssocID="{9842382F-0811-42A2-81BE-767072252605}" presName="accentShape_2" presStyleCnt="0"/>
      <dgm:spPr/>
    </dgm:pt>
    <dgm:pt modelId="{5AF71780-D835-4D67-A15F-05E9EA6723DD}" type="pres">
      <dgm:prSet presAssocID="{9842382F-0811-42A2-81BE-767072252605}" presName="imageRepeatNode" presStyleLbl="node1" presStyleIdx="1" presStyleCnt="5" custScaleX="134856" custLinFactNeighborX="34730"/>
      <dgm:spPr/>
    </dgm:pt>
    <dgm:pt modelId="{260D46F9-7B07-46C1-B662-EEFC4F8DFF2A}" type="pres">
      <dgm:prSet presAssocID="{C711F108-3A72-4A2A-91DD-2E3C3B1DDD79}" presName="parentText_3" presStyleLbl="node1" presStyleIdx="1" presStyleCnt="5">
        <dgm:presLayoutVars>
          <dgm:chMax val="1"/>
          <dgm:chPref val="1"/>
          <dgm:bulletEnabled val="1"/>
        </dgm:presLayoutVars>
      </dgm:prSet>
      <dgm:spPr/>
    </dgm:pt>
    <dgm:pt modelId="{685D90B3-E273-4AF1-BCCC-12AC7C16166B}" type="pres">
      <dgm:prSet presAssocID="{C711F108-3A72-4A2A-91DD-2E3C3B1DDD79}" presName="childText_3" presStyleLbl="node1" presStyleIdx="1" presStyleCnt="5">
        <dgm:presLayoutVars>
          <dgm:chMax val="0"/>
          <dgm:chPref val="0"/>
          <dgm:bulletEnabled val="1"/>
        </dgm:presLayoutVars>
      </dgm:prSet>
      <dgm:spPr/>
    </dgm:pt>
    <dgm:pt modelId="{81033DEB-08DA-4B05-8467-2E431B7ED38C}" type="pres">
      <dgm:prSet presAssocID="{C711F108-3A72-4A2A-91DD-2E3C3B1DDD79}" presName="accentShape_3" presStyleCnt="0"/>
      <dgm:spPr/>
    </dgm:pt>
    <dgm:pt modelId="{F4DE90CA-9E95-454A-8C7E-0DD0DD04935B}" type="pres">
      <dgm:prSet presAssocID="{C711F108-3A72-4A2A-91DD-2E3C3B1DDD79}" presName="imageRepeatNode" presStyleLbl="node1" presStyleIdx="2" presStyleCnt="5" custScaleX="134856" custLinFactNeighborX="3754"/>
      <dgm:spPr/>
    </dgm:pt>
    <dgm:pt modelId="{0D935FA7-DAAE-4BD6-B3D7-C6BE418952C5}" type="pres">
      <dgm:prSet presAssocID="{18C4C4E9-7D33-4B93-AAEB-ACD7DF09DFF7}" presName="parentText_4" presStyleLbl="node1" presStyleIdx="2" presStyleCnt="5">
        <dgm:presLayoutVars>
          <dgm:chMax val="1"/>
          <dgm:chPref val="1"/>
          <dgm:bulletEnabled val="1"/>
        </dgm:presLayoutVars>
      </dgm:prSet>
      <dgm:spPr/>
    </dgm:pt>
    <dgm:pt modelId="{D016E930-36BF-4177-B5BB-DA8514768CCA}" type="pres">
      <dgm:prSet presAssocID="{18C4C4E9-7D33-4B93-AAEB-ACD7DF09DFF7}" presName="childText_4" presStyleLbl="node1" presStyleIdx="2" presStyleCnt="5">
        <dgm:presLayoutVars>
          <dgm:chMax val="0"/>
          <dgm:chPref val="0"/>
          <dgm:bulletEnabled val="1"/>
        </dgm:presLayoutVars>
      </dgm:prSet>
      <dgm:spPr/>
    </dgm:pt>
    <dgm:pt modelId="{22AA08C4-5BA1-4947-A388-B9502FD14D47}" type="pres">
      <dgm:prSet presAssocID="{18C4C4E9-7D33-4B93-AAEB-ACD7DF09DFF7}" presName="accentShape_4" presStyleCnt="0"/>
      <dgm:spPr/>
    </dgm:pt>
    <dgm:pt modelId="{25771FAF-64A3-4E44-9593-11CE18834EC0}" type="pres">
      <dgm:prSet presAssocID="{18C4C4E9-7D33-4B93-AAEB-ACD7DF09DFF7}" presName="imageRepeatNode" presStyleLbl="node1" presStyleIdx="3" presStyleCnt="5" custScaleX="134856" custLinFactNeighborX="-25991"/>
      <dgm:spPr/>
    </dgm:pt>
    <dgm:pt modelId="{2A82438D-56B9-4A56-A1E4-CFAAD9DE3148}" type="pres">
      <dgm:prSet presAssocID="{40AAB722-60A0-436D-9BD8-167A140B8EE8}" presName="parentText_5" presStyleLbl="node1" presStyleIdx="3" presStyleCnt="5">
        <dgm:presLayoutVars>
          <dgm:chMax val="1"/>
          <dgm:chPref val="1"/>
          <dgm:bulletEnabled val="1"/>
        </dgm:presLayoutVars>
      </dgm:prSet>
      <dgm:spPr/>
    </dgm:pt>
    <dgm:pt modelId="{278A8159-35F6-4164-B08E-087D1A17AB48}" type="pres">
      <dgm:prSet presAssocID="{40AAB722-60A0-436D-9BD8-167A140B8EE8}" presName="childText_5" presStyleLbl="node1" presStyleIdx="3" presStyleCnt="5">
        <dgm:presLayoutVars>
          <dgm:chMax val="0"/>
          <dgm:chPref val="0"/>
          <dgm:bulletEnabled val="1"/>
        </dgm:presLayoutVars>
      </dgm:prSet>
      <dgm:spPr/>
    </dgm:pt>
    <dgm:pt modelId="{7311089B-353D-4DF4-8675-361B8EB4A4C8}" type="pres">
      <dgm:prSet presAssocID="{40AAB722-60A0-436D-9BD8-167A140B8EE8}" presName="accentShape_5" presStyleCnt="0"/>
      <dgm:spPr/>
    </dgm:pt>
    <dgm:pt modelId="{F3BDDAD9-A8DC-4F20-978D-0C12664E7ED2}" type="pres">
      <dgm:prSet presAssocID="{40AAB722-60A0-436D-9BD8-167A140B8EE8}" presName="imageRepeatNode" presStyleLbl="node1" presStyleIdx="4" presStyleCnt="5" custScaleX="134856" custLinFactNeighborX="-55659"/>
      <dgm:spPr/>
    </dgm:pt>
  </dgm:ptLst>
  <dgm:cxnLst>
    <dgm:cxn modelId="{45E11E38-D162-455D-AD5D-08BE1278915E}" srcId="{22297F1A-6DF9-492E-B91F-1FE16D33A520}" destId="{18C4C4E9-7D33-4B93-AAEB-ACD7DF09DFF7}" srcOrd="3" destOrd="0" parTransId="{DE9AD6C6-D3CC-4A73-BEC5-A6BA42239CE7}" sibTransId="{3B69A02B-6211-4D68-9B13-CEE1BEB06032}"/>
    <dgm:cxn modelId="{DF504D3E-6C2E-46BA-8766-33D65DDD7FDA}" srcId="{22297F1A-6DF9-492E-B91F-1FE16D33A520}" destId="{C711F108-3A72-4A2A-91DD-2E3C3B1DDD79}" srcOrd="2" destOrd="0" parTransId="{C0749035-A5E4-46E8-9BE8-20FB6656B25D}" sibTransId="{3D80D48D-23FE-41C8-8782-8E4E5E97C8DA}"/>
    <dgm:cxn modelId="{5C36003F-884F-44AC-8728-0E63F1B7EBF5}" type="presOf" srcId="{6BF8BA0C-AA0B-4847-B793-CB2698F66B68}" destId="{199F6DD1-ABFE-411B-A44A-639210662A59}" srcOrd="1" destOrd="0" presId="urn:microsoft.com/office/officeart/2009/3/layout/BlockDescendingList"/>
    <dgm:cxn modelId="{8C556F63-EFE5-4B96-AEC0-62060AF686C4}" type="presOf" srcId="{18C4C4E9-7D33-4B93-AAEB-ACD7DF09DFF7}" destId="{25771FAF-64A3-4E44-9593-11CE18834EC0}" srcOrd="1" destOrd="0" presId="urn:microsoft.com/office/officeart/2009/3/layout/BlockDescendingList"/>
    <dgm:cxn modelId="{5E31246C-4908-487F-BC9B-BC21110B59FF}" srcId="{22297F1A-6DF9-492E-B91F-1FE16D33A520}" destId="{6BF8BA0C-AA0B-4847-B793-CB2698F66B68}" srcOrd="0" destOrd="0" parTransId="{2825034D-F5AD-4CA8-81B5-5AE483CC5A3B}" sibTransId="{0978C6F9-C295-4839-AA88-D8EA28CE6C91}"/>
    <dgm:cxn modelId="{0C866A4C-3A5D-4337-AE78-7E3FC232C73A}" type="presOf" srcId="{40AAB722-60A0-436D-9BD8-167A140B8EE8}" destId="{2A82438D-56B9-4A56-A1E4-CFAAD9DE3148}" srcOrd="0" destOrd="0" presId="urn:microsoft.com/office/officeart/2009/3/layout/BlockDescendingList"/>
    <dgm:cxn modelId="{5B578997-4A60-4C0B-9F30-4C7F0B4C34D2}" type="presOf" srcId="{9842382F-0811-42A2-81BE-767072252605}" destId="{5AF71780-D835-4D67-A15F-05E9EA6723DD}" srcOrd="1" destOrd="0" presId="urn:microsoft.com/office/officeart/2009/3/layout/BlockDescendingList"/>
    <dgm:cxn modelId="{C287CD9B-0316-40BC-9C86-7E8DA66F410B}" srcId="{22297F1A-6DF9-492E-B91F-1FE16D33A520}" destId="{40AAB722-60A0-436D-9BD8-167A140B8EE8}" srcOrd="4" destOrd="0" parTransId="{2F66A8A4-BBDB-43D2-A751-D9D1409C161B}" sibTransId="{FC494044-994D-4ACD-A107-FE4A121540A6}"/>
    <dgm:cxn modelId="{5E8F6EAC-1075-437D-A863-109D7D35C5D7}" type="presOf" srcId="{22297F1A-6DF9-492E-B91F-1FE16D33A520}" destId="{3851EB16-78C3-484F-A70F-92D73B4C96BA}" srcOrd="0" destOrd="0" presId="urn:microsoft.com/office/officeart/2009/3/layout/BlockDescendingList"/>
    <dgm:cxn modelId="{A4F1BCB3-F313-4906-9C6F-3028F34F4BE3}" type="presOf" srcId="{40AAB722-60A0-436D-9BD8-167A140B8EE8}" destId="{F3BDDAD9-A8DC-4F20-978D-0C12664E7ED2}" srcOrd="1" destOrd="0" presId="urn:microsoft.com/office/officeart/2009/3/layout/BlockDescendingList"/>
    <dgm:cxn modelId="{18888DD6-E665-443D-88C5-4FCF78544BF8}" type="presOf" srcId="{C711F108-3A72-4A2A-91DD-2E3C3B1DDD79}" destId="{F4DE90CA-9E95-454A-8C7E-0DD0DD04935B}" srcOrd="1" destOrd="0" presId="urn:microsoft.com/office/officeart/2009/3/layout/BlockDescendingList"/>
    <dgm:cxn modelId="{1B1B23DE-F224-40FD-B97E-24D820A2169E}" type="presOf" srcId="{6BF8BA0C-AA0B-4847-B793-CB2698F66B68}" destId="{18A2E3D5-8A96-4FB4-AABB-5142E023BB83}" srcOrd="0" destOrd="0" presId="urn:microsoft.com/office/officeart/2009/3/layout/BlockDescendingList"/>
    <dgm:cxn modelId="{0CDEB9E0-6BFB-46D6-A8D7-0DC6334C7891}" srcId="{22297F1A-6DF9-492E-B91F-1FE16D33A520}" destId="{9842382F-0811-42A2-81BE-767072252605}" srcOrd="1" destOrd="0" parTransId="{09E0E3CA-6B00-4B0F-9318-7E4087B365BD}" sibTransId="{82544BE6-79C0-45A0-B8C3-3C4E1CD79010}"/>
    <dgm:cxn modelId="{B390C5E1-5E10-482C-A9F3-3B7F085E8785}" type="presOf" srcId="{9842382F-0811-42A2-81BE-767072252605}" destId="{6A9187F4-ED8C-4ADA-97C6-73D1F028F398}" srcOrd="0" destOrd="0" presId="urn:microsoft.com/office/officeart/2009/3/layout/BlockDescendingList"/>
    <dgm:cxn modelId="{4B23CCED-4B58-4543-9FF4-816DB20E0044}" type="presOf" srcId="{C711F108-3A72-4A2A-91DD-2E3C3B1DDD79}" destId="{260D46F9-7B07-46C1-B662-EEFC4F8DFF2A}" srcOrd="0" destOrd="0" presId="urn:microsoft.com/office/officeart/2009/3/layout/BlockDescendingList"/>
    <dgm:cxn modelId="{9DEC4AF2-BD6C-4082-B191-B01153414B09}" type="presOf" srcId="{18C4C4E9-7D33-4B93-AAEB-ACD7DF09DFF7}" destId="{0D935FA7-DAAE-4BD6-B3D7-C6BE418952C5}" srcOrd="0" destOrd="0" presId="urn:microsoft.com/office/officeart/2009/3/layout/BlockDescendingList"/>
    <dgm:cxn modelId="{798164B3-3915-4BEB-AB0B-E2B7EA11B0D4}" type="presParOf" srcId="{3851EB16-78C3-484F-A70F-92D73B4C96BA}" destId="{18A2E3D5-8A96-4FB4-AABB-5142E023BB83}" srcOrd="0" destOrd="0" presId="urn:microsoft.com/office/officeart/2009/3/layout/BlockDescendingList"/>
    <dgm:cxn modelId="{529788B2-E272-4C75-A97D-A9A43E4DA0B7}" type="presParOf" srcId="{3851EB16-78C3-484F-A70F-92D73B4C96BA}" destId="{01E59E6E-7244-47CA-8D30-21DACD6A15A1}" srcOrd="1" destOrd="0" presId="urn:microsoft.com/office/officeart/2009/3/layout/BlockDescendingList"/>
    <dgm:cxn modelId="{6DA16BB3-EB3E-42CC-9C94-59E37C64076F}" type="presParOf" srcId="{3851EB16-78C3-484F-A70F-92D73B4C96BA}" destId="{A013DFA4-70C8-4B64-B3BE-A7BA4525835B}" srcOrd="2" destOrd="0" presId="urn:microsoft.com/office/officeart/2009/3/layout/BlockDescendingList"/>
    <dgm:cxn modelId="{BC13CDF8-ED87-4476-A1D6-EBF3456D23F5}" type="presParOf" srcId="{A013DFA4-70C8-4B64-B3BE-A7BA4525835B}" destId="{199F6DD1-ABFE-411B-A44A-639210662A59}" srcOrd="0" destOrd="0" presId="urn:microsoft.com/office/officeart/2009/3/layout/BlockDescendingList"/>
    <dgm:cxn modelId="{8AC58EF2-6B07-4CF2-80BF-BD758865DE0E}" type="presParOf" srcId="{3851EB16-78C3-484F-A70F-92D73B4C96BA}" destId="{6A9187F4-ED8C-4ADA-97C6-73D1F028F398}" srcOrd="3" destOrd="0" presId="urn:microsoft.com/office/officeart/2009/3/layout/BlockDescendingList"/>
    <dgm:cxn modelId="{AECF5675-F27C-42E9-850F-C163409E8F36}" type="presParOf" srcId="{3851EB16-78C3-484F-A70F-92D73B4C96BA}" destId="{D040B194-C491-4BC6-AA4A-3B2E64AE8BF6}" srcOrd="4" destOrd="0" presId="urn:microsoft.com/office/officeart/2009/3/layout/BlockDescendingList"/>
    <dgm:cxn modelId="{D176BA18-8BA2-4134-8730-2C2EFAB622E1}" type="presParOf" srcId="{3851EB16-78C3-484F-A70F-92D73B4C96BA}" destId="{B18A9F74-C264-4014-826A-78C2F28E8BAB}" srcOrd="5" destOrd="0" presId="urn:microsoft.com/office/officeart/2009/3/layout/BlockDescendingList"/>
    <dgm:cxn modelId="{2293FD4C-4B99-44D6-803E-EA92B3D6D1A1}" type="presParOf" srcId="{B18A9F74-C264-4014-826A-78C2F28E8BAB}" destId="{5AF71780-D835-4D67-A15F-05E9EA6723DD}" srcOrd="0" destOrd="0" presId="urn:microsoft.com/office/officeart/2009/3/layout/BlockDescendingList"/>
    <dgm:cxn modelId="{B3BBCE1C-26D2-410D-9EA0-7C544D71EBA7}" type="presParOf" srcId="{3851EB16-78C3-484F-A70F-92D73B4C96BA}" destId="{260D46F9-7B07-46C1-B662-EEFC4F8DFF2A}" srcOrd="6" destOrd="0" presId="urn:microsoft.com/office/officeart/2009/3/layout/BlockDescendingList"/>
    <dgm:cxn modelId="{9D3F975E-7E4E-4015-AEED-5CCF53915F0D}" type="presParOf" srcId="{3851EB16-78C3-484F-A70F-92D73B4C96BA}" destId="{685D90B3-E273-4AF1-BCCC-12AC7C16166B}" srcOrd="7" destOrd="0" presId="urn:microsoft.com/office/officeart/2009/3/layout/BlockDescendingList"/>
    <dgm:cxn modelId="{81CFE5EF-7685-4BB8-B520-A5BE126085EC}" type="presParOf" srcId="{3851EB16-78C3-484F-A70F-92D73B4C96BA}" destId="{81033DEB-08DA-4B05-8467-2E431B7ED38C}" srcOrd="8" destOrd="0" presId="urn:microsoft.com/office/officeart/2009/3/layout/BlockDescendingList"/>
    <dgm:cxn modelId="{58ECBFDF-49EF-47D2-92E4-368A11E89A90}" type="presParOf" srcId="{81033DEB-08DA-4B05-8467-2E431B7ED38C}" destId="{F4DE90CA-9E95-454A-8C7E-0DD0DD04935B}" srcOrd="0" destOrd="0" presId="urn:microsoft.com/office/officeart/2009/3/layout/BlockDescendingList"/>
    <dgm:cxn modelId="{2A7C4D79-F72A-4DF5-98AE-B69E9DB7402B}" type="presParOf" srcId="{3851EB16-78C3-484F-A70F-92D73B4C96BA}" destId="{0D935FA7-DAAE-4BD6-B3D7-C6BE418952C5}" srcOrd="9" destOrd="0" presId="urn:microsoft.com/office/officeart/2009/3/layout/BlockDescendingList"/>
    <dgm:cxn modelId="{B3BAF421-AE88-4560-BE82-B2998B764E07}" type="presParOf" srcId="{3851EB16-78C3-484F-A70F-92D73B4C96BA}" destId="{D016E930-36BF-4177-B5BB-DA8514768CCA}" srcOrd="10" destOrd="0" presId="urn:microsoft.com/office/officeart/2009/3/layout/BlockDescendingList"/>
    <dgm:cxn modelId="{F70AC5B8-A904-46F7-A85F-B0ADBBDB98CD}" type="presParOf" srcId="{3851EB16-78C3-484F-A70F-92D73B4C96BA}" destId="{22AA08C4-5BA1-4947-A388-B9502FD14D47}" srcOrd="11" destOrd="0" presId="urn:microsoft.com/office/officeart/2009/3/layout/BlockDescendingList"/>
    <dgm:cxn modelId="{DBDE3AF0-5AB0-47BF-B478-972D0997B34A}" type="presParOf" srcId="{22AA08C4-5BA1-4947-A388-B9502FD14D47}" destId="{25771FAF-64A3-4E44-9593-11CE18834EC0}" srcOrd="0" destOrd="0" presId="urn:microsoft.com/office/officeart/2009/3/layout/BlockDescendingList"/>
    <dgm:cxn modelId="{84DEC09E-861F-40F5-B1D7-03E59E79223B}" type="presParOf" srcId="{3851EB16-78C3-484F-A70F-92D73B4C96BA}" destId="{2A82438D-56B9-4A56-A1E4-CFAAD9DE3148}" srcOrd="12" destOrd="0" presId="urn:microsoft.com/office/officeart/2009/3/layout/BlockDescendingList"/>
    <dgm:cxn modelId="{8DAD772F-A6A6-4492-98BE-5E9B0479F206}" type="presParOf" srcId="{3851EB16-78C3-484F-A70F-92D73B4C96BA}" destId="{278A8159-35F6-4164-B08E-087D1A17AB48}" srcOrd="13" destOrd="0" presId="urn:microsoft.com/office/officeart/2009/3/layout/BlockDescendingList"/>
    <dgm:cxn modelId="{0DCA5351-FE50-4A97-AC44-2760326E1B40}" type="presParOf" srcId="{3851EB16-78C3-484F-A70F-92D73B4C96BA}" destId="{7311089B-353D-4DF4-8675-361B8EB4A4C8}" srcOrd="14" destOrd="0" presId="urn:microsoft.com/office/officeart/2009/3/layout/BlockDescendingList"/>
    <dgm:cxn modelId="{F88C7EDE-125C-4F47-8291-C855D5D8C269}" type="presParOf" srcId="{7311089B-353D-4DF4-8675-361B8EB4A4C8}" destId="{F3BDDAD9-A8DC-4F20-978D-0C12664E7ED2}" srcOrd="0" destOrd="0" presId="urn:microsoft.com/office/officeart/2009/3/layout/BlockDescending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8C093-075E-47AD-999C-96206C62EC69}">
      <dsp:nvSpPr>
        <dsp:cNvPr id="0" name=""/>
        <dsp:cNvSpPr/>
      </dsp:nvSpPr>
      <dsp:spPr>
        <a:xfrm>
          <a:off x="2497097" y="1223383"/>
          <a:ext cx="3253874" cy="3253874"/>
        </a:xfrm>
        <a:prstGeom prst="ellipse">
          <a:avLst/>
        </a:prstGeom>
        <a:gradFill flip="none" rotWithShape="1">
          <a:gsLst>
            <a:gs pos="99000">
              <a:schemeClr val="accent3"/>
            </a:gs>
            <a:gs pos="0">
              <a:schemeClr val="accent3"/>
            </a:gs>
            <a:gs pos="35000">
              <a:schemeClr val="accent3">
                <a:lumMod val="20000"/>
                <a:lumOff val="80000"/>
              </a:schemeClr>
            </a:gs>
          </a:gsLst>
          <a:lin ang="2700000" scaled="1"/>
          <a:tileRect/>
        </a:gradFill>
        <a:ln w="6350" cap="flat" cmpd="sng" algn="ctr">
          <a:solidFill>
            <a:schemeClr val="tx1"/>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2930947" y="1792811"/>
        <a:ext cx="2386174" cy="1464243"/>
      </dsp:txXfrm>
    </dsp:sp>
    <dsp:sp modelId="{06AFF006-718F-43F2-99C2-7567A2BACFFE}">
      <dsp:nvSpPr>
        <dsp:cNvPr id="0" name=""/>
        <dsp:cNvSpPr/>
      </dsp:nvSpPr>
      <dsp:spPr>
        <a:xfrm>
          <a:off x="3120663" y="8"/>
          <a:ext cx="3253874" cy="3253874"/>
        </a:xfrm>
        <a:prstGeom prst="ellipse">
          <a:avLst/>
        </a:prstGeom>
        <a:gradFill flip="none" rotWithShape="1">
          <a:gsLst>
            <a:gs pos="0">
              <a:schemeClr val="accent4"/>
            </a:gs>
            <a:gs pos="100000">
              <a:schemeClr val="accent4">
                <a:lumMod val="40000"/>
                <a:lumOff val="60000"/>
                <a:alpha val="33000"/>
              </a:schemeClr>
            </a:gs>
          </a:gsLst>
          <a:lin ang="8100000" scaled="1"/>
          <a:tileRect/>
        </a:gradFill>
        <a:ln w="6350" cap="flat" cmpd="sng" algn="ctr">
          <a:solidFill>
            <a:schemeClr val="tx1"/>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4115806" y="840593"/>
        <a:ext cx="1952324" cy="1789630"/>
      </dsp:txXfrm>
    </dsp:sp>
    <dsp:sp modelId="{777A636B-581C-4CE8-B5B0-725554179938}">
      <dsp:nvSpPr>
        <dsp:cNvPr id="0" name=""/>
        <dsp:cNvSpPr/>
      </dsp:nvSpPr>
      <dsp:spPr>
        <a:xfrm>
          <a:off x="1885190" y="8"/>
          <a:ext cx="3253874" cy="3253874"/>
        </a:xfrm>
        <a:prstGeom prst="ellipse">
          <a:avLst/>
        </a:prstGeom>
        <a:gradFill flip="none" rotWithShape="1">
          <a:gsLst>
            <a:gs pos="100000">
              <a:schemeClr val="accent2">
                <a:lumMod val="60000"/>
                <a:lumOff val="40000"/>
                <a:alpha val="0"/>
              </a:schemeClr>
            </a:gs>
            <a:gs pos="0">
              <a:schemeClr val="accent2"/>
            </a:gs>
            <a:gs pos="23000">
              <a:schemeClr val="accent2">
                <a:lumMod val="40000"/>
                <a:lumOff val="60000"/>
              </a:schemeClr>
            </a:gs>
          </a:gsLst>
          <a:lin ang="2700000" scaled="1"/>
          <a:tileRect/>
        </a:gradFill>
        <a:ln w="6350" cap="flat" cmpd="sng" algn="ctr">
          <a:solidFill>
            <a:schemeClr val="tx1"/>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2191597" y="840593"/>
        <a:ext cx="1952324" cy="1789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77979-2F2E-4545-B7F9-9FE08097CDC1}">
      <dsp:nvSpPr>
        <dsp:cNvPr id="0" name=""/>
        <dsp:cNvSpPr/>
      </dsp:nvSpPr>
      <dsp:spPr>
        <a:xfrm>
          <a:off x="4609689" y="1539205"/>
          <a:ext cx="1601037" cy="1601025"/>
        </a:xfrm>
        <a:prstGeom prst="diamond">
          <a:avLst/>
        </a:prstGeom>
        <a:gradFill flip="none" rotWithShape="1">
          <a:gsLst>
            <a:gs pos="100000">
              <a:schemeClr val="bg1">
                <a:lumMod val="65000"/>
              </a:schemeClr>
            </a:gs>
            <a:gs pos="2000">
              <a:schemeClr val="tx1">
                <a:lumMod val="50000"/>
                <a:lumOff val="50000"/>
              </a:schemeClr>
            </a:gs>
            <a:gs pos="66000">
              <a:schemeClr val="bg1">
                <a:lumMod val="95000"/>
              </a:schemeClr>
            </a:gs>
            <a:gs pos="32000">
              <a:schemeClr val="bg1">
                <a:lumMod val="95000"/>
              </a:schemeClr>
            </a:gs>
          </a:gsLst>
          <a:lin ang="54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a:off x="5009948" y="1939461"/>
        <a:ext cx="800519" cy="800513"/>
      </dsp:txXfrm>
    </dsp:sp>
    <dsp:sp modelId="{73A40222-68DB-4A05-8C81-35B68F0A3BFC}">
      <dsp:nvSpPr>
        <dsp:cNvPr id="0" name=""/>
        <dsp:cNvSpPr/>
      </dsp:nvSpPr>
      <dsp:spPr>
        <a:xfrm rot="16415973">
          <a:off x="5210806" y="1280241"/>
          <a:ext cx="435893" cy="436980"/>
        </a:xfrm>
        <a:prstGeom prst="chevron">
          <a:avLst/>
        </a:prstGeom>
        <a:gradFill rotWithShape="0">
          <a:gsLst>
            <a:gs pos="48000">
              <a:schemeClr val="bg1">
                <a:lumMod val="65000"/>
              </a:schemeClr>
            </a:gs>
            <a:gs pos="100000">
              <a:schemeClr val="bg1">
                <a:alpha val="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272085" y="1432892"/>
        <a:ext cx="305125" cy="262188"/>
      </dsp:txXfrm>
    </dsp:sp>
    <dsp:sp modelId="{187414F8-0E3A-4A59-93EF-3F3A3227042F}">
      <dsp:nvSpPr>
        <dsp:cNvPr id="0" name=""/>
        <dsp:cNvSpPr/>
      </dsp:nvSpPr>
      <dsp:spPr>
        <a:xfrm>
          <a:off x="4016544" y="2532"/>
          <a:ext cx="3003856" cy="1232286"/>
        </a:xfrm>
        <a:prstGeom prst="roundRect">
          <a:avLst/>
        </a:prstGeom>
        <a:gradFill flip="none" rotWithShape="1">
          <a:gsLst>
            <a:gs pos="99000">
              <a:schemeClr val="accent4"/>
            </a:gs>
            <a:gs pos="0">
              <a:schemeClr val="accent4">
                <a:lumMod val="75000"/>
              </a:schemeClr>
            </a:gs>
            <a:gs pos="68000">
              <a:schemeClr val="accent4">
                <a:lumMod val="60000"/>
                <a:lumOff val="40000"/>
              </a:schemeClr>
            </a:gs>
            <a:gs pos="23000">
              <a:schemeClr val="accent4">
                <a:lumMod val="60000"/>
                <a:lumOff val="40000"/>
              </a:schemeClr>
            </a:gs>
          </a:gsLst>
          <a:lin ang="27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076699" y="62687"/>
        <a:ext cx="2883546" cy="1111976"/>
      </dsp:txXfrm>
    </dsp:sp>
    <dsp:sp modelId="{9E4BAC57-0AD0-4EC2-950E-1AF0BE2279A2}">
      <dsp:nvSpPr>
        <dsp:cNvPr id="0" name=""/>
        <dsp:cNvSpPr/>
      </dsp:nvSpPr>
      <dsp:spPr>
        <a:xfrm>
          <a:off x="6098820" y="2121227"/>
          <a:ext cx="361897" cy="436980"/>
        </a:xfrm>
        <a:prstGeom prst="chevron">
          <a:avLst/>
        </a:prstGeom>
        <a:gradFill rotWithShape="0">
          <a:gsLst>
            <a:gs pos="48000">
              <a:schemeClr val="bg1">
                <a:lumMod val="65000"/>
              </a:schemeClr>
            </a:gs>
            <a:gs pos="100000">
              <a:schemeClr val="bg1">
                <a:alpha val="0"/>
              </a:schemeClr>
            </a:gs>
          </a:gsLst>
          <a:lin ang="108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098820" y="2208623"/>
        <a:ext cx="253328" cy="262188"/>
      </dsp:txXfrm>
    </dsp:sp>
    <dsp:sp modelId="{422F3D00-C205-4D3D-8B42-672A8C876A1D}">
      <dsp:nvSpPr>
        <dsp:cNvPr id="0" name=""/>
        <dsp:cNvSpPr/>
      </dsp:nvSpPr>
      <dsp:spPr>
        <a:xfrm>
          <a:off x="6516721" y="1724743"/>
          <a:ext cx="2872694" cy="1229949"/>
        </a:xfrm>
        <a:prstGeom prst="roundRect">
          <a:avLst/>
        </a:prstGeom>
        <a:gradFill flip="none" rotWithShape="1">
          <a:gsLst>
            <a:gs pos="0">
              <a:schemeClr val="accent5">
                <a:lumMod val="75000"/>
              </a:schemeClr>
            </a:gs>
            <a:gs pos="99000">
              <a:schemeClr val="accent5"/>
            </a:gs>
            <a:gs pos="60500">
              <a:schemeClr val="accent5">
                <a:lumMod val="60000"/>
                <a:lumOff val="40000"/>
              </a:schemeClr>
            </a:gs>
            <a:gs pos="21000">
              <a:schemeClr val="accent5">
                <a:lumMod val="60000"/>
                <a:lumOff val="40000"/>
              </a:schemeClr>
            </a:gs>
          </a:gsLst>
          <a:lin ang="27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576762" y="1784784"/>
        <a:ext cx="2752612" cy="1109867"/>
      </dsp:txXfrm>
    </dsp:sp>
    <dsp:sp modelId="{66E659E8-9C37-4484-AB37-6FF239EDB5A9}">
      <dsp:nvSpPr>
        <dsp:cNvPr id="0" name=""/>
        <dsp:cNvSpPr/>
      </dsp:nvSpPr>
      <dsp:spPr>
        <a:xfrm rot="5302206">
          <a:off x="5207868" y="3026258"/>
          <a:ext cx="433197" cy="436980"/>
        </a:xfrm>
        <a:prstGeom prst="chevron">
          <a:avLst/>
        </a:prstGeom>
        <a:gradFill rotWithShape="0">
          <a:gsLst>
            <a:gs pos="48000">
              <a:schemeClr val="bg1">
                <a:lumMod val="65000"/>
              </a:schemeClr>
            </a:gs>
            <a:gs pos="100000">
              <a:schemeClr val="bg1">
                <a:alpha val="0"/>
              </a:schemeClr>
            </a:gs>
          </a:gsLst>
          <a:lin ang="162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270999" y="3048701"/>
        <a:ext cx="303238" cy="262188"/>
      </dsp:txXfrm>
    </dsp:sp>
    <dsp:sp modelId="{5E7F5109-2EA6-4480-95BC-684ED92FD263}">
      <dsp:nvSpPr>
        <dsp:cNvPr id="0" name=""/>
        <dsp:cNvSpPr/>
      </dsp:nvSpPr>
      <dsp:spPr>
        <a:xfrm>
          <a:off x="3935198" y="3444620"/>
          <a:ext cx="3047962" cy="1232286"/>
        </a:xfrm>
        <a:prstGeom prst="roundRect">
          <a:avLst/>
        </a:prstGeom>
        <a:gradFill flip="none" rotWithShape="1">
          <a:gsLst>
            <a:gs pos="99000">
              <a:schemeClr val="accent3"/>
            </a:gs>
            <a:gs pos="0">
              <a:schemeClr val="accent3">
                <a:lumMod val="75000"/>
              </a:schemeClr>
            </a:gs>
            <a:gs pos="64500">
              <a:schemeClr val="accent3">
                <a:lumMod val="60000"/>
                <a:lumOff val="40000"/>
              </a:schemeClr>
            </a:gs>
            <a:gs pos="20000">
              <a:schemeClr val="accent3">
                <a:lumMod val="60000"/>
                <a:lumOff val="40000"/>
              </a:schemeClr>
            </a:gs>
          </a:gsLst>
          <a:lin ang="27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r" defTabSz="2889250">
            <a:lnSpc>
              <a:spcPct val="90000"/>
            </a:lnSpc>
            <a:spcBef>
              <a:spcPct val="0"/>
            </a:spcBef>
            <a:spcAft>
              <a:spcPct val="35000"/>
            </a:spcAft>
            <a:buNone/>
          </a:pPr>
          <a:endParaRPr lang="en-US" sz="6500" kern="1200" dirty="0"/>
        </a:p>
      </dsp:txBody>
      <dsp:txXfrm>
        <a:off x="3995353" y="3504775"/>
        <a:ext cx="2927652" cy="1111976"/>
      </dsp:txXfrm>
    </dsp:sp>
    <dsp:sp modelId="{8B6E3DA1-0156-47A7-BB2D-17615E5B0739}">
      <dsp:nvSpPr>
        <dsp:cNvPr id="0" name=""/>
        <dsp:cNvSpPr/>
      </dsp:nvSpPr>
      <dsp:spPr>
        <a:xfrm rot="10800000">
          <a:off x="4406258" y="2121227"/>
          <a:ext cx="353527" cy="436980"/>
        </a:xfrm>
        <a:prstGeom prst="chevron">
          <a:avLst/>
        </a:prstGeom>
        <a:gradFill rotWithShape="0">
          <a:gsLst>
            <a:gs pos="48000">
              <a:schemeClr val="bg1">
                <a:lumMod val="65000"/>
              </a:schemeClr>
            </a:gs>
            <a:gs pos="100000">
              <a:schemeClr val="bg1">
                <a:alpha val="0"/>
              </a:schemeClr>
            </a:gs>
          </a:gsLst>
          <a:lin ang="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4512316" y="2208623"/>
        <a:ext cx="247469" cy="262188"/>
      </dsp:txXfrm>
    </dsp:sp>
    <dsp:sp modelId="{9A08C4DD-D7FE-4BCF-BC03-915A824B1351}">
      <dsp:nvSpPr>
        <dsp:cNvPr id="0" name=""/>
        <dsp:cNvSpPr/>
      </dsp:nvSpPr>
      <dsp:spPr>
        <a:xfrm>
          <a:off x="1390278" y="1724743"/>
          <a:ext cx="3007128" cy="1229949"/>
        </a:xfrm>
        <a:prstGeom prst="roundRect">
          <a:avLst/>
        </a:prstGeom>
        <a:gradFill flip="none" rotWithShape="1">
          <a:gsLst>
            <a:gs pos="100000">
              <a:schemeClr val="accent2"/>
            </a:gs>
            <a:gs pos="0">
              <a:schemeClr val="accent2">
                <a:lumMod val="75000"/>
              </a:schemeClr>
            </a:gs>
            <a:gs pos="48000">
              <a:schemeClr val="accent2">
                <a:lumMod val="60000"/>
                <a:lumOff val="40000"/>
              </a:schemeClr>
            </a:gs>
            <a:gs pos="23000">
              <a:schemeClr val="accent2">
                <a:lumMod val="60000"/>
                <a:lumOff val="40000"/>
              </a:schemeClr>
            </a:gs>
          </a:gsLst>
          <a:lin ang="27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FF0000"/>
            </a:solidFill>
          </a:endParaRPr>
        </a:p>
      </dsp:txBody>
      <dsp:txXfrm>
        <a:off x="1450319" y="1784784"/>
        <a:ext cx="2887046" cy="1109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49F76-157C-405A-B05A-C94B9F03C943}">
      <dsp:nvSpPr>
        <dsp:cNvPr id="0" name=""/>
        <dsp:cNvSpPr/>
      </dsp:nvSpPr>
      <dsp:spPr>
        <a:xfrm>
          <a:off x="2409632" y="20266"/>
          <a:ext cx="1244015" cy="922043"/>
        </a:xfrm>
        <a:prstGeom prst="trapezoid">
          <a:avLst>
            <a:gd name="adj" fmla="val 65169"/>
          </a:avLst>
        </a:prstGeom>
        <a:gradFill flip="none" rotWithShape="1">
          <a:gsLst>
            <a:gs pos="35000">
              <a:schemeClr val="bg1">
                <a:lumMod val="95000"/>
              </a:schemeClr>
            </a:gs>
            <a:gs pos="2000">
              <a:schemeClr val="bg1">
                <a:lumMod val="65000"/>
              </a:schemeClr>
            </a:gs>
            <a:gs pos="100000">
              <a:schemeClr val="bg1">
                <a:lumMod val="65000"/>
              </a:schemeClr>
            </a:gs>
          </a:gsLst>
          <a:lin ang="0" scaled="0"/>
          <a:tileRect/>
        </a:gradFill>
        <a:ln w="25400" cap="flat" cmpd="sng" algn="ctr">
          <a:solidFill>
            <a:schemeClr val="lt1">
              <a:hueOff val="0"/>
              <a:satOff val="0"/>
              <a:lumOff val="0"/>
            </a:schemeClr>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dirty="0"/>
        </a:p>
      </dsp:txBody>
      <dsp:txXfrm>
        <a:off x="2409632" y="20266"/>
        <a:ext cx="1244015" cy="922043"/>
      </dsp:txXfrm>
    </dsp:sp>
    <dsp:sp modelId="{4F8573E0-D225-490D-91D8-370C58A8F6A5}">
      <dsp:nvSpPr>
        <dsp:cNvPr id="0" name=""/>
        <dsp:cNvSpPr/>
      </dsp:nvSpPr>
      <dsp:spPr>
        <a:xfrm>
          <a:off x="1802659" y="942310"/>
          <a:ext cx="2403545" cy="922043"/>
        </a:xfrm>
        <a:prstGeom prst="trapezoid">
          <a:avLst>
            <a:gd name="adj" fmla="val 65169"/>
          </a:avLst>
        </a:prstGeom>
        <a:gradFill flip="none" rotWithShape="1">
          <a:gsLst>
            <a:gs pos="0">
              <a:schemeClr val="accent3">
                <a:lumMod val="75000"/>
              </a:schemeClr>
            </a:gs>
            <a:gs pos="35000">
              <a:schemeClr val="accent3">
                <a:lumMod val="40000"/>
                <a:lumOff val="60000"/>
              </a:schemeClr>
            </a:gs>
            <a:gs pos="100000">
              <a:schemeClr val="accent3"/>
            </a:gs>
          </a:gsLst>
          <a:lin ang="0" scaled="1"/>
          <a:tileRect/>
        </a:gradFill>
        <a:ln w="25400" cap="flat" cmpd="sng" algn="ctr">
          <a:solidFill>
            <a:schemeClr val="lt1">
              <a:hueOff val="0"/>
              <a:satOff val="0"/>
              <a:lumOff val="0"/>
            </a:schemeClr>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dirty="0"/>
        </a:p>
      </dsp:txBody>
      <dsp:txXfrm>
        <a:off x="2223279" y="942310"/>
        <a:ext cx="1562304" cy="922043"/>
      </dsp:txXfrm>
    </dsp:sp>
    <dsp:sp modelId="{792CE356-E66E-4E13-A0FE-64991A740964}">
      <dsp:nvSpPr>
        <dsp:cNvPr id="0" name=""/>
        <dsp:cNvSpPr/>
      </dsp:nvSpPr>
      <dsp:spPr>
        <a:xfrm>
          <a:off x="1201772" y="1864353"/>
          <a:ext cx="3605318" cy="922043"/>
        </a:xfrm>
        <a:prstGeom prst="trapezoid">
          <a:avLst>
            <a:gd name="adj" fmla="val 65169"/>
          </a:avLst>
        </a:prstGeom>
        <a:gradFill rotWithShape="0">
          <a:gsLst>
            <a:gs pos="100000">
              <a:schemeClr val="accent5"/>
            </a:gs>
            <a:gs pos="0">
              <a:schemeClr val="accent5">
                <a:lumMod val="75000"/>
              </a:schemeClr>
            </a:gs>
            <a:gs pos="34000">
              <a:schemeClr val="accent5">
                <a:lumMod val="40000"/>
                <a:lumOff val="60000"/>
              </a:schemeClr>
            </a:gs>
          </a:gsLst>
          <a:lin ang="0" scaled="0"/>
        </a:gradFill>
        <a:ln w="25400" cap="flat" cmpd="sng" algn="ctr">
          <a:solidFill>
            <a:schemeClr val="lt1">
              <a:hueOff val="0"/>
              <a:satOff val="0"/>
              <a:lumOff val="0"/>
            </a:schemeClr>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dirty="0"/>
        </a:p>
      </dsp:txBody>
      <dsp:txXfrm>
        <a:off x="1832703" y="1864353"/>
        <a:ext cx="2343456" cy="922043"/>
      </dsp:txXfrm>
    </dsp:sp>
    <dsp:sp modelId="{BA4DA025-82C3-4C55-9C66-7C5A144A96ED}">
      <dsp:nvSpPr>
        <dsp:cNvPr id="0" name=""/>
        <dsp:cNvSpPr/>
      </dsp:nvSpPr>
      <dsp:spPr>
        <a:xfrm>
          <a:off x="600886" y="2786397"/>
          <a:ext cx="4807091" cy="922043"/>
        </a:xfrm>
        <a:prstGeom prst="trapezoid">
          <a:avLst>
            <a:gd name="adj" fmla="val 65169"/>
          </a:avLst>
        </a:prstGeom>
        <a:gradFill rotWithShape="0">
          <a:gsLst>
            <a:gs pos="100000">
              <a:schemeClr val="accent4"/>
            </a:gs>
            <a:gs pos="0">
              <a:schemeClr val="accent4">
                <a:lumMod val="75000"/>
              </a:schemeClr>
            </a:gs>
            <a:gs pos="34000">
              <a:schemeClr val="accent4">
                <a:lumMod val="40000"/>
                <a:lumOff val="60000"/>
              </a:schemeClr>
            </a:gs>
          </a:gsLst>
          <a:lin ang="0" scaled="0"/>
        </a:gradFill>
        <a:ln w="25400" cap="flat" cmpd="sng" algn="ctr">
          <a:solidFill>
            <a:schemeClr val="lt1">
              <a:hueOff val="0"/>
              <a:satOff val="0"/>
              <a:lumOff val="0"/>
            </a:schemeClr>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dirty="0"/>
        </a:p>
      </dsp:txBody>
      <dsp:txXfrm>
        <a:off x="1442127" y="2786397"/>
        <a:ext cx="3124609" cy="922043"/>
      </dsp:txXfrm>
    </dsp:sp>
    <dsp:sp modelId="{23C5D319-69AE-4276-8FCB-0536C71FB860}">
      <dsp:nvSpPr>
        <dsp:cNvPr id="0" name=""/>
        <dsp:cNvSpPr/>
      </dsp:nvSpPr>
      <dsp:spPr>
        <a:xfrm>
          <a:off x="0" y="3688174"/>
          <a:ext cx="6008864" cy="922043"/>
        </a:xfrm>
        <a:prstGeom prst="trapezoid">
          <a:avLst>
            <a:gd name="adj" fmla="val 65169"/>
          </a:avLst>
        </a:prstGeom>
        <a:gradFill flip="none" rotWithShape="1">
          <a:gsLst>
            <a:gs pos="100000">
              <a:schemeClr val="accent2"/>
            </a:gs>
            <a:gs pos="0">
              <a:schemeClr val="accent2">
                <a:lumMod val="75000"/>
              </a:schemeClr>
            </a:gs>
            <a:gs pos="35000">
              <a:schemeClr val="accent2">
                <a:lumMod val="40000"/>
                <a:lumOff val="60000"/>
              </a:schemeClr>
            </a:gs>
          </a:gsLst>
          <a:lin ang="0" scaled="1"/>
          <a:tileRect/>
        </a:gradFill>
        <a:ln w="25400" cap="flat" cmpd="sng" algn="ctr">
          <a:solidFill>
            <a:schemeClr val="lt1">
              <a:hueOff val="0"/>
              <a:satOff val="0"/>
              <a:lumOff val="0"/>
            </a:schemeClr>
          </a:solidFill>
          <a:prstDash val="soli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dirty="0"/>
        </a:p>
      </dsp:txBody>
      <dsp:txXfrm>
        <a:off x="1051551" y="3688174"/>
        <a:ext cx="3905761" cy="9220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DDAD9-A8DC-4F20-978D-0C12664E7ED2}">
      <dsp:nvSpPr>
        <dsp:cNvPr id="0" name=""/>
        <dsp:cNvSpPr/>
      </dsp:nvSpPr>
      <dsp:spPr>
        <a:xfrm>
          <a:off x="1534409" y="1738707"/>
          <a:ext cx="1660078" cy="1723407"/>
        </a:xfrm>
        <a:prstGeom prst="rect">
          <a:avLst/>
        </a:prstGeom>
        <a:gradFill rotWithShape="0">
          <a:gsLst>
            <a:gs pos="0">
              <a:schemeClr val="accent5"/>
            </a:gs>
            <a:gs pos="100000">
              <a:schemeClr val="accent5">
                <a:lumMod val="60000"/>
                <a:lumOff val="40000"/>
              </a:schemeClr>
            </a:gs>
          </a:gsLst>
          <a:lin ang="0" scaled="0"/>
        </a:gradFill>
        <a:ln w="25400" cap="flat" cmpd="sng" algn="ctr">
          <a:noFill/>
          <a:prstDash val="solid"/>
        </a:ln>
        <a:effectLst>
          <a:reflection blurRad="6350" stA="52000" endA="300" endPos="35000" dir="5400000" sy="-100000" algn="bl" rotWithShape="0"/>
        </a:effectLst>
        <a:scene3d>
          <a:camera prst="orthographicFront">
            <a:rot lat="0" lon="600000" rev="0"/>
          </a:camera>
          <a:lightRig rig="threePt" dir="t"/>
        </a:scene3d>
        <a:sp3d extrusionH="44450">
          <a:bevelT w="69850"/>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endParaRPr lang="en-US" sz="2400" kern="1200" dirty="0"/>
        </a:p>
      </dsp:txBody>
      <dsp:txXfrm rot="16200000">
        <a:off x="2154389" y="2298431"/>
        <a:ext cx="1551066" cy="431620"/>
      </dsp:txXfrm>
    </dsp:sp>
    <dsp:sp modelId="{25771FAF-64A3-4E44-9593-11CE18834EC0}">
      <dsp:nvSpPr>
        <dsp:cNvPr id="0" name=""/>
        <dsp:cNvSpPr/>
      </dsp:nvSpPr>
      <dsp:spPr>
        <a:xfrm>
          <a:off x="3243296" y="1300205"/>
          <a:ext cx="1660078" cy="2161909"/>
        </a:xfrm>
        <a:prstGeom prst="rect">
          <a:avLst/>
        </a:prstGeom>
        <a:gradFill rotWithShape="0">
          <a:gsLst>
            <a:gs pos="0">
              <a:schemeClr val="accent4"/>
            </a:gs>
            <a:gs pos="100000">
              <a:schemeClr val="accent4">
                <a:lumMod val="60000"/>
                <a:lumOff val="40000"/>
              </a:schemeClr>
            </a:gs>
          </a:gsLst>
          <a:lin ang="0" scaled="0"/>
        </a:gradFill>
        <a:ln w="25400" cap="flat" cmpd="sng" algn="ctr">
          <a:noFill/>
          <a:prstDash val="solid"/>
        </a:ln>
        <a:effectLst>
          <a:reflection blurRad="6350" stA="52000" endA="300" endPos="35000" dir="5400000" sy="-100000" algn="bl" rotWithShape="0"/>
        </a:effectLst>
        <a:scene3d>
          <a:camera prst="orthographicFront">
            <a:rot lat="0" lon="600000" rev="0"/>
          </a:camera>
          <a:lightRig rig="threePt" dir="t"/>
        </a:scene3d>
        <a:sp3d extrusionH="44450">
          <a:bevelT w="69850"/>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endParaRPr lang="en-US" sz="2400" kern="1200" dirty="0"/>
        </a:p>
      </dsp:txBody>
      <dsp:txXfrm rot="16200000">
        <a:off x="3665950" y="2057254"/>
        <a:ext cx="1945718" cy="431620"/>
      </dsp:txXfrm>
    </dsp:sp>
    <dsp:sp modelId="{F4DE90CA-9E95-454A-8C7E-0DD0DD04935B}">
      <dsp:nvSpPr>
        <dsp:cNvPr id="0" name=""/>
        <dsp:cNvSpPr/>
      </dsp:nvSpPr>
      <dsp:spPr>
        <a:xfrm>
          <a:off x="4953130" y="854401"/>
          <a:ext cx="1660078" cy="2607714"/>
        </a:xfrm>
        <a:prstGeom prst="rect">
          <a:avLst/>
        </a:prstGeom>
        <a:gradFill rotWithShape="0">
          <a:gsLst>
            <a:gs pos="0">
              <a:schemeClr val="accent2"/>
            </a:gs>
            <a:gs pos="100000">
              <a:schemeClr val="accent2">
                <a:lumMod val="60000"/>
                <a:lumOff val="40000"/>
              </a:schemeClr>
            </a:gs>
          </a:gsLst>
          <a:lin ang="0" scaled="0"/>
        </a:gradFill>
        <a:ln w="25400" cap="flat" cmpd="sng" algn="ctr">
          <a:noFill/>
          <a:prstDash val="solid"/>
        </a:ln>
        <a:effectLst>
          <a:reflection blurRad="6350" stA="52000" endA="300" endPos="35000" dir="5400000" sy="-100000" algn="bl" rotWithShape="0"/>
        </a:effectLst>
        <a:scene3d>
          <a:camera prst="orthographicFront">
            <a:rot lat="0" lon="600000" rev="0"/>
          </a:camera>
          <a:lightRig rig="threePt" dir="t"/>
        </a:scene3d>
        <a:sp3d extrusionH="44450">
          <a:bevelT w="69850"/>
        </a:sp3d>
      </dsp:spPr>
      <dsp:style>
        <a:lnRef idx="2">
          <a:scrgbClr r="0" g="0" b="0"/>
        </a:lnRef>
        <a:fillRef idx="1">
          <a:scrgbClr r="0" g="0" b="0"/>
        </a:fillRef>
        <a:effectRef idx="0">
          <a:scrgbClr r="0" g="0" b="0"/>
        </a:effectRef>
        <a:fontRef idx="minor">
          <a:schemeClr val="lt1"/>
        </a:fontRef>
      </dsp:style>
      <dsp:txBody>
        <a:bodyPr spcFirstLastPara="0" vert="horz" wrap="square" lIns="95250" tIns="0" rIns="142875" bIns="31750" numCol="1" spcCol="1270" anchor="ctr" anchorCtr="0">
          <a:noAutofit/>
        </a:bodyPr>
        <a:lstStyle/>
        <a:p>
          <a:pPr marL="0" lvl="0" indent="0" algn="r" defTabSz="1111250">
            <a:lnSpc>
              <a:spcPct val="90000"/>
            </a:lnSpc>
            <a:spcBef>
              <a:spcPct val="0"/>
            </a:spcBef>
            <a:spcAft>
              <a:spcPct val="35000"/>
            </a:spcAft>
            <a:buNone/>
          </a:pPr>
          <a:r>
            <a:rPr lang="en-US" sz="2500" kern="1200" dirty="0"/>
            <a:t>  </a:t>
          </a:r>
        </a:p>
      </dsp:txBody>
      <dsp:txXfrm rot="16200000">
        <a:off x="5175173" y="1812062"/>
        <a:ext cx="2346942" cy="431620"/>
      </dsp:txXfrm>
    </dsp:sp>
    <dsp:sp modelId="{5AF71780-D835-4D67-A15F-05E9EA6723DD}">
      <dsp:nvSpPr>
        <dsp:cNvPr id="0" name=""/>
        <dsp:cNvSpPr/>
      </dsp:nvSpPr>
      <dsp:spPr>
        <a:xfrm>
          <a:off x="6677419" y="415898"/>
          <a:ext cx="1660078" cy="3046216"/>
        </a:xfrm>
        <a:prstGeom prst="rect">
          <a:avLst/>
        </a:prstGeom>
        <a:gradFill rotWithShape="0">
          <a:gsLst>
            <a:gs pos="0">
              <a:schemeClr val="accent3">
                <a:lumMod val="60000"/>
                <a:lumOff val="40000"/>
              </a:schemeClr>
            </a:gs>
            <a:gs pos="100000">
              <a:schemeClr val="accent3"/>
            </a:gs>
          </a:gsLst>
          <a:lin ang="10800000" scaled="0"/>
        </a:gradFill>
        <a:ln w="25400" cap="flat" cmpd="sng" algn="ctr">
          <a:noFill/>
          <a:prstDash val="solid"/>
        </a:ln>
        <a:effectLst>
          <a:reflection blurRad="6350" stA="52000" endA="300" endPos="35000" dir="5400000" sy="-100000" algn="bl" rotWithShape="0"/>
        </a:effectLst>
        <a:scene3d>
          <a:camera prst="orthographicFront">
            <a:rot lat="0" lon="600000" rev="0"/>
          </a:camera>
          <a:lightRig rig="threePt" dir="t"/>
        </a:scene3d>
        <a:sp3d extrusionH="44450">
          <a:bevelT w="69850"/>
        </a:sp3d>
      </dsp:spPr>
      <dsp:style>
        <a:lnRef idx="2">
          <a:scrgbClr r="0" g="0" b="0"/>
        </a:lnRef>
        <a:fillRef idx="1">
          <a:scrgbClr r="0" g="0" b="0"/>
        </a:fillRef>
        <a:effectRef idx="0">
          <a:scrgbClr r="0" g="0" b="0"/>
        </a:effectRef>
        <a:fontRef idx="minor">
          <a:schemeClr val="lt1"/>
        </a:fontRef>
      </dsp:style>
      <dsp:txBody>
        <a:bodyPr spcFirstLastPara="0" vert="horz" wrap="square" lIns="99060" tIns="0" rIns="148590" bIns="33020" numCol="1" spcCol="1270" anchor="ctr" anchorCtr="0">
          <a:noAutofit/>
        </a:bodyPr>
        <a:lstStyle/>
        <a:p>
          <a:pPr marL="0" lvl="0" indent="0" algn="r" defTabSz="1155700">
            <a:lnSpc>
              <a:spcPct val="90000"/>
            </a:lnSpc>
            <a:spcBef>
              <a:spcPct val="0"/>
            </a:spcBef>
            <a:spcAft>
              <a:spcPct val="35000"/>
            </a:spcAft>
            <a:buNone/>
          </a:pPr>
          <a:r>
            <a:rPr lang="en-US" sz="2600" kern="1200" dirty="0"/>
            <a:t> </a:t>
          </a:r>
        </a:p>
      </dsp:txBody>
      <dsp:txXfrm rot="16200000">
        <a:off x="6702135" y="1570886"/>
        <a:ext cx="2741594" cy="431620"/>
      </dsp:txXfrm>
    </dsp:sp>
    <dsp:sp modelId="{199F6DD1-ABFE-411B-A44A-639210662A59}">
      <dsp:nvSpPr>
        <dsp:cNvPr id="0" name=""/>
        <dsp:cNvSpPr/>
      </dsp:nvSpPr>
      <dsp:spPr>
        <a:xfrm>
          <a:off x="8371854" y="0"/>
          <a:ext cx="1660078" cy="3460724"/>
        </a:xfrm>
        <a:prstGeom prst="rect">
          <a:avLst/>
        </a:prstGeom>
        <a:gradFill flip="none" rotWithShape="1">
          <a:gsLst>
            <a:gs pos="0">
              <a:schemeClr val="bg1">
                <a:lumMod val="50000"/>
              </a:schemeClr>
            </a:gs>
            <a:gs pos="100000">
              <a:schemeClr val="bg1">
                <a:lumMod val="75000"/>
              </a:schemeClr>
            </a:gs>
          </a:gsLst>
          <a:lin ang="0" scaled="0"/>
          <a:tileRect/>
        </a:gradFill>
        <a:ln w="25400" cap="flat" cmpd="sng" algn="ctr">
          <a:noFill/>
          <a:prstDash val="solid"/>
        </a:ln>
        <a:effectLst>
          <a:reflection blurRad="6350" stA="52000" endA="300" endPos="35000" dir="5400000" sy="-100000" algn="bl" rotWithShape="0"/>
        </a:effectLst>
        <a:scene3d>
          <a:camera prst="orthographicFront">
            <a:rot lat="0" lon="600000" rev="0"/>
          </a:camera>
          <a:lightRig rig="threePt" dir="t"/>
        </a:scene3d>
        <a:sp3d extrusionH="44450">
          <a:bevelT w="69850"/>
        </a:sp3d>
      </dsp:spPr>
      <dsp:style>
        <a:lnRef idx="2">
          <a:scrgbClr r="0" g="0" b="0"/>
        </a:lnRef>
        <a:fillRef idx="1">
          <a:scrgbClr r="0" g="0" b="0"/>
        </a:fillRef>
        <a:effectRef idx="0">
          <a:scrgbClr r="0" g="0" b="0"/>
        </a:effectRef>
        <a:fontRef idx="minor">
          <a:schemeClr val="lt1"/>
        </a:fontRef>
      </dsp:style>
      <dsp:txBody>
        <a:bodyPr spcFirstLastPara="0" vert="horz" wrap="square" lIns="99060" tIns="0" rIns="148590" bIns="33020" numCol="1" spcCol="1270" anchor="ctr" anchorCtr="0">
          <a:noAutofit/>
        </a:bodyPr>
        <a:lstStyle/>
        <a:p>
          <a:pPr marL="0" lvl="0" indent="0" algn="r" defTabSz="1155700">
            <a:lnSpc>
              <a:spcPct val="90000"/>
            </a:lnSpc>
            <a:spcBef>
              <a:spcPct val="0"/>
            </a:spcBef>
            <a:spcAft>
              <a:spcPct val="35000"/>
            </a:spcAft>
            <a:buNone/>
          </a:pPr>
          <a:r>
            <a:rPr lang="en-US" sz="2600" kern="1200" dirty="0"/>
            <a:t> </a:t>
          </a:r>
        </a:p>
      </dsp:txBody>
      <dsp:txXfrm rot="16200000">
        <a:off x="8210042" y="1341515"/>
        <a:ext cx="3114651" cy="4316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55C670D-19A9-A148-F6A8-622B3E2DF38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81923" name="Rectangle 3">
            <a:extLst>
              <a:ext uri="{FF2B5EF4-FFF2-40B4-BE49-F238E27FC236}">
                <a16:creationId xmlns:a16="http://schemas.microsoft.com/office/drawing/2014/main" id="{FA819733-6387-A1CF-0364-445A8DEF8E6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81924" name="Rectangle 4">
            <a:extLst>
              <a:ext uri="{FF2B5EF4-FFF2-40B4-BE49-F238E27FC236}">
                <a16:creationId xmlns:a16="http://schemas.microsoft.com/office/drawing/2014/main" id="{17464324-E2AC-F88D-FC90-B23F2EDB609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832DF7AA-D861-91BF-FFFF-E6CE8B4D289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6" name="Rectangle 6">
            <a:extLst>
              <a:ext uri="{FF2B5EF4-FFF2-40B4-BE49-F238E27FC236}">
                <a16:creationId xmlns:a16="http://schemas.microsoft.com/office/drawing/2014/main" id="{5D1EAA23-81DC-78F4-605F-81DA075BBFD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81927" name="Rectangle 7">
            <a:extLst>
              <a:ext uri="{FF2B5EF4-FFF2-40B4-BE49-F238E27FC236}">
                <a16:creationId xmlns:a16="http://schemas.microsoft.com/office/drawing/2014/main" id="{90A6AD62-0016-958E-95E3-4884C1E81CA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0094B5-D37A-4674-B18E-710FE8A4D45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0094B5-D37A-4674-B18E-710FE8A4D453}" type="slidenum">
              <a:rPr lang="en-US" altLang="en-US" smtClean="0"/>
              <a:pPr/>
              <a:t>28</a:t>
            </a:fld>
            <a:endParaRPr lang="en-US" altLang="en-US" dirty="0"/>
          </a:p>
        </p:txBody>
      </p:sp>
    </p:spTree>
    <p:extLst>
      <p:ext uri="{BB962C8B-B14F-4D97-AF65-F5344CB8AC3E}">
        <p14:creationId xmlns:p14="http://schemas.microsoft.com/office/powerpoint/2010/main" val="2721675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24.xml"/><Relationship Id="rId7" Type="http://schemas.openxmlformats.org/officeDocument/2006/relationships/diagramQuickStyle" Target="../diagrams/quickStyle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Master" Target="../slideMasters/slideMaster1.xml"/><Relationship Id="rId9" Type="http://schemas.microsoft.com/office/2007/relationships/diagramDrawing" Target="../diagrams/drawing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30.xml"/><Relationship Id="rId7" Type="http://schemas.openxmlformats.org/officeDocument/2006/relationships/diagramQuickStyle" Target="../diagrams/quickStyle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Master" Target="../slideMasters/slideMaster1.xml"/><Relationship Id="rId9" Type="http://schemas.microsoft.com/office/2007/relationships/diagramDrawing" Target="../diagrams/drawing2.xml"/></Relationships>
</file>

<file path=ppt/slideLayouts/_rels/slideLayout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33.xml"/><Relationship Id="rId7" Type="http://schemas.openxmlformats.org/officeDocument/2006/relationships/diagramQuickStyle" Target="../diagrams/quickStyle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slideMaster" Target="../slideMasters/slideMaster1.xml"/><Relationship Id="rId9" Type="http://schemas.microsoft.com/office/2007/relationships/diagramDrawing" Target="../diagrams/drawing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tags" Target="../tags/tag38.xml"/><Relationship Id="rId7" Type="http://schemas.openxmlformats.org/officeDocument/2006/relationships/diagramQuickStyle" Target="../diagrams/quickStyle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Master" Target="../slideMasters/slideMaster1.xml"/><Relationship Id="rId9" Type="http://schemas.microsoft.com/office/2007/relationships/diagramDrawing" Target="../diagrams/drawing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1" y="4815685"/>
            <a:ext cx="12192000" cy="1141413"/>
          </a:xfrm>
          <a:solidFill>
            <a:srgbClr val="784D36">
              <a:alpha val="40000"/>
            </a:srgbClr>
          </a:solidFill>
          <a:ln w="12700">
            <a:noFill/>
          </a:ln>
        </p:spPr>
        <p:txBody>
          <a:bodyPr wrap="square" lIns="623984" tIns="62398" rIns="623984" bIns="62398" anchor="b">
            <a:spAutoFit/>
          </a:bodyPr>
          <a:lstStyle>
            <a:lvl1pPr algn="l">
              <a:defRPr sz="6599" b="0" cap="none" baseline="0">
                <a:solidFill>
                  <a:srgbClr val="FFFF78"/>
                </a:solidFill>
              </a:defRPr>
            </a:lvl1pPr>
          </a:lstStyle>
          <a:p>
            <a:r>
              <a:rPr lang="en-US" dirty="0"/>
              <a:t>Your Title Here</a:t>
            </a:r>
            <a:endParaRPr lang="en-IN" dirty="0"/>
          </a:p>
        </p:txBody>
      </p:sp>
      <p:sp>
        <p:nvSpPr>
          <p:cNvPr id="3" name="Subtitle 2"/>
          <p:cNvSpPr>
            <a:spLocks noGrp="1"/>
          </p:cNvSpPr>
          <p:nvPr>
            <p:ph type="subTitle" idx="1" hasCustomPrompt="1"/>
            <p:custDataLst>
              <p:tags r:id="rId2"/>
            </p:custDataLst>
          </p:nvPr>
        </p:nvSpPr>
        <p:spPr>
          <a:xfrm>
            <a:off x="1" y="5952428"/>
            <a:ext cx="12192000" cy="912582"/>
          </a:xfrm>
          <a:solidFill>
            <a:srgbClr val="784D36">
              <a:alpha val="40000"/>
            </a:srgbClr>
          </a:solidFill>
          <a:ln w="12700">
            <a:noFill/>
          </a:ln>
        </p:spPr>
        <p:txBody>
          <a:bodyPr wrap="square" lIns="623984" rIns="623984" anchor="t">
            <a:normAutofit/>
          </a:bodyPr>
          <a:lstStyle>
            <a:lvl1pPr marL="0" indent="0" algn="l">
              <a:buNone/>
              <a:defRPr sz="3599">
                <a:solidFill>
                  <a:srgbClr val="FFFF78"/>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IN" dirty="0"/>
              <a:t>Click to add subtitle</a:t>
            </a:r>
          </a:p>
        </p:txBody>
      </p:sp>
      <p:sp>
        <p:nvSpPr>
          <p:cNvPr id="4" name="Date Placeholder 3"/>
          <p:cNvSpPr>
            <a:spLocks noGrp="1"/>
          </p:cNvSpPr>
          <p:nvPr>
            <p:ph type="dt" sz="half" idx="10"/>
          </p:nvPr>
        </p:nvSpPr>
        <p:spPr>
          <a:xfrm>
            <a:off x="609601" y="111548"/>
            <a:ext cx="2844800" cy="365125"/>
          </a:xfrm>
          <a:prstGeom prst="rect">
            <a:avLst/>
          </a:prstGeom>
        </p:spPr>
        <p:txBody>
          <a:bodyPr/>
          <a:lstStyle/>
          <a:p>
            <a:fld id="{912EA682-1928-4832-9AEC-AD97B5187168}" type="datetime1">
              <a:rPr lang="en-US" smtClean="0"/>
              <a:t>12/10/2024</a:t>
            </a:fld>
            <a:endParaRPr lang="en-US" dirty="0"/>
          </a:p>
        </p:txBody>
      </p:sp>
      <p:sp>
        <p:nvSpPr>
          <p:cNvPr id="5" name="Footer Placeholder 4"/>
          <p:cNvSpPr>
            <a:spLocks noGrp="1"/>
          </p:cNvSpPr>
          <p:nvPr>
            <p:ph type="ftr" sz="quarter" idx="11"/>
          </p:nvPr>
        </p:nvSpPr>
        <p:spPr>
          <a:xfrm>
            <a:off x="4165601" y="111548"/>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1" y="111548"/>
            <a:ext cx="2844800" cy="365125"/>
          </a:xfrm>
          <a:prstGeom prst="rect">
            <a:avLst/>
          </a:prstGeom>
        </p:spPr>
        <p:txBody>
          <a:bodyPr/>
          <a:lstStyle/>
          <a:p>
            <a:fld id="{83A646B2-FA89-47DE-9A40-3BEE6D901A6D}" type="slidenum">
              <a:rPr lang="en-US" smtClean="0"/>
              <a:t>‹#›</a:t>
            </a:fld>
            <a:endParaRPr lang="en-US" dirty="0"/>
          </a:p>
        </p:txBody>
      </p:sp>
    </p:spTree>
    <p:extLst>
      <p:ext uri="{BB962C8B-B14F-4D97-AF65-F5344CB8AC3E}">
        <p14:creationId xmlns:p14="http://schemas.microsoft.com/office/powerpoint/2010/main" val="64879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Rectangle 13"/>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a:xfrm>
            <a:off x="1487487" y="363516"/>
            <a:ext cx="10704512" cy="1324493"/>
          </a:xfrm>
        </p:spPr>
        <p:txBody>
          <a:bodyPr anchor="ctr">
            <a:normAutofit/>
          </a:bodyPr>
          <a:lstStyle>
            <a:lvl1pPr algn="ctr">
              <a:defRPr sz="4399" b="0">
                <a:solidFill>
                  <a:schemeClr val="tx1"/>
                </a:solidFill>
              </a:defRPr>
            </a:lvl1pPr>
          </a:lstStyle>
          <a:p>
            <a:r>
              <a:rPr lang="en-US"/>
              <a:t>Click to edit Master title style</a:t>
            </a:r>
            <a:endParaRPr lang="en-IN" dirty="0"/>
          </a:p>
        </p:txBody>
      </p:sp>
      <p:sp>
        <p:nvSpPr>
          <p:cNvPr id="3" name="Content Placeholder 2"/>
          <p:cNvSpPr>
            <a:spLocks noGrp="1"/>
          </p:cNvSpPr>
          <p:nvPr>
            <p:ph idx="1"/>
          </p:nvPr>
        </p:nvSpPr>
        <p:spPr>
          <a:xfrm>
            <a:off x="5807930" y="1824778"/>
            <a:ext cx="5545338" cy="4351392"/>
          </a:xfrm>
        </p:spPr>
        <p:txBody>
          <a:bodyPr>
            <a:normAutofit/>
          </a:bodyPr>
          <a:lstStyle>
            <a:lvl1pPr>
              <a:defRPr sz="3199"/>
            </a:lvl1pPr>
            <a:lvl2pPr>
              <a:defRPr sz="2799"/>
            </a:lvl2pPr>
            <a:lvl3pPr>
              <a:defRPr sz="2400"/>
            </a:lvl3pPr>
            <a:lvl4pPr>
              <a:defRPr sz="2000"/>
            </a:lvl4pPr>
            <a:lvl5pPr>
              <a:defRPr sz="2000"/>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2" name="Date Placeholder 3"/>
          <p:cNvSpPr>
            <a:spLocks noGrp="1"/>
          </p:cNvSpPr>
          <p:nvPr>
            <p:ph type="dt" sz="half" idx="10"/>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69BCF404-7A13-4497-84AD-0E6C39D62420}" type="datetime1">
              <a:rPr lang="en-US" smtClean="0"/>
              <a:t>12/10/2024</a:t>
            </a:fld>
            <a:endParaRPr lang="en-US" dirty="0"/>
          </a:p>
        </p:txBody>
      </p:sp>
      <p:sp>
        <p:nvSpPr>
          <p:cNvPr id="13"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5"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
        <p:nvSpPr>
          <p:cNvPr id="6" name="Text Placeholder 5">
            <a:extLst>
              <a:ext uri="{FF2B5EF4-FFF2-40B4-BE49-F238E27FC236}">
                <a16:creationId xmlns:a16="http://schemas.microsoft.com/office/drawing/2014/main" id="{9480FBB8-551A-4A81-8394-32C61FF7C1CD}"/>
              </a:ext>
            </a:extLst>
          </p:cNvPr>
          <p:cNvSpPr>
            <a:spLocks noGrp="1"/>
          </p:cNvSpPr>
          <p:nvPr>
            <p:ph type="body" sz="quarter" idx="11" hasCustomPrompt="1"/>
          </p:nvPr>
        </p:nvSpPr>
        <p:spPr>
          <a:xfrm>
            <a:off x="2277682" y="1820477"/>
            <a:ext cx="3313543" cy="4350331"/>
          </a:xfrm>
        </p:spPr>
        <p:txBody>
          <a:bodyPr tIns="151200">
            <a:normAutofit/>
          </a:bodyPr>
          <a:lstStyle>
            <a:lvl1pPr marL="0" indent="0">
              <a:buFontTx/>
              <a:buNone/>
              <a:defRPr sz="2000"/>
            </a:lvl1pPr>
            <a:lvl2pPr marL="609463" indent="0">
              <a:buFontTx/>
              <a:buNone/>
              <a:defRPr/>
            </a:lvl2pPr>
            <a:lvl3pPr marL="1218926" indent="0">
              <a:buFontTx/>
              <a:buNone/>
              <a:defRPr/>
            </a:lvl3pPr>
            <a:lvl4pPr marL="1828389" indent="0">
              <a:buFontTx/>
              <a:buNone/>
              <a:defRPr/>
            </a:lvl4pPr>
            <a:lvl5pPr marL="2437851" indent="0">
              <a:buFontTx/>
              <a:buNone/>
              <a:defRPr/>
            </a:lvl5pPr>
          </a:lstStyle>
          <a:p>
            <a:pPr lvl="0"/>
            <a:r>
              <a:rPr lang="en-US" dirty="0"/>
              <a:t>Click to edit Master text styles</a:t>
            </a:r>
          </a:p>
        </p:txBody>
      </p:sp>
    </p:spTree>
    <p:extLst>
      <p:ext uri="{BB962C8B-B14F-4D97-AF65-F5344CB8AC3E}">
        <p14:creationId xmlns:p14="http://schemas.microsoft.com/office/powerpoint/2010/main" val="21915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Rectangle 13"/>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a:xfrm>
            <a:off x="1487487" y="363516"/>
            <a:ext cx="10704512" cy="1324493"/>
          </a:xfrm>
          <a:ln w="12700">
            <a:noFill/>
          </a:ln>
        </p:spPr>
        <p:txBody>
          <a:bodyPr anchor="ctr">
            <a:normAutofit/>
          </a:bodyPr>
          <a:lstStyle>
            <a:lvl1pPr algn="ctr">
              <a:defRPr sz="4399" b="0">
                <a:solidFill>
                  <a:schemeClr val="tx1"/>
                </a:solidFill>
              </a:defRPr>
            </a:lvl1pPr>
          </a:lstStyle>
          <a:p>
            <a:r>
              <a:rPr lang="en-US"/>
              <a:t>Click to edit Master title style</a:t>
            </a:r>
            <a:endParaRPr lang="en-IN" dirty="0"/>
          </a:p>
        </p:txBody>
      </p:sp>
      <p:sp>
        <p:nvSpPr>
          <p:cNvPr id="3" name="Picture Placeholder 2"/>
          <p:cNvSpPr>
            <a:spLocks noGrp="1"/>
          </p:cNvSpPr>
          <p:nvPr>
            <p:ph type="pic" idx="1"/>
          </p:nvPr>
        </p:nvSpPr>
        <p:spPr>
          <a:xfrm>
            <a:off x="1500744" y="1824777"/>
            <a:ext cx="10680502" cy="3888432"/>
          </a:xfrm>
          <a:ln>
            <a:noFill/>
          </a:ln>
        </p:spPr>
        <p:txBody>
          <a:bodyPr>
            <a:normAutofit/>
          </a:bodyPr>
          <a:lstStyle>
            <a:lvl1pPr marL="0" indent="0">
              <a:buNone/>
              <a:defRPr sz="3199"/>
            </a:lvl1pPr>
            <a:lvl2pPr marL="609463" indent="0">
              <a:buNone/>
              <a:defRPr sz="36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r>
              <a:rPr lang="en-US" dirty="0"/>
              <a:t>Click icon to add picture</a:t>
            </a:r>
            <a:endParaRPr lang="en-IN" dirty="0"/>
          </a:p>
        </p:txBody>
      </p:sp>
      <p:sp>
        <p:nvSpPr>
          <p:cNvPr id="12" name="Date Placeholder 3"/>
          <p:cNvSpPr>
            <a:spLocks noGrp="1"/>
          </p:cNvSpPr>
          <p:nvPr>
            <p:ph type="dt" sz="half" idx="10"/>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816CCA49-735A-4682-8C78-80C723767E65}" type="datetime1">
              <a:rPr lang="en-US" smtClean="0"/>
              <a:t>12/10/2024</a:t>
            </a:fld>
            <a:endParaRPr lang="en-US" dirty="0"/>
          </a:p>
        </p:txBody>
      </p:sp>
      <p:sp>
        <p:nvSpPr>
          <p:cNvPr id="13"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5"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
        <p:nvSpPr>
          <p:cNvPr id="6" name="Text Placeholder 5">
            <a:extLst>
              <a:ext uri="{FF2B5EF4-FFF2-40B4-BE49-F238E27FC236}">
                <a16:creationId xmlns:a16="http://schemas.microsoft.com/office/drawing/2014/main" id="{6FC62BDA-8DC7-4659-8B4B-A192D77A5FC2}"/>
              </a:ext>
            </a:extLst>
          </p:cNvPr>
          <p:cNvSpPr>
            <a:spLocks noGrp="1"/>
          </p:cNvSpPr>
          <p:nvPr>
            <p:ph type="body" sz="quarter" idx="11" hasCustomPrompt="1"/>
          </p:nvPr>
        </p:nvSpPr>
        <p:spPr>
          <a:xfrm>
            <a:off x="1500744" y="5746373"/>
            <a:ext cx="10680502" cy="649137"/>
          </a:xfrm>
        </p:spPr>
        <p:txBody>
          <a:bodyPr anchor="ctr">
            <a:normAutofit/>
          </a:bodyPr>
          <a:lstStyle>
            <a:lvl1pPr marL="0" indent="0" algn="ctr">
              <a:buFontTx/>
              <a:buNone/>
              <a:defRPr sz="2400"/>
            </a:lvl1pPr>
            <a:lvl2pPr marL="609463" indent="0">
              <a:buFontTx/>
              <a:buNone/>
              <a:defRPr/>
            </a:lvl2pPr>
            <a:lvl3pPr marL="1218926" indent="0">
              <a:buFontTx/>
              <a:buNone/>
              <a:defRPr/>
            </a:lvl3pPr>
            <a:lvl4pPr marL="1828389" indent="0">
              <a:buFontTx/>
              <a:buNone/>
              <a:defRPr/>
            </a:lvl4pPr>
            <a:lvl5pPr marL="2437851" indent="0">
              <a:buFontTx/>
              <a:buNone/>
              <a:defRPr/>
            </a:lvl5pPr>
          </a:lstStyle>
          <a:p>
            <a:pPr lvl="0"/>
            <a:r>
              <a:rPr lang="en-US" dirty="0"/>
              <a:t>Click to edit Master text styles</a:t>
            </a:r>
          </a:p>
        </p:txBody>
      </p:sp>
    </p:spTree>
    <p:extLst>
      <p:ext uri="{BB962C8B-B14F-4D97-AF65-F5344CB8AC3E}">
        <p14:creationId xmlns:p14="http://schemas.microsoft.com/office/powerpoint/2010/main" val="2383401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nn Diagram">
    <p:spTree>
      <p:nvGrpSpPr>
        <p:cNvPr id="1" name=""/>
        <p:cNvGrpSpPr/>
        <p:nvPr/>
      </p:nvGrpSpPr>
      <p:grpSpPr>
        <a:xfrm>
          <a:off x="0" y="0"/>
          <a:ext cx="0" cy="0"/>
          <a:chOff x="0" y="0"/>
          <a:chExt cx="0" cy="0"/>
        </a:xfrm>
      </p:grpSpPr>
      <p:sp>
        <p:nvSpPr>
          <p:cNvPr id="6" name="Rectangle 5"/>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a:p>
        </p:txBody>
      </p:sp>
      <p:grpSp>
        <p:nvGrpSpPr>
          <p:cNvPr id="3" name="Group 2">
            <a:extLst>
              <a:ext uri="{FF2B5EF4-FFF2-40B4-BE49-F238E27FC236}">
                <a16:creationId xmlns:a16="http://schemas.microsoft.com/office/drawing/2014/main" id="{A1940B9F-EAC9-49A5-BA75-6472EC579725}"/>
              </a:ext>
            </a:extLst>
          </p:cNvPr>
          <p:cNvGrpSpPr/>
          <p:nvPr>
            <p:custDataLst>
              <p:tags r:id="rId3"/>
            </p:custDataLst>
          </p:nvPr>
        </p:nvGrpSpPr>
        <p:grpSpPr>
          <a:xfrm>
            <a:off x="473995" y="1908756"/>
            <a:ext cx="10937256" cy="4734682"/>
            <a:chOff x="473933" y="1909198"/>
            <a:chExt cx="10935832" cy="4735778"/>
          </a:xfrm>
        </p:grpSpPr>
        <p:grpSp>
          <p:nvGrpSpPr>
            <p:cNvPr id="29" name="Group 28"/>
            <p:cNvGrpSpPr/>
            <p:nvPr userDrawn="1"/>
          </p:nvGrpSpPr>
          <p:grpSpPr>
            <a:xfrm>
              <a:off x="7967413" y="1918435"/>
              <a:ext cx="3442352" cy="4402303"/>
              <a:chOff x="6072651" y="1350630"/>
              <a:chExt cx="2560320" cy="4700017"/>
            </a:xfrm>
          </p:grpSpPr>
          <p:sp>
            <p:nvSpPr>
              <p:cNvPr id="33" name="Rounded Rectangle 32"/>
              <p:cNvSpPr/>
              <p:nvPr userDrawn="1"/>
            </p:nvSpPr>
            <p:spPr>
              <a:xfrm>
                <a:off x="6072651" y="4953367"/>
                <a:ext cx="2560320" cy="1097280"/>
              </a:xfrm>
              <a:prstGeom prst="roundRect">
                <a:avLst/>
              </a:prstGeom>
              <a:gradFill flip="none" rotWithShape="1">
                <a:gsLst>
                  <a:gs pos="100000">
                    <a:schemeClr val="bg1">
                      <a:lumMod val="65000"/>
                    </a:schemeClr>
                  </a:gs>
                  <a:gs pos="0">
                    <a:schemeClr val="bg1">
                      <a:lumMod val="65000"/>
                    </a:schemeClr>
                  </a:gs>
                  <a:gs pos="60000">
                    <a:schemeClr val="bg1">
                      <a:lumMod val="95000"/>
                    </a:schemeClr>
                  </a:gs>
                  <a:gs pos="26000">
                    <a:schemeClr val="bg1">
                      <a:lumMod val="95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Rounded Rectangle 33"/>
              <p:cNvSpPr/>
              <p:nvPr userDrawn="1"/>
            </p:nvSpPr>
            <p:spPr>
              <a:xfrm>
                <a:off x="6072651" y="3757967"/>
                <a:ext cx="2560320" cy="1097280"/>
              </a:xfrm>
              <a:prstGeom prst="roundRect">
                <a:avLst/>
              </a:prstGeom>
              <a:gradFill flip="none" rotWithShape="1">
                <a:gsLst>
                  <a:gs pos="100000">
                    <a:schemeClr val="accent3"/>
                  </a:gs>
                  <a:gs pos="0">
                    <a:schemeClr val="accent3"/>
                  </a:gs>
                  <a:gs pos="29000">
                    <a:schemeClr val="accent3">
                      <a:lumMod val="20000"/>
                      <a:lumOff val="8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5" name="Rounded Rectangle 34"/>
              <p:cNvSpPr/>
              <p:nvPr userDrawn="1"/>
            </p:nvSpPr>
            <p:spPr>
              <a:xfrm>
                <a:off x="6072651" y="2561118"/>
                <a:ext cx="2560320" cy="1097280"/>
              </a:xfrm>
              <a:prstGeom prst="roundRect">
                <a:avLst/>
              </a:prstGeom>
              <a:gradFill flip="none" rotWithShape="1">
                <a:gsLst>
                  <a:gs pos="100000">
                    <a:schemeClr val="accent4">
                      <a:lumMod val="60000"/>
                      <a:lumOff val="40000"/>
                    </a:schemeClr>
                  </a:gs>
                  <a:gs pos="0">
                    <a:schemeClr val="accent4"/>
                  </a:gs>
                  <a:gs pos="29000">
                    <a:schemeClr val="accent4">
                      <a:lumMod val="40000"/>
                      <a:lumOff val="6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6" name="Rounded Rectangle 35"/>
              <p:cNvSpPr/>
              <p:nvPr userDrawn="1"/>
            </p:nvSpPr>
            <p:spPr>
              <a:xfrm>
                <a:off x="6072651" y="1350630"/>
                <a:ext cx="2560320" cy="1097280"/>
              </a:xfrm>
              <a:prstGeom prst="roundRect">
                <a:avLst/>
              </a:prstGeom>
              <a:gradFill flip="none" rotWithShape="1">
                <a:gsLst>
                  <a:gs pos="100000">
                    <a:schemeClr val="accent2">
                      <a:lumMod val="60000"/>
                      <a:lumOff val="40000"/>
                    </a:schemeClr>
                  </a:gs>
                  <a:gs pos="0">
                    <a:schemeClr val="accent2"/>
                  </a:gs>
                  <a:gs pos="17000">
                    <a:schemeClr val="accent2">
                      <a:lumMod val="40000"/>
                      <a:lumOff val="6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grpSp>
        <p:graphicFrame>
          <p:nvGraphicFramePr>
            <p:cNvPr id="30" name="Diagram 29"/>
            <p:cNvGraphicFramePr/>
            <p:nvPr>
              <p:extLst>
                <p:ext uri="{D42A27DB-BD31-4B8C-83A1-F6EECF244321}">
                  <p14:modId xmlns:p14="http://schemas.microsoft.com/office/powerpoint/2010/main" val="3784379697"/>
                </p:ext>
              </p:extLst>
            </p:nvPr>
          </p:nvGraphicFramePr>
          <p:xfrm>
            <a:off x="473933" y="1909198"/>
            <a:ext cx="8326072" cy="44782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Oval 30"/>
            <p:cNvSpPr/>
            <p:nvPr/>
          </p:nvSpPr>
          <p:spPr>
            <a:xfrm>
              <a:off x="2186927" y="6387493"/>
              <a:ext cx="5071405" cy="257483"/>
            </a:xfrm>
            <a:prstGeom prst="ellipse">
              <a:avLst/>
            </a:prstGeom>
            <a:gradFill>
              <a:gsLst>
                <a:gs pos="0">
                  <a:schemeClr val="bg1">
                    <a:lumMod val="85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Freeform 31"/>
            <p:cNvSpPr/>
            <p:nvPr userDrawn="1"/>
          </p:nvSpPr>
          <p:spPr>
            <a:xfrm>
              <a:off x="3578228" y="3126974"/>
              <a:ext cx="2041338" cy="1904401"/>
            </a:xfrm>
            <a:custGeom>
              <a:avLst/>
              <a:gdLst>
                <a:gd name="connsiteX0" fmla="*/ 6350 w 2165350"/>
                <a:gd name="connsiteY0" fmla="*/ 371475 h 2035175"/>
                <a:gd name="connsiteX1" fmla="*/ 82550 w 2165350"/>
                <a:gd name="connsiteY1" fmla="*/ 311150 h 2035175"/>
                <a:gd name="connsiteX2" fmla="*/ 219075 w 2165350"/>
                <a:gd name="connsiteY2" fmla="*/ 225425 h 2035175"/>
                <a:gd name="connsiteX3" fmla="*/ 352425 w 2165350"/>
                <a:gd name="connsiteY3" fmla="*/ 158750 h 2035175"/>
                <a:gd name="connsiteX4" fmla="*/ 473075 w 2165350"/>
                <a:gd name="connsiteY4" fmla="*/ 107950 h 2035175"/>
                <a:gd name="connsiteX5" fmla="*/ 606425 w 2165350"/>
                <a:gd name="connsiteY5" fmla="*/ 66675 h 2035175"/>
                <a:gd name="connsiteX6" fmla="*/ 746125 w 2165350"/>
                <a:gd name="connsiteY6" fmla="*/ 34925 h 2035175"/>
                <a:gd name="connsiteX7" fmla="*/ 920750 w 2165350"/>
                <a:gd name="connsiteY7" fmla="*/ 12700 h 2035175"/>
                <a:gd name="connsiteX8" fmla="*/ 1082675 w 2165350"/>
                <a:gd name="connsiteY8" fmla="*/ 0 h 2035175"/>
                <a:gd name="connsiteX9" fmla="*/ 1225550 w 2165350"/>
                <a:gd name="connsiteY9" fmla="*/ 6350 h 2035175"/>
                <a:gd name="connsiteX10" fmla="*/ 1371600 w 2165350"/>
                <a:gd name="connsiteY10" fmla="*/ 28575 h 2035175"/>
                <a:gd name="connsiteX11" fmla="*/ 1466850 w 2165350"/>
                <a:gd name="connsiteY11" fmla="*/ 44450 h 2035175"/>
                <a:gd name="connsiteX12" fmla="*/ 1679575 w 2165350"/>
                <a:gd name="connsiteY12" fmla="*/ 111125 h 2035175"/>
                <a:gd name="connsiteX13" fmla="*/ 1825625 w 2165350"/>
                <a:gd name="connsiteY13" fmla="*/ 171450 h 2035175"/>
                <a:gd name="connsiteX14" fmla="*/ 1927225 w 2165350"/>
                <a:gd name="connsiteY14" fmla="*/ 228600 h 2035175"/>
                <a:gd name="connsiteX15" fmla="*/ 2051050 w 2165350"/>
                <a:gd name="connsiteY15" fmla="*/ 311150 h 2035175"/>
                <a:gd name="connsiteX16" fmla="*/ 2165350 w 2165350"/>
                <a:gd name="connsiteY16" fmla="*/ 387350 h 2035175"/>
                <a:gd name="connsiteX17" fmla="*/ 2155825 w 2165350"/>
                <a:gd name="connsiteY17" fmla="*/ 565150 h 2035175"/>
                <a:gd name="connsiteX18" fmla="*/ 2136775 w 2165350"/>
                <a:gd name="connsiteY18" fmla="*/ 720725 h 2035175"/>
                <a:gd name="connsiteX19" fmla="*/ 2082800 w 2165350"/>
                <a:gd name="connsiteY19" fmla="*/ 949325 h 2035175"/>
                <a:gd name="connsiteX20" fmla="*/ 2019300 w 2165350"/>
                <a:gd name="connsiteY20" fmla="*/ 1108075 h 2035175"/>
                <a:gd name="connsiteX21" fmla="*/ 1908175 w 2165350"/>
                <a:gd name="connsiteY21" fmla="*/ 1327150 h 2035175"/>
                <a:gd name="connsiteX22" fmla="*/ 1790700 w 2165350"/>
                <a:gd name="connsiteY22" fmla="*/ 1501775 h 2035175"/>
                <a:gd name="connsiteX23" fmla="*/ 1606550 w 2165350"/>
                <a:gd name="connsiteY23" fmla="*/ 1701800 h 2035175"/>
                <a:gd name="connsiteX24" fmla="*/ 1495425 w 2165350"/>
                <a:gd name="connsiteY24" fmla="*/ 1797050 h 2035175"/>
                <a:gd name="connsiteX25" fmla="*/ 1374775 w 2165350"/>
                <a:gd name="connsiteY25" fmla="*/ 1879600 h 2035175"/>
                <a:gd name="connsiteX26" fmla="*/ 1247775 w 2165350"/>
                <a:gd name="connsiteY26" fmla="*/ 1955800 h 2035175"/>
                <a:gd name="connsiteX27" fmla="*/ 1085850 w 2165350"/>
                <a:gd name="connsiteY27" fmla="*/ 2035175 h 2035175"/>
                <a:gd name="connsiteX28" fmla="*/ 927100 w 2165350"/>
                <a:gd name="connsiteY28" fmla="*/ 1962150 h 2035175"/>
                <a:gd name="connsiteX29" fmla="*/ 771525 w 2165350"/>
                <a:gd name="connsiteY29" fmla="*/ 1870075 h 2035175"/>
                <a:gd name="connsiteX30" fmla="*/ 641350 w 2165350"/>
                <a:gd name="connsiteY30" fmla="*/ 1781175 h 2035175"/>
                <a:gd name="connsiteX31" fmla="*/ 523875 w 2165350"/>
                <a:gd name="connsiteY31" fmla="*/ 1673225 h 2035175"/>
                <a:gd name="connsiteX32" fmla="*/ 428625 w 2165350"/>
                <a:gd name="connsiteY32" fmla="*/ 1574800 h 2035175"/>
                <a:gd name="connsiteX33" fmla="*/ 323850 w 2165350"/>
                <a:gd name="connsiteY33" fmla="*/ 1441450 h 2035175"/>
                <a:gd name="connsiteX34" fmla="*/ 231775 w 2165350"/>
                <a:gd name="connsiteY34" fmla="*/ 1301750 h 2035175"/>
                <a:gd name="connsiteX35" fmla="*/ 165100 w 2165350"/>
                <a:gd name="connsiteY35" fmla="*/ 1171575 h 2035175"/>
                <a:gd name="connsiteX36" fmla="*/ 101600 w 2165350"/>
                <a:gd name="connsiteY36" fmla="*/ 1009650 h 2035175"/>
                <a:gd name="connsiteX37" fmla="*/ 50800 w 2165350"/>
                <a:gd name="connsiteY37" fmla="*/ 863600 h 2035175"/>
                <a:gd name="connsiteX38" fmla="*/ 22225 w 2165350"/>
                <a:gd name="connsiteY38" fmla="*/ 742950 h 2035175"/>
                <a:gd name="connsiteX39" fmla="*/ 3175 w 2165350"/>
                <a:gd name="connsiteY39" fmla="*/ 622300 h 2035175"/>
                <a:gd name="connsiteX40" fmla="*/ 0 w 2165350"/>
                <a:gd name="connsiteY40" fmla="*/ 511175 h 2035175"/>
                <a:gd name="connsiteX41" fmla="*/ 6350 w 2165350"/>
                <a:gd name="connsiteY41" fmla="*/ 371475 h 203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65350" h="2035175">
                  <a:moveTo>
                    <a:pt x="6350" y="371475"/>
                  </a:moveTo>
                  <a:lnTo>
                    <a:pt x="82550" y="311150"/>
                  </a:lnTo>
                  <a:lnTo>
                    <a:pt x="219075" y="225425"/>
                  </a:lnTo>
                  <a:lnTo>
                    <a:pt x="352425" y="158750"/>
                  </a:lnTo>
                  <a:lnTo>
                    <a:pt x="473075" y="107950"/>
                  </a:lnTo>
                  <a:lnTo>
                    <a:pt x="606425" y="66675"/>
                  </a:lnTo>
                  <a:lnTo>
                    <a:pt x="746125" y="34925"/>
                  </a:lnTo>
                  <a:lnTo>
                    <a:pt x="920750" y="12700"/>
                  </a:lnTo>
                  <a:lnTo>
                    <a:pt x="1082675" y="0"/>
                  </a:lnTo>
                  <a:lnTo>
                    <a:pt x="1225550" y="6350"/>
                  </a:lnTo>
                  <a:lnTo>
                    <a:pt x="1371600" y="28575"/>
                  </a:lnTo>
                  <a:lnTo>
                    <a:pt x="1466850" y="44450"/>
                  </a:lnTo>
                  <a:lnTo>
                    <a:pt x="1679575" y="111125"/>
                  </a:lnTo>
                  <a:lnTo>
                    <a:pt x="1825625" y="171450"/>
                  </a:lnTo>
                  <a:lnTo>
                    <a:pt x="1927225" y="228600"/>
                  </a:lnTo>
                  <a:lnTo>
                    <a:pt x="2051050" y="311150"/>
                  </a:lnTo>
                  <a:lnTo>
                    <a:pt x="2165350" y="387350"/>
                  </a:lnTo>
                  <a:lnTo>
                    <a:pt x="2155825" y="565150"/>
                  </a:lnTo>
                  <a:lnTo>
                    <a:pt x="2136775" y="720725"/>
                  </a:lnTo>
                  <a:lnTo>
                    <a:pt x="2082800" y="949325"/>
                  </a:lnTo>
                  <a:lnTo>
                    <a:pt x="2019300" y="1108075"/>
                  </a:lnTo>
                  <a:lnTo>
                    <a:pt x="1908175" y="1327150"/>
                  </a:lnTo>
                  <a:lnTo>
                    <a:pt x="1790700" y="1501775"/>
                  </a:lnTo>
                  <a:lnTo>
                    <a:pt x="1606550" y="1701800"/>
                  </a:lnTo>
                  <a:lnTo>
                    <a:pt x="1495425" y="1797050"/>
                  </a:lnTo>
                  <a:lnTo>
                    <a:pt x="1374775" y="1879600"/>
                  </a:lnTo>
                  <a:lnTo>
                    <a:pt x="1247775" y="1955800"/>
                  </a:lnTo>
                  <a:lnTo>
                    <a:pt x="1085850" y="2035175"/>
                  </a:lnTo>
                  <a:lnTo>
                    <a:pt x="927100" y="1962150"/>
                  </a:lnTo>
                  <a:lnTo>
                    <a:pt x="771525" y="1870075"/>
                  </a:lnTo>
                  <a:lnTo>
                    <a:pt x="641350" y="1781175"/>
                  </a:lnTo>
                  <a:lnTo>
                    <a:pt x="523875" y="1673225"/>
                  </a:lnTo>
                  <a:lnTo>
                    <a:pt x="428625" y="1574800"/>
                  </a:lnTo>
                  <a:lnTo>
                    <a:pt x="323850" y="1441450"/>
                  </a:lnTo>
                  <a:lnTo>
                    <a:pt x="231775" y="1301750"/>
                  </a:lnTo>
                  <a:lnTo>
                    <a:pt x="165100" y="1171575"/>
                  </a:lnTo>
                  <a:lnTo>
                    <a:pt x="101600" y="1009650"/>
                  </a:lnTo>
                  <a:lnTo>
                    <a:pt x="50800" y="863600"/>
                  </a:lnTo>
                  <a:lnTo>
                    <a:pt x="22225" y="742950"/>
                  </a:lnTo>
                  <a:lnTo>
                    <a:pt x="3175" y="622300"/>
                  </a:lnTo>
                  <a:cubicBezTo>
                    <a:pt x="2117" y="585258"/>
                    <a:pt x="1058" y="548217"/>
                    <a:pt x="0" y="511175"/>
                  </a:cubicBezTo>
                  <a:lnTo>
                    <a:pt x="6350" y="371475"/>
                  </a:lnTo>
                  <a:close/>
                </a:path>
              </a:pathLst>
            </a:custGeom>
            <a:gradFill>
              <a:gsLst>
                <a:gs pos="100000">
                  <a:schemeClr val="bg1">
                    <a:lumMod val="65000"/>
                  </a:schemeClr>
                </a:gs>
                <a:gs pos="0">
                  <a:schemeClr val="bg1">
                    <a:lumMod val="65000"/>
                  </a:schemeClr>
                </a:gs>
                <a:gs pos="26000">
                  <a:schemeClr val="bg1">
                    <a:lumMod val="95000"/>
                  </a:schemeClr>
                </a:gs>
              </a:gsLst>
              <a:lin ang="27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 Placeholder 22"/>
          <p:cNvSpPr>
            <a:spLocks noGrp="1"/>
          </p:cNvSpPr>
          <p:nvPr>
            <p:ph type="body" sz="quarter" idx="25" hasCustomPrompt="1"/>
          </p:nvPr>
        </p:nvSpPr>
        <p:spPr>
          <a:xfrm>
            <a:off x="8088768" y="3051541"/>
            <a:ext cx="3264500" cy="365279"/>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Set 2: Click to label</a:t>
            </a:r>
          </a:p>
        </p:txBody>
      </p:sp>
      <p:sp>
        <p:nvSpPr>
          <p:cNvPr id="38" name="Text Placeholder 22"/>
          <p:cNvSpPr>
            <a:spLocks noGrp="1"/>
          </p:cNvSpPr>
          <p:nvPr>
            <p:ph type="body" sz="quarter" idx="26" hasCustomPrompt="1"/>
          </p:nvPr>
        </p:nvSpPr>
        <p:spPr>
          <a:xfrm>
            <a:off x="8088768" y="3428850"/>
            <a:ext cx="3264500" cy="648072"/>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39" name="Text Placeholder 22"/>
          <p:cNvSpPr>
            <a:spLocks noGrp="1"/>
          </p:cNvSpPr>
          <p:nvPr>
            <p:ph type="body" sz="quarter" idx="33" hasCustomPrompt="1"/>
          </p:nvPr>
        </p:nvSpPr>
        <p:spPr>
          <a:xfrm>
            <a:off x="8088768" y="1917990"/>
            <a:ext cx="3264500" cy="359148"/>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Set 1: Click to label</a:t>
            </a:r>
          </a:p>
        </p:txBody>
      </p:sp>
      <p:sp>
        <p:nvSpPr>
          <p:cNvPr id="40" name="Text Placeholder 22"/>
          <p:cNvSpPr>
            <a:spLocks noGrp="1"/>
          </p:cNvSpPr>
          <p:nvPr>
            <p:ph type="body" sz="quarter" idx="34" hasCustomPrompt="1"/>
          </p:nvPr>
        </p:nvSpPr>
        <p:spPr>
          <a:xfrm>
            <a:off x="8088768" y="2276990"/>
            <a:ext cx="3264500" cy="648071"/>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41" name="Text Placeholder 22"/>
          <p:cNvSpPr>
            <a:spLocks noGrp="1"/>
          </p:cNvSpPr>
          <p:nvPr>
            <p:ph type="body" sz="quarter" idx="35" hasCustomPrompt="1"/>
          </p:nvPr>
        </p:nvSpPr>
        <p:spPr>
          <a:xfrm>
            <a:off x="8088768" y="4172318"/>
            <a:ext cx="3264500" cy="386768"/>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Set 3: Click to label</a:t>
            </a:r>
          </a:p>
        </p:txBody>
      </p:sp>
      <p:sp>
        <p:nvSpPr>
          <p:cNvPr id="42" name="Text Placeholder 22"/>
          <p:cNvSpPr>
            <a:spLocks noGrp="1"/>
          </p:cNvSpPr>
          <p:nvPr>
            <p:ph type="body" sz="quarter" idx="36" hasCustomPrompt="1"/>
          </p:nvPr>
        </p:nvSpPr>
        <p:spPr>
          <a:xfrm>
            <a:off x="8088768" y="4568932"/>
            <a:ext cx="3264500" cy="648072"/>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43" name="Text Placeholder 22"/>
          <p:cNvSpPr>
            <a:spLocks noGrp="1"/>
          </p:cNvSpPr>
          <p:nvPr>
            <p:ph type="body" sz="quarter" idx="38" hasCustomPrompt="1"/>
          </p:nvPr>
        </p:nvSpPr>
        <p:spPr>
          <a:xfrm>
            <a:off x="8088768" y="5291738"/>
            <a:ext cx="3264500" cy="409615"/>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44" name="Text Placeholder 22"/>
          <p:cNvSpPr>
            <a:spLocks noGrp="1"/>
          </p:cNvSpPr>
          <p:nvPr>
            <p:ph type="body" sz="quarter" idx="39" hasCustomPrompt="1"/>
          </p:nvPr>
        </p:nvSpPr>
        <p:spPr>
          <a:xfrm>
            <a:off x="8088768" y="5719078"/>
            <a:ext cx="3264500" cy="600197"/>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45" name="Text Placeholder 22"/>
          <p:cNvSpPr>
            <a:spLocks noGrp="1"/>
          </p:cNvSpPr>
          <p:nvPr>
            <p:ph type="body" sz="quarter" idx="37" hasCustomPrompt="1"/>
          </p:nvPr>
        </p:nvSpPr>
        <p:spPr>
          <a:xfrm>
            <a:off x="3616968" y="3173489"/>
            <a:ext cx="1947562" cy="1296144"/>
          </a:xfrm>
          <a:noFill/>
          <a:ln>
            <a:noFill/>
          </a:ln>
        </p:spPr>
        <p:txBody>
          <a:bodyPr anchor="ctr" anchorCtr="1">
            <a:norm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label Intersection</a:t>
            </a:r>
          </a:p>
        </p:txBody>
      </p:sp>
      <p:sp>
        <p:nvSpPr>
          <p:cNvPr id="46" name="Text Placeholder 22"/>
          <p:cNvSpPr>
            <a:spLocks noGrp="1"/>
          </p:cNvSpPr>
          <p:nvPr>
            <p:ph type="body" sz="quarter" idx="31" hasCustomPrompt="1"/>
          </p:nvPr>
        </p:nvSpPr>
        <p:spPr>
          <a:xfrm>
            <a:off x="2274603" y="2691137"/>
            <a:ext cx="1372806" cy="914400"/>
          </a:xfrm>
          <a:noFill/>
          <a:ln>
            <a:noFill/>
          </a:ln>
        </p:spPr>
        <p:txBody>
          <a:bodyPr anchor="ctr" anchorCtr="1">
            <a:norm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label Set 1</a:t>
            </a:r>
          </a:p>
        </p:txBody>
      </p:sp>
      <p:sp>
        <p:nvSpPr>
          <p:cNvPr id="47" name="Text Placeholder 22"/>
          <p:cNvSpPr>
            <a:spLocks noGrp="1"/>
          </p:cNvSpPr>
          <p:nvPr>
            <p:ph type="body" sz="quarter" idx="30" hasCustomPrompt="1"/>
          </p:nvPr>
        </p:nvSpPr>
        <p:spPr>
          <a:xfrm>
            <a:off x="5553773" y="2691137"/>
            <a:ext cx="1358183" cy="914400"/>
          </a:xfrm>
          <a:noFill/>
          <a:ln>
            <a:noFill/>
          </a:ln>
        </p:spPr>
        <p:txBody>
          <a:bodyPr anchor="ctr" anchorCtr="1">
            <a:norm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label Set 2</a:t>
            </a:r>
          </a:p>
        </p:txBody>
      </p:sp>
      <p:sp>
        <p:nvSpPr>
          <p:cNvPr id="48" name="Text Placeholder 22"/>
          <p:cNvSpPr>
            <a:spLocks noGrp="1"/>
          </p:cNvSpPr>
          <p:nvPr>
            <p:ph type="body" sz="quarter" idx="32" hasCustomPrompt="1"/>
          </p:nvPr>
        </p:nvSpPr>
        <p:spPr>
          <a:xfrm>
            <a:off x="3850202" y="5228783"/>
            <a:ext cx="1536171" cy="914400"/>
          </a:xfrm>
          <a:noFill/>
          <a:ln>
            <a:noFill/>
          </a:ln>
        </p:spPr>
        <p:txBody>
          <a:bodyPr anchor="ctr" anchorCtr="1">
            <a:norm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label Set 3</a:t>
            </a:r>
          </a:p>
        </p:txBody>
      </p:sp>
      <p:sp>
        <p:nvSpPr>
          <p:cNvPr id="52"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C806B319-9F22-4A6F-A27D-13AA78C3AE77}" type="datetime1">
              <a:rPr lang="en-US" smtClean="0"/>
              <a:t>12/10/2024</a:t>
            </a:fld>
            <a:endParaRPr lang="en-US" dirty="0"/>
          </a:p>
        </p:txBody>
      </p:sp>
      <p:sp>
        <p:nvSpPr>
          <p:cNvPr id="53"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54"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197848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Step Funnel Diagram">
    <p:spTree>
      <p:nvGrpSpPr>
        <p:cNvPr id="1" name=""/>
        <p:cNvGrpSpPr/>
        <p:nvPr/>
      </p:nvGrpSpPr>
      <p:grpSpPr>
        <a:xfrm>
          <a:off x="0" y="0"/>
          <a:ext cx="0" cy="0"/>
          <a:chOff x="0" y="0"/>
          <a:chExt cx="0" cy="0"/>
        </a:xfrm>
      </p:grpSpPr>
      <p:sp>
        <p:nvSpPr>
          <p:cNvPr id="6" name="Rectangle 5"/>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a:p>
        </p:txBody>
      </p:sp>
      <p:grpSp>
        <p:nvGrpSpPr>
          <p:cNvPr id="37" name="Group 36"/>
          <p:cNvGrpSpPr/>
          <p:nvPr>
            <p:custDataLst>
              <p:tags r:id="rId3"/>
            </p:custDataLst>
          </p:nvPr>
        </p:nvGrpSpPr>
        <p:grpSpPr>
          <a:xfrm>
            <a:off x="1774957" y="1821368"/>
            <a:ext cx="9744988" cy="4631269"/>
            <a:chOff x="539552" y="1788835"/>
            <a:chExt cx="7848872" cy="4288294"/>
          </a:xfrm>
        </p:grpSpPr>
        <p:grpSp>
          <p:nvGrpSpPr>
            <p:cNvPr id="38" name="Group 37"/>
            <p:cNvGrpSpPr/>
            <p:nvPr userDrawn="1"/>
          </p:nvGrpSpPr>
          <p:grpSpPr>
            <a:xfrm>
              <a:off x="539552" y="1788835"/>
              <a:ext cx="7739200" cy="4288294"/>
              <a:chOff x="539552" y="1788835"/>
              <a:chExt cx="7739200" cy="4288294"/>
            </a:xfrm>
          </p:grpSpPr>
          <p:grpSp>
            <p:nvGrpSpPr>
              <p:cNvPr id="42" name="Group 41"/>
              <p:cNvGrpSpPr/>
              <p:nvPr userDrawn="1"/>
            </p:nvGrpSpPr>
            <p:grpSpPr>
              <a:xfrm>
                <a:off x="539552" y="1788835"/>
                <a:ext cx="4947254" cy="4288294"/>
                <a:chOff x="539552" y="1788835"/>
                <a:chExt cx="4947254" cy="4288294"/>
              </a:xfrm>
            </p:grpSpPr>
            <p:grpSp>
              <p:nvGrpSpPr>
                <p:cNvPr id="46" name="Group 45"/>
                <p:cNvGrpSpPr/>
                <p:nvPr userDrawn="1"/>
              </p:nvGrpSpPr>
              <p:grpSpPr>
                <a:xfrm>
                  <a:off x="539552" y="1788835"/>
                  <a:ext cx="4947254" cy="4288294"/>
                  <a:chOff x="1939472" y="1788835"/>
                  <a:chExt cx="4872742" cy="4254100"/>
                </a:xfrm>
              </p:grpSpPr>
              <p:grpSp>
                <p:nvGrpSpPr>
                  <p:cNvPr id="48" name="Group 47"/>
                  <p:cNvGrpSpPr/>
                  <p:nvPr/>
                </p:nvGrpSpPr>
                <p:grpSpPr>
                  <a:xfrm>
                    <a:off x="1939472" y="1788835"/>
                    <a:ext cx="4872742" cy="3984403"/>
                    <a:chOff x="1939472" y="1788835"/>
                    <a:chExt cx="4872742" cy="3984403"/>
                  </a:xfrm>
                </p:grpSpPr>
                <p:sp>
                  <p:nvSpPr>
                    <p:cNvPr id="50" name="Oval 62"/>
                    <p:cNvSpPr>
                      <a:spLocks noChangeArrowheads="1"/>
                    </p:cNvSpPr>
                    <p:nvPr/>
                  </p:nvSpPr>
                  <p:spPr bwMode="auto">
                    <a:xfrm>
                      <a:off x="4231849" y="5709803"/>
                      <a:ext cx="669860" cy="63435"/>
                    </a:xfrm>
                    <a:prstGeom prst="ellipse">
                      <a:avLst/>
                    </a:prstGeom>
                    <a:gradFill>
                      <a:gsLst>
                        <a:gs pos="0">
                          <a:schemeClr val="accent3"/>
                        </a:gs>
                        <a:gs pos="68000">
                          <a:schemeClr val="accent3">
                            <a:lumMod val="60000"/>
                            <a:lumOff val="40000"/>
                          </a:schemeClr>
                        </a:gs>
                        <a:gs pos="100000">
                          <a:schemeClr val="accent3"/>
                        </a:gs>
                      </a:gsLst>
                      <a:lin ang="10800000" scaled="0"/>
                    </a:gradFill>
                    <a:ln w="635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 name="AutoShape 4"/>
                    <p:cNvSpPr>
                      <a:spLocks noChangeAspect="1" noChangeArrowheads="1" noTextEdit="1"/>
                    </p:cNvSpPr>
                    <p:nvPr/>
                  </p:nvSpPr>
                  <p:spPr bwMode="auto">
                    <a:xfrm>
                      <a:off x="1939472" y="1935842"/>
                      <a:ext cx="4490870" cy="3708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 name="Freeform 6"/>
                    <p:cNvSpPr>
                      <a:spLocks/>
                    </p:cNvSpPr>
                    <p:nvPr/>
                  </p:nvSpPr>
                  <p:spPr bwMode="auto">
                    <a:xfrm>
                      <a:off x="2321344" y="1872774"/>
                      <a:ext cx="4490870" cy="3513436"/>
                    </a:xfrm>
                    <a:custGeom>
                      <a:avLst/>
                      <a:gdLst/>
                      <a:ahLst/>
                      <a:cxnLst>
                        <a:cxn ang="0">
                          <a:pos x="265" y="413"/>
                        </a:cxn>
                        <a:cxn ang="0">
                          <a:pos x="529" y="0"/>
                        </a:cxn>
                        <a:cxn ang="0">
                          <a:pos x="0" y="0"/>
                        </a:cxn>
                        <a:cxn ang="0">
                          <a:pos x="265" y="413"/>
                        </a:cxn>
                      </a:cxnLst>
                      <a:rect l="0" t="0" r="r" b="b"/>
                      <a:pathLst>
                        <a:path w="529" h="413">
                          <a:moveTo>
                            <a:pt x="265" y="413"/>
                          </a:moveTo>
                          <a:lnTo>
                            <a:pt x="529" y="0"/>
                          </a:lnTo>
                          <a:lnTo>
                            <a:pt x="0" y="0"/>
                          </a:lnTo>
                          <a:lnTo>
                            <a:pt x="265" y="413"/>
                          </a:lnTo>
                          <a:close/>
                        </a:path>
                      </a:pathLst>
                    </a:custGeom>
                    <a:gradFill>
                      <a:gsLst>
                        <a:gs pos="0">
                          <a:schemeClr val="accent4"/>
                        </a:gs>
                        <a:gs pos="68000">
                          <a:schemeClr val="accent4">
                            <a:lumMod val="60000"/>
                            <a:lumOff val="40000"/>
                          </a:schemeClr>
                        </a:gs>
                        <a:gs pos="98000">
                          <a:schemeClr val="accent4"/>
                        </a:gs>
                      </a:gsLst>
                      <a:lin ang="10800000" scaled="0"/>
                    </a:gradFill>
                    <a:ln w="9525">
                      <a:noFill/>
                      <a:round/>
                      <a:headEnd/>
                      <a:tailEnd/>
                    </a:ln>
                    <a:effectLst>
                      <a:outerShdw blurRad="190500" dist="152400" sx="95000" sy="95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endParaRPr lang="en-US" sz="2400" dirty="0"/>
                    </a:p>
                  </p:txBody>
                </p:sp>
                <p:sp>
                  <p:nvSpPr>
                    <p:cNvPr id="53" name="Freeform 7"/>
                    <p:cNvSpPr>
                      <a:spLocks/>
                    </p:cNvSpPr>
                    <p:nvPr/>
                  </p:nvSpPr>
                  <p:spPr bwMode="auto">
                    <a:xfrm>
                      <a:off x="3260868" y="3352424"/>
                      <a:ext cx="2629834" cy="2033786"/>
                    </a:xfrm>
                    <a:custGeom>
                      <a:avLst/>
                      <a:gdLst/>
                      <a:ahLst/>
                      <a:cxnLst>
                        <a:cxn ang="0">
                          <a:pos x="128" y="200"/>
                        </a:cxn>
                        <a:cxn ang="0">
                          <a:pos x="256" y="0"/>
                        </a:cxn>
                        <a:cxn ang="0">
                          <a:pos x="0" y="0"/>
                        </a:cxn>
                        <a:cxn ang="0">
                          <a:pos x="128" y="200"/>
                        </a:cxn>
                      </a:cxnLst>
                      <a:rect l="0" t="0" r="r" b="b"/>
                      <a:pathLst>
                        <a:path w="256" h="200">
                          <a:moveTo>
                            <a:pt x="128" y="200"/>
                          </a:moveTo>
                          <a:cubicBezTo>
                            <a:pt x="170" y="134"/>
                            <a:pt x="213" y="67"/>
                            <a:pt x="256" y="0"/>
                          </a:cubicBezTo>
                          <a:cubicBezTo>
                            <a:pt x="170" y="0"/>
                            <a:pt x="85" y="0"/>
                            <a:pt x="0" y="0"/>
                          </a:cubicBezTo>
                          <a:cubicBezTo>
                            <a:pt x="42" y="67"/>
                            <a:pt x="85" y="134"/>
                            <a:pt x="128" y="200"/>
                          </a:cubicBezTo>
                          <a:close/>
                        </a:path>
                      </a:pathLst>
                    </a:custGeom>
                    <a:gradFill>
                      <a:gsLst>
                        <a:gs pos="0">
                          <a:schemeClr val="accent5"/>
                        </a:gs>
                        <a:gs pos="68000">
                          <a:schemeClr val="accent5">
                            <a:lumMod val="60000"/>
                            <a:lumOff val="40000"/>
                          </a:schemeClr>
                        </a:gs>
                        <a:gs pos="100000">
                          <a:schemeClr val="accent5"/>
                        </a:gs>
                      </a:gsLst>
                      <a:lin ang="10800000" scaled="0"/>
                    </a:gra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sz="2400" dirty="0"/>
                    </a:p>
                  </p:txBody>
                </p:sp>
                <p:sp>
                  <p:nvSpPr>
                    <p:cNvPr id="54" name="Oval 61"/>
                    <p:cNvSpPr>
                      <a:spLocks noChangeArrowheads="1"/>
                    </p:cNvSpPr>
                    <p:nvPr/>
                  </p:nvSpPr>
                  <p:spPr bwMode="auto">
                    <a:xfrm>
                      <a:off x="3287019" y="3246075"/>
                      <a:ext cx="2593897" cy="221024"/>
                    </a:xfrm>
                    <a:prstGeom prst="ellipse">
                      <a:avLst/>
                    </a:prstGeom>
                    <a:gradFill>
                      <a:gsLst>
                        <a:gs pos="22000">
                          <a:schemeClr val="accent4"/>
                        </a:gs>
                        <a:gs pos="100000">
                          <a:schemeClr val="accent4">
                            <a:lumMod val="60000"/>
                            <a:lumOff val="40000"/>
                          </a:schemeClr>
                        </a:gs>
                      </a:gsLst>
                      <a:lin ang="16200000" scaled="0"/>
                    </a:gra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sz="2400" dirty="0"/>
                    </a:p>
                  </p:txBody>
                </p:sp>
                <p:sp>
                  <p:nvSpPr>
                    <p:cNvPr id="55" name="Oval 60"/>
                    <p:cNvSpPr>
                      <a:spLocks noChangeArrowheads="1"/>
                    </p:cNvSpPr>
                    <p:nvPr/>
                  </p:nvSpPr>
                  <p:spPr bwMode="auto">
                    <a:xfrm>
                      <a:off x="2328404" y="1788835"/>
                      <a:ext cx="4476750" cy="229201"/>
                    </a:xfrm>
                    <a:prstGeom prst="ellipse">
                      <a:avLst/>
                    </a:prstGeom>
                    <a:gradFill>
                      <a:gsLst>
                        <a:gs pos="27000">
                          <a:schemeClr val="accent4"/>
                        </a:gs>
                        <a:gs pos="100000">
                          <a:srgbClr val="E6E6E6"/>
                        </a:gs>
                      </a:gsLst>
                      <a:lin ang="16200000" scaled="0"/>
                    </a:gradFill>
                    <a:ln w="9525">
                      <a:noFill/>
                      <a:round/>
                      <a:headEnd/>
                      <a:tailEnd/>
                    </a:ln>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t" anchorCtr="0" compatLnSpc="1">
                      <a:prstTxWarp prst="textNoShape">
                        <a:avLst/>
                      </a:prstTxWarp>
                    </a:bodyPr>
                    <a:lstStyle/>
                    <a:p>
                      <a:endParaRPr lang="en-US" sz="2400" dirty="0"/>
                    </a:p>
                  </p:txBody>
                </p:sp>
                <p:sp>
                  <p:nvSpPr>
                    <p:cNvPr id="56" name="Rectangle 55"/>
                    <p:cNvSpPr/>
                    <p:nvPr/>
                  </p:nvSpPr>
                  <p:spPr>
                    <a:xfrm>
                      <a:off x="4245024" y="4865700"/>
                      <a:ext cx="660987" cy="875820"/>
                    </a:xfrm>
                    <a:prstGeom prst="rect">
                      <a:avLst/>
                    </a:prstGeom>
                    <a:gradFill>
                      <a:gsLst>
                        <a:gs pos="0">
                          <a:schemeClr val="accent3"/>
                        </a:gs>
                        <a:gs pos="68000">
                          <a:schemeClr val="accent3">
                            <a:lumMod val="60000"/>
                            <a:lumOff val="40000"/>
                          </a:schemeClr>
                        </a:gs>
                        <a:gs pos="100000">
                          <a:schemeClr val="accent3"/>
                        </a:gs>
                      </a:gsLst>
                      <a:lin ang="10800000" scaled="0"/>
                    </a:gradFill>
                    <a:ln w="0">
                      <a:noFill/>
                    </a:ln>
                    <a:effectLst>
                      <a:outerShdw blurRad="88900" dist="38100" dir="2940000" sx="82000" sy="82000" algn="ctr">
                        <a:srgbClr val="000000">
                          <a:alpha val="27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62"/>
                    <p:cNvSpPr>
                      <a:spLocks noChangeArrowheads="1"/>
                    </p:cNvSpPr>
                    <p:nvPr/>
                  </p:nvSpPr>
                  <p:spPr bwMode="auto">
                    <a:xfrm>
                      <a:off x="4245024" y="4800637"/>
                      <a:ext cx="669860" cy="113119"/>
                    </a:xfrm>
                    <a:prstGeom prst="ellipse">
                      <a:avLst/>
                    </a:prstGeom>
                    <a:gradFill>
                      <a:gsLst>
                        <a:gs pos="0">
                          <a:schemeClr val="accent3">
                            <a:lumMod val="40000"/>
                            <a:lumOff val="60000"/>
                          </a:schemeClr>
                        </a:gs>
                        <a:gs pos="81000">
                          <a:schemeClr val="accent3">
                            <a:lumMod val="60000"/>
                            <a:lumOff val="40000"/>
                          </a:schemeClr>
                        </a:gs>
                      </a:gsLst>
                      <a:lin ang="15600000" scaled="0"/>
                    </a:gradFill>
                    <a:ln w="6350">
                      <a:noFill/>
                      <a:round/>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sz="2400" dirty="0"/>
                    </a:p>
                  </p:txBody>
                </p:sp>
              </p:grpSp>
              <p:sp>
                <p:nvSpPr>
                  <p:cNvPr id="49" name="Oval 48"/>
                  <p:cNvSpPr/>
                  <p:nvPr/>
                </p:nvSpPr>
                <p:spPr>
                  <a:xfrm>
                    <a:off x="3344396" y="5776235"/>
                    <a:ext cx="2479675" cy="266700"/>
                  </a:xfrm>
                  <a:prstGeom prst="ellipse">
                    <a:avLst/>
                  </a:prstGeom>
                  <a:gradFill flip="none" rotWithShape="1">
                    <a:gsLst>
                      <a:gs pos="0">
                        <a:schemeClr val="bg1">
                          <a:lumMod val="7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
              <p:nvSpPr>
                <p:cNvPr id="47" name="Oval 61"/>
                <p:cNvSpPr>
                  <a:spLocks noChangeArrowheads="1"/>
                </p:cNvSpPr>
                <p:nvPr userDrawn="1"/>
              </p:nvSpPr>
              <p:spPr bwMode="auto">
                <a:xfrm>
                  <a:off x="1890253" y="3255264"/>
                  <a:ext cx="2633562" cy="222801"/>
                </a:xfrm>
                <a:prstGeom prst="ellipse">
                  <a:avLst/>
                </a:prstGeom>
                <a:gradFill>
                  <a:gsLst>
                    <a:gs pos="22000">
                      <a:schemeClr val="accent4"/>
                    </a:gs>
                    <a:gs pos="100000">
                      <a:schemeClr val="accent4">
                        <a:lumMod val="40000"/>
                        <a:lumOff val="60000"/>
                      </a:schemeClr>
                    </a:gs>
                  </a:gsLst>
                  <a:lin ang="16200000" scaled="0"/>
                </a:gra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sz="2400" dirty="0"/>
                </a:p>
              </p:txBody>
            </p:sp>
          </p:grpSp>
          <p:sp>
            <p:nvSpPr>
              <p:cNvPr id="43" name="Rounded Rectangle 42"/>
              <p:cNvSpPr/>
              <p:nvPr userDrawn="1"/>
            </p:nvSpPr>
            <p:spPr>
              <a:xfrm>
                <a:off x="4186701" y="4832658"/>
                <a:ext cx="2468880" cy="1219581"/>
              </a:xfrm>
              <a:prstGeom prst="roundRect">
                <a:avLst/>
              </a:prstGeom>
              <a:gradFill flip="none" rotWithShape="1">
                <a:gsLst>
                  <a:gs pos="0">
                    <a:schemeClr val="accent3"/>
                  </a:gs>
                  <a:gs pos="31000">
                    <a:schemeClr val="accent3">
                      <a:lumMod val="60000"/>
                      <a:lumOff val="40000"/>
                    </a:schemeClr>
                  </a:gs>
                  <a:gs pos="100000">
                    <a:schemeClr val="accent3"/>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44" name="Rounded Rectangle 43"/>
              <p:cNvSpPr/>
              <p:nvPr userDrawn="1"/>
            </p:nvSpPr>
            <p:spPr>
              <a:xfrm>
                <a:off x="5060064" y="3383280"/>
                <a:ext cx="2468880" cy="1219581"/>
              </a:xfrm>
              <a:prstGeom prst="roundRect">
                <a:avLst/>
              </a:prstGeom>
              <a:gradFill flip="none" rotWithShape="1">
                <a:gsLst>
                  <a:gs pos="0">
                    <a:schemeClr val="accent5"/>
                  </a:gs>
                  <a:gs pos="35000">
                    <a:schemeClr val="accent5">
                      <a:lumMod val="60000"/>
                      <a:lumOff val="40000"/>
                    </a:schemeClr>
                  </a:gs>
                  <a:gs pos="100000">
                    <a:schemeClr val="accent5"/>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45" name="Rounded Rectangle 44"/>
              <p:cNvSpPr/>
              <p:nvPr userDrawn="1"/>
            </p:nvSpPr>
            <p:spPr>
              <a:xfrm>
                <a:off x="5809872" y="1916832"/>
                <a:ext cx="2468880" cy="1219581"/>
              </a:xfrm>
              <a:prstGeom prst="roundRect">
                <a:avLst/>
              </a:prstGeom>
              <a:gradFill flip="none" rotWithShape="1">
                <a:gsLst>
                  <a:gs pos="0">
                    <a:schemeClr val="accent4"/>
                  </a:gs>
                  <a:gs pos="100000">
                    <a:schemeClr val="accent4"/>
                  </a:gs>
                  <a:gs pos="33000">
                    <a:schemeClr val="accent4">
                      <a:lumMod val="60000"/>
                      <a:lumOff val="4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grpSp>
        <p:cxnSp>
          <p:nvCxnSpPr>
            <p:cNvPr id="39" name="Straight Connector 38"/>
            <p:cNvCxnSpPr/>
            <p:nvPr/>
          </p:nvCxnSpPr>
          <p:spPr>
            <a:xfrm>
              <a:off x="4648198" y="3364992"/>
              <a:ext cx="3020146" cy="0"/>
            </a:xfrm>
            <a:prstGeom prst="line">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3733800" y="4818888"/>
              <a:ext cx="3214464" cy="5059"/>
            </a:xfrm>
            <a:prstGeom prst="line">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5580112" y="1904356"/>
              <a:ext cx="2808312" cy="0"/>
            </a:xfrm>
            <a:prstGeom prst="line">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8" name="Text Placeholder 22"/>
          <p:cNvSpPr>
            <a:spLocks noGrp="1"/>
          </p:cNvSpPr>
          <p:nvPr>
            <p:ph type="body" sz="quarter" idx="23" hasCustomPrompt="1"/>
          </p:nvPr>
        </p:nvSpPr>
        <p:spPr>
          <a:xfrm>
            <a:off x="7387526" y="3567965"/>
            <a:ext cx="3029516" cy="422202"/>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59" name="Text Placeholder 22"/>
          <p:cNvSpPr>
            <a:spLocks noGrp="1"/>
          </p:cNvSpPr>
          <p:nvPr>
            <p:ph type="body" sz="quarter" idx="24" hasCustomPrompt="1"/>
          </p:nvPr>
        </p:nvSpPr>
        <p:spPr>
          <a:xfrm>
            <a:off x="7387526" y="3990169"/>
            <a:ext cx="3029516" cy="857760"/>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60" name="Text Placeholder 22"/>
          <p:cNvSpPr>
            <a:spLocks noGrp="1"/>
          </p:cNvSpPr>
          <p:nvPr>
            <p:ph type="body" sz="quarter" idx="25" hasCustomPrompt="1"/>
          </p:nvPr>
        </p:nvSpPr>
        <p:spPr>
          <a:xfrm>
            <a:off x="8321330" y="1984156"/>
            <a:ext cx="3031337" cy="422202"/>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61" name="Text Placeholder 22"/>
          <p:cNvSpPr>
            <a:spLocks noGrp="1"/>
          </p:cNvSpPr>
          <p:nvPr>
            <p:ph type="body" sz="quarter" idx="26" hasCustomPrompt="1"/>
          </p:nvPr>
        </p:nvSpPr>
        <p:spPr>
          <a:xfrm>
            <a:off x="8318471" y="2420683"/>
            <a:ext cx="3031337" cy="849738"/>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62" name="Text Placeholder 22"/>
          <p:cNvSpPr>
            <a:spLocks noGrp="1"/>
          </p:cNvSpPr>
          <p:nvPr>
            <p:ph type="body" sz="quarter" idx="27" hasCustomPrompt="1"/>
          </p:nvPr>
        </p:nvSpPr>
        <p:spPr>
          <a:xfrm>
            <a:off x="6303177" y="5129566"/>
            <a:ext cx="3033604" cy="420624"/>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63" name="Text Placeholder 22"/>
          <p:cNvSpPr>
            <a:spLocks noGrp="1"/>
          </p:cNvSpPr>
          <p:nvPr>
            <p:ph type="body" sz="quarter" idx="28" hasCustomPrompt="1"/>
          </p:nvPr>
        </p:nvSpPr>
        <p:spPr>
          <a:xfrm>
            <a:off x="6303177" y="5561615"/>
            <a:ext cx="3033604" cy="886004"/>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64" name="Text Placeholder 22"/>
          <p:cNvSpPr>
            <a:spLocks noGrp="1"/>
          </p:cNvSpPr>
          <p:nvPr>
            <p:ph type="body" sz="quarter" idx="29" hasCustomPrompt="1"/>
          </p:nvPr>
        </p:nvSpPr>
        <p:spPr>
          <a:xfrm>
            <a:off x="4685754" y="5438269"/>
            <a:ext cx="834591" cy="463552"/>
          </a:xfrm>
          <a:noFill/>
          <a:ln>
            <a:noFill/>
          </a:ln>
        </p:spPr>
        <p:txBody>
          <a:bodyPr anchor="ctr" anchorCtr="1">
            <a:noAutofit/>
          </a:bodyPr>
          <a:lstStyle>
            <a:lvl1pPr marL="0" indent="0" algn="ctr">
              <a:buFontTx/>
              <a:buNone/>
              <a:defRPr sz="3199"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3</a:t>
            </a:r>
          </a:p>
        </p:txBody>
      </p:sp>
      <p:sp>
        <p:nvSpPr>
          <p:cNvPr id="65" name="Text Placeholder 22"/>
          <p:cNvSpPr>
            <a:spLocks noGrp="1"/>
          </p:cNvSpPr>
          <p:nvPr>
            <p:ph type="body" sz="quarter" idx="30" hasCustomPrompt="1"/>
          </p:nvPr>
        </p:nvSpPr>
        <p:spPr>
          <a:xfrm>
            <a:off x="4685754" y="4245637"/>
            <a:ext cx="834591" cy="533267"/>
          </a:xfrm>
          <a:noFill/>
          <a:ln>
            <a:noFill/>
          </a:ln>
        </p:spPr>
        <p:txBody>
          <a:bodyPr anchor="ctr" anchorCtr="1">
            <a:noAutofit/>
          </a:bodyPr>
          <a:lstStyle>
            <a:lvl1pPr marL="0" indent="0" algn="ctr">
              <a:buFontTx/>
              <a:buNone/>
              <a:defRPr sz="3199"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2</a:t>
            </a:r>
          </a:p>
        </p:txBody>
      </p:sp>
      <p:sp>
        <p:nvSpPr>
          <p:cNvPr id="66" name="Text Placeholder 22"/>
          <p:cNvSpPr>
            <a:spLocks noGrp="1"/>
          </p:cNvSpPr>
          <p:nvPr>
            <p:ph type="body" sz="quarter" idx="31" hasCustomPrompt="1"/>
          </p:nvPr>
        </p:nvSpPr>
        <p:spPr>
          <a:xfrm>
            <a:off x="4685754" y="2776266"/>
            <a:ext cx="834591" cy="533267"/>
          </a:xfrm>
          <a:noFill/>
          <a:ln>
            <a:noFill/>
          </a:ln>
        </p:spPr>
        <p:txBody>
          <a:bodyPr anchor="ctr" anchorCtr="1">
            <a:noAutofit/>
          </a:bodyPr>
          <a:lstStyle>
            <a:lvl1pPr marL="0" indent="0" algn="ctr">
              <a:buFontTx/>
              <a:buNone/>
              <a:defRPr sz="3199"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1</a:t>
            </a:r>
          </a:p>
        </p:txBody>
      </p:sp>
      <p:sp>
        <p:nvSpPr>
          <p:cNvPr id="70"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65FE95E9-A1D3-4C35-8E2D-83A1A07C7689}" type="datetime1">
              <a:rPr lang="en-US" smtClean="0"/>
              <a:t>12/10/2024</a:t>
            </a:fld>
            <a:endParaRPr lang="en-US" dirty="0"/>
          </a:p>
        </p:txBody>
      </p:sp>
      <p:sp>
        <p:nvSpPr>
          <p:cNvPr id="71"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72"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942171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naged Process Diagram">
    <p:spTree>
      <p:nvGrpSpPr>
        <p:cNvPr id="1" name=""/>
        <p:cNvGrpSpPr/>
        <p:nvPr/>
      </p:nvGrpSpPr>
      <p:grpSpPr>
        <a:xfrm>
          <a:off x="0" y="0"/>
          <a:ext cx="0" cy="0"/>
          <a:chOff x="0" y="0"/>
          <a:chExt cx="0" cy="0"/>
        </a:xfrm>
      </p:grpSpPr>
      <p:sp>
        <p:nvSpPr>
          <p:cNvPr id="6" name="Rectangle 5"/>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a:p>
        </p:txBody>
      </p:sp>
      <p:grpSp>
        <p:nvGrpSpPr>
          <p:cNvPr id="26" name="Group 25"/>
          <p:cNvGrpSpPr/>
          <p:nvPr>
            <p:custDataLst>
              <p:tags r:id="rId3"/>
            </p:custDataLst>
          </p:nvPr>
        </p:nvGrpSpPr>
        <p:grpSpPr>
          <a:xfrm>
            <a:off x="1487485" y="1773200"/>
            <a:ext cx="10753199" cy="4679436"/>
            <a:chOff x="107501" y="1556793"/>
            <a:chExt cx="8856984" cy="4896544"/>
          </a:xfrm>
        </p:grpSpPr>
        <p:graphicFrame>
          <p:nvGraphicFramePr>
            <p:cNvPr id="27" name="Diagram 26"/>
            <p:cNvGraphicFramePr/>
            <p:nvPr userDrawn="1">
              <p:extLst>
                <p:ext uri="{D42A27DB-BD31-4B8C-83A1-F6EECF244321}">
                  <p14:modId xmlns:p14="http://schemas.microsoft.com/office/powerpoint/2010/main" val="2724655803"/>
                </p:ext>
              </p:extLst>
            </p:nvPr>
          </p:nvGraphicFramePr>
          <p:xfrm>
            <a:off x="107501" y="1556793"/>
            <a:ext cx="8856984"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Bent Arrow 27"/>
            <p:cNvSpPr/>
            <p:nvPr/>
          </p:nvSpPr>
          <p:spPr>
            <a:xfrm>
              <a:off x="2285448" y="2348881"/>
              <a:ext cx="1014084" cy="1005840"/>
            </a:xfrm>
            <a:prstGeom prst="bentArrow">
              <a:avLst/>
            </a:prstGeom>
            <a:gradFill>
              <a:gsLst>
                <a:gs pos="0">
                  <a:schemeClr val="bg1">
                    <a:lumMod val="6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9" name="Bent Arrow 28"/>
            <p:cNvSpPr/>
            <p:nvPr/>
          </p:nvSpPr>
          <p:spPr>
            <a:xfrm rot="16200000" flipH="1" flipV="1">
              <a:off x="5919481" y="2344758"/>
              <a:ext cx="1005840" cy="1014084"/>
            </a:xfrm>
            <a:prstGeom prst="bentArrow">
              <a:avLst/>
            </a:prstGeom>
            <a:gradFill>
              <a:gsLst>
                <a:gs pos="0">
                  <a:schemeClr val="bg1">
                    <a:lumMod val="6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0" name="Bent Arrow 29"/>
            <p:cNvSpPr/>
            <p:nvPr/>
          </p:nvSpPr>
          <p:spPr>
            <a:xfrm flipH="1" flipV="1">
              <a:off x="5917650" y="4653135"/>
              <a:ext cx="1014084" cy="1005840"/>
            </a:xfrm>
            <a:prstGeom prst="bentArrow">
              <a:avLst/>
            </a:prstGeom>
            <a:gradFill>
              <a:gsLst>
                <a:gs pos="0">
                  <a:schemeClr val="bg1">
                    <a:lumMod val="6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Bent Arrow 30"/>
            <p:cNvSpPr/>
            <p:nvPr/>
          </p:nvSpPr>
          <p:spPr>
            <a:xfrm rot="5400000" flipH="1" flipV="1">
              <a:off x="2289573" y="4649013"/>
              <a:ext cx="1005840" cy="1014084"/>
            </a:xfrm>
            <a:prstGeom prst="bentArrow">
              <a:avLst/>
            </a:prstGeom>
            <a:gradFill>
              <a:gsLst>
                <a:gs pos="0">
                  <a:schemeClr val="bg1">
                    <a:lumMod val="6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32" name="Text Placeholder 22"/>
          <p:cNvSpPr>
            <a:spLocks noGrp="1"/>
          </p:cNvSpPr>
          <p:nvPr>
            <p:ph type="body" sz="quarter" idx="25" hasCustomPrompt="1"/>
          </p:nvPr>
        </p:nvSpPr>
        <p:spPr>
          <a:xfrm>
            <a:off x="8037420" y="3541926"/>
            <a:ext cx="2811726" cy="442156"/>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3. Click to add label</a:t>
            </a:r>
          </a:p>
        </p:txBody>
      </p:sp>
      <p:sp>
        <p:nvSpPr>
          <p:cNvPr id="33" name="Text Placeholder 22"/>
          <p:cNvSpPr>
            <a:spLocks noGrp="1"/>
          </p:cNvSpPr>
          <p:nvPr>
            <p:ph type="body" sz="quarter" idx="26" hasCustomPrompt="1"/>
          </p:nvPr>
        </p:nvSpPr>
        <p:spPr>
          <a:xfrm>
            <a:off x="8037420" y="4021978"/>
            <a:ext cx="2811726" cy="710274"/>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34" name="Text Placeholder 22"/>
          <p:cNvSpPr>
            <a:spLocks noGrp="1"/>
          </p:cNvSpPr>
          <p:nvPr>
            <p:ph type="body" sz="quarter" idx="27" hasCustomPrompt="1"/>
          </p:nvPr>
        </p:nvSpPr>
        <p:spPr>
          <a:xfrm>
            <a:off x="2927234" y="3500991"/>
            <a:ext cx="2921680" cy="442156"/>
          </a:xfrm>
          <a:noFill/>
          <a:ln>
            <a:noFill/>
          </a:ln>
        </p:spPr>
        <p:txBody>
          <a:bodyPr lIns="121917" rIns="121917"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1. Click to add label</a:t>
            </a:r>
          </a:p>
        </p:txBody>
      </p:sp>
      <p:sp>
        <p:nvSpPr>
          <p:cNvPr id="35" name="Text Placeholder 22"/>
          <p:cNvSpPr>
            <a:spLocks noGrp="1"/>
          </p:cNvSpPr>
          <p:nvPr>
            <p:ph type="body" sz="quarter" idx="28" hasCustomPrompt="1"/>
          </p:nvPr>
        </p:nvSpPr>
        <p:spPr>
          <a:xfrm>
            <a:off x="2927235" y="3973874"/>
            <a:ext cx="2921678" cy="758378"/>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36" name="Text Placeholder 22"/>
          <p:cNvSpPr>
            <a:spLocks noGrp="1"/>
          </p:cNvSpPr>
          <p:nvPr>
            <p:ph type="body" sz="quarter" idx="29" hasCustomPrompt="1"/>
          </p:nvPr>
        </p:nvSpPr>
        <p:spPr>
          <a:xfrm>
            <a:off x="5519861" y="1796725"/>
            <a:ext cx="2946885" cy="439270"/>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2. Click to add label</a:t>
            </a:r>
          </a:p>
        </p:txBody>
      </p:sp>
      <p:sp>
        <p:nvSpPr>
          <p:cNvPr id="37" name="Text Placeholder 22"/>
          <p:cNvSpPr>
            <a:spLocks noGrp="1"/>
          </p:cNvSpPr>
          <p:nvPr>
            <p:ph type="body" sz="quarter" idx="30" hasCustomPrompt="1"/>
          </p:nvPr>
        </p:nvSpPr>
        <p:spPr>
          <a:xfrm>
            <a:off x="5519861" y="2259727"/>
            <a:ext cx="2946885" cy="751061"/>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38" name="Text Placeholder 22"/>
          <p:cNvSpPr>
            <a:spLocks noGrp="1"/>
          </p:cNvSpPr>
          <p:nvPr>
            <p:ph type="body" sz="quarter" idx="31" hasCustomPrompt="1"/>
          </p:nvPr>
        </p:nvSpPr>
        <p:spPr>
          <a:xfrm>
            <a:off x="5448012" y="5253310"/>
            <a:ext cx="2986516" cy="439270"/>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4. Click to add label</a:t>
            </a:r>
          </a:p>
        </p:txBody>
      </p:sp>
      <p:sp>
        <p:nvSpPr>
          <p:cNvPr id="39" name="Text Placeholder 22"/>
          <p:cNvSpPr>
            <a:spLocks noGrp="1"/>
          </p:cNvSpPr>
          <p:nvPr>
            <p:ph type="body" sz="quarter" idx="32" hasCustomPrompt="1"/>
          </p:nvPr>
        </p:nvSpPr>
        <p:spPr>
          <a:xfrm>
            <a:off x="5447843" y="5717530"/>
            <a:ext cx="2983904" cy="735106"/>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40" name="Text Placeholder 22"/>
          <p:cNvSpPr>
            <a:spLocks noGrp="1"/>
          </p:cNvSpPr>
          <p:nvPr>
            <p:ph type="body" sz="quarter" idx="18" hasCustomPrompt="1"/>
          </p:nvPr>
        </p:nvSpPr>
        <p:spPr>
          <a:xfrm>
            <a:off x="6095999" y="3522483"/>
            <a:ext cx="1584383" cy="1315287"/>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41" name="Text Placeholder 22"/>
          <p:cNvSpPr>
            <a:spLocks noGrp="1"/>
          </p:cNvSpPr>
          <p:nvPr>
            <p:ph type="body" sz="quarter" idx="35" hasCustomPrompt="1"/>
          </p:nvPr>
        </p:nvSpPr>
        <p:spPr>
          <a:xfrm>
            <a:off x="7558352" y="3873645"/>
            <a:ext cx="555082" cy="448234"/>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3</a:t>
            </a:r>
          </a:p>
        </p:txBody>
      </p:sp>
      <p:sp>
        <p:nvSpPr>
          <p:cNvPr id="42" name="Text Placeholder 22"/>
          <p:cNvSpPr>
            <a:spLocks noGrp="1"/>
          </p:cNvSpPr>
          <p:nvPr>
            <p:ph type="body" sz="quarter" idx="36" hasCustomPrompt="1"/>
          </p:nvPr>
        </p:nvSpPr>
        <p:spPr>
          <a:xfrm>
            <a:off x="6633880" y="4868826"/>
            <a:ext cx="555082" cy="437369"/>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4</a:t>
            </a:r>
          </a:p>
        </p:txBody>
      </p:sp>
      <p:sp>
        <p:nvSpPr>
          <p:cNvPr id="43" name="Text Placeholder 22"/>
          <p:cNvSpPr>
            <a:spLocks noGrp="1"/>
          </p:cNvSpPr>
          <p:nvPr>
            <p:ph type="body" sz="quarter" idx="33" hasCustomPrompt="1"/>
          </p:nvPr>
        </p:nvSpPr>
        <p:spPr>
          <a:xfrm>
            <a:off x="5735913" y="3891259"/>
            <a:ext cx="555082" cy="448234"/>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1</a:t>
            </a:r>
          </a:p>
        </p:txBody>
      </p:sp>
      <p:sp>
        <p:nvSpPr>
          <p:cNvPr id="44" name="Text Placeholder 22"/>
          <p:cNvSpPr>
            <a:spLocks noGrp="1"/>
          </p:cNvSpPr>
          <p:nvPr>
            <p:ph type="body" sz="quarter" idx="34" hasCustomPrompt="1"/>
          </p:nvPr>
        </p:nvSpPr>
        <p:spPr>
          <a:xfrm>
            <a:off x="6648478" y="3008056"/>
            <a:ext cx="555082" cy="448234"/>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2</a:t>
            </a:r>
          </a:p>
        </p:txBody>
      </p:sp>
      <p:sp>
        <p:nvSpPr>
          <p:cNvPr id="48"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3E023225-E265-461F-8F92-268E29C715E3}" type="datetime1">
              <a:rPr lang="en-US" smtClean="0"/>
              <a:t>12/10/2024</a:t>
            </a:fld>
            <a:endParaRPr lang="en-US" dirty="0"/>
          </a:p>
        </p:txBody>
      </p:sp>
      <p:sp>
        <p:nvSpPr>
          <p:cNvPr id="49"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50"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378772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Level Pyramid Diagram">
    <p:spTree>
      <p:nvGrpSpPr>
        <p:cNvPr id="1" name=""/>
        <p:cNvGrpSpPr/>
        <p:nvPr/>
      </p:nvGrpSpPr>
      <p:grpSpPr>
        <a:xfrm>
          <a:off x="0" y="0"/>
          <a:ext cx="0" cy="0"/>
          <a:chOff x="0" y="0"/>
          <a:chExt cx="0" cy="0"/>
        </a:xfrm>
      </p:grpSpPr>
      <p:sp>
        <p:nvSpPr>
          <p:cNvPr id="6" name="Rectangle 5"/>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a:p>
        </p:txBody>
      </p:sp>
      <p:grpSp>
        <p:nvGrpSpPr>
          <p:cNvPr id="45" name="Group 44"/>
          <p:cNvGrpSpPr/>
          <p:nvPr>
            <p:custDataLst>
              <p:tags r:id="rId3"/>
            </p:custDataLst>
          </p:nvPr>
        </p:nvGrpSpPr>
        <p:grpSpPr>
          <a:xfrm>
            <a:off x="2207062" y="1773200"/>
            <a:ext cx="9114766" cy="4632132"/>
            <a:chOff x="631798" y="1682940"/>
            <a:chExt cx="7972650" cy="4482364"/>
          </a:xfrm>
        </p:grpSpPr>
        <p:graphicFrame>
          <p:nvGraphicFramePr>
            <p:cNvPr id="46" name="Diagram 45"/>
            <p:cNvGraphicFramePr/>
            <p:nvPr>
              <p:extLst>
                <p:ext uri="{D42A27DB-BD31-4B8C-83A1-F6EECF244321}">
                  <p14:modId xmlns:p14="http://schemas.microsoft.com/office/powerpoint/2010/main" val="1516399984"/>
                </p:ext>
              </p:extLst>
            </p:nvPr>
          </p:nvGraphicFramePr>
          <p:xfrm>
            <a:off x="631798" y="1687445"/>
            <a:ext cx="5255930" cy="44611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7" name="Group 46"/>
            <p:cNvGrpSpPr/>
            <p:nvPr userDrawn="1"/>
          </p:nvGrpSpPr>
          <p:grpSpPr>
            <a:xfrm>
              <a:off x="4924008" y="3466020"/>
              <a:ext cx="2612014" cy="867696"/>
              <a:chOff x="3154679" y="5"/>
              <a:chExt cx="2560314" cy="1289306"/>
            </a:xfrm>
            <a:gradFill flip="none" rotWithShape="1">
              <a:gsLst>
                <a:gs pos="100000">
                  <a:schemeClr val="accent5"/>
                </a:gs>
                <a:gs pos="0">
                  <a:schemeClr val="accent5">
                    <a:lumMod val="75000"/>
                  </a:schemeClr>
                </a:gs>
                <a:gs pos="34000">
                  <a:schemeClr val="accent5">
                    <a:lumMod val="40000"/>
                    <a:lumOff val="60000"/>
                  </a:schemeClr>
                </a:gs>
              </a:gsLst>
              <a:lin ang="2700000" scaled="1"/>
              <a:tileRect/>
            </a:gradFill>
          </p:grpSpPr>
          <p:sp>
            <p:nvSpPr>
              <p:cNvPr id="66" name="Rounded Rectangle 65"/>
              <p:cNvSpPr/>
              <p:nvPr userDrawn="1"/>
            </p:nvSpPr>
            <p:spPr>
              <a:xfrm>
                <a:off x="3154679" y="5"/>
                <a:ext cx="2560314" cy="1289306"/>
              </a:xfrm>
              <a:prstGeom prst="roundRect">
                <a:avLst/>
              </a:prstGeom>
              <a:gr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67" name="Rounded Rectangle 4"/>
              <p:cNvSpPr/>
              <p:nvPr userDrawn="1"/>
            </p:nvSpPr>
            <p:spPr>
              <a:xfrm>
                <a:off x="3217618" y="62944"/>
                <a:ext cx="2434436" cy="11634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3851467">
                  <a:lnSpc>
                    <a:spcPct val="90000"/>
                  </a:lnSpc>
                  <a:spcBef>
                    <a:spcPct val="0"/>
                  </a:spcBef>
                  <a:spcAft>
                    <a:spcPct val="35000"/>
                  </a:spcAft>
                </a:pPr>
                <a:endParaRPr lang="en-US" sz="8698" kern="1200" dirty="0"/>
              </a:p>
            </p:txBody>
          </p:sp>
        </p:grpSp>
        <p:grpSp>
          <p:nvGrpSpPr>
            <p:cNvPr id="48" name="Group 47"/>
            <p:cNvGrpSpPr/>
            <p:nvPr userDrawn="1"/>
          </p:nvGrpSpPr>
          <p:grpSpPr>
            <a:xfrm>
              <a:off x="4338792" y="2586719"/>
              <a:ext cx="2612014" cy="867696"/>
              <a:chOff x="3154679" y="4"/>
              <a:chExt cx="2560314" cy="1289307"/>
            </a:xfrm>
            <a:gradFill flip="none" rotWithShape="1">
              <a:gsLst>
                <a:gs pos="0">
                  <a:schemeClr val="accent3">
                    <a:lumMod val="75000"/>
                  </a:schemeClr>
                </a:gs>
                <a:gs pos="35000">
                  <a:schemeClr val="accent3">
                    <a:lumMod val="40000"/>
                    <a:lumOff val="60000"/>
                  </a:schemeClr>
                </a:gs>
                <a:gs pos="100000">
                  <a:schemeClr val="accent3"/>
                </a:gs>
              </a:gsLst>
              <a:lin ang="2700000" scaled="1"/>
              <a:tileRect/>
            </a:gradFill>
          </p:grpSpPr>
          <p:sp>
            <p:nvSpPr>
              <p:cNvPr id="64" name="Rounded Rectangle 63"/>
              <p:cNvSpPr/>
              <p:nvPr userDrawn="1"/>
            </p:nvSpPr>
            <p:spPr>
              <a:xfrm>
                <a:off x="3154679" y="4"/>
                <a:ext cx="2560314" cy="1289307"/>
              </a:xfrm>
              <a:prstGeom prst="roundRect">
                <a:avLst/>
              </a:prstGeom>
              <a:gr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65" name="Rounded Rectangle 4"/>
              <p:cNvSpPr/>
              <p:nvPr userDrawn="1"/>
            </p:nvSpPr>
            <p:spPr>
              <a:xfrm>
                <a:off x="3217618" y="62944"/>
                <a:ext cx="2434436" cy="11634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3851467">
                  <a:lnSpc>
                    <a:spcPct val="90000"/>
                  </a:lnSpc>
                  <a:spcBef>
                    <a:spcPct val="0"/>
                  </a:spcBef>
                  <a:spcAft>
                    <a:spcPct val="35000"/>
                  </a:spcAft>
                </a:pPr>
                <a:endParaRPr lang="en-US" sz="8698" kern="1200" dirty="0"/>
              </a:p>
            </p:txBody>
          </p:sp>
        </p:grpSp>
        <p:grpSp>
          <p:nvGrpSpPr>
            <p:cNvPr id="49" name="Group 48"/>
            <p:cNvGrpSpPr/>
            <p:nvPr userDrawn="1"/>
          </p:nvGrpSpPr>
          <p:grpSpPr>
            <a:xfrm>
              <a:off x="3808441" y="1682940"/>
              <a:ext cx="2612014" cy="867696"/>
              <a:chOff x="3154680" y="5"/>
              <a:chExt cx="2560314" cy="1289306"/>
            </a:xfrm>
            <a:gradFill flip="none" rotWithShape="1">
              <a:gsLst>
                <a:gs pos="78000">
                  <a:schemeClr val="bg1">
                    <a:lumMod val="95000"/>
                  </a:schemeClr>
                </a:gs>
                <a:gs pos="27000">
                  <a:schemeClr val="bg1">
                    <a:lumMod val="85000"/>
                  </a:schemeClr>
                </a:gs>
                <a:gs pos="2000">
                  <a:schemeClr val="bg1">
                    <a:lumMod val="65000"/>
                  </a:schemeClr>
                </a:gs>
                <a:gs pos="100000">
                  <a:schemeClr val="bg1">
                    <a:lumMod val="65000"/>
                  </a:schemeClr>
                </a:gs>
              </a:gsLst>
              <a:lin ang="2700000" scaled="1"/>
              <a:tileRect/>
            </a:gradFill>
          </p:grpSpPr>
          <p:sp>
            <p:nvSpPr>
              <p:cNvPr id="62" name="Rounded Rectangle 61"/>
              <p:cNvSpPr/>
              <p:nvPr userDrawn="1"/>
            </p:nvSpPr>
            <p:spPr>
              <a:xfrm>
                <a:off x="3154680" y="5"/>
                <a:ext cx="2560314" cy="1289306"/>
              </a:xfrm>
              <a:prstGeom prst="roundRect">
                <a:avLst/>
              </a:prstGeom>
              <a:gr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63" name="Rounded Rectangle 4"/>
              <p:cNvSpPr/>
              <p:nvPr userDrawn="1"/>
            </p:nvSpPr>
            <p:spPr>
              <a:xfrm>
                <a:off x="3217618" y="62944"/>
                <a:ext cx="2434436" cy="11634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3851467">
                  <a:lnSpc>
                    <a:spcPct val="90000"/>
                  </a:lnSpc>
                  <a:spcBef>
                    <a:spcPct val="0"/>
                  </a:spcBef>
                  <a:spcAft>
                    <a:spcPct val="35000"/>
                  </a:spcAft>
                </a:pPr>
                <a:endParaRPr lang="en-US" sz="8698" kern="1200" dirty="0"/>
              </a:p>
            </p:txBody>
          </p:sp>
        </p:grpSp>
        <p:grpSp>
          <p:nvGrpSpPr>
            <p:cNvPr id="50" name="Group 49"/>
            <p:cNvGrpSpPr/>
            <p:nvPr userDrawn="1"/>
          </p:nvGrpSpPr>
          <p:grpSpPr>
            <a:xfrm>
              <a:off x="5998409" y="5276532"/>
              <a:ext cx="2606039" cy="888772"/>
              <a:chOff x="720079" y="1804841"/>
              <a:chExt cx="2538977" cy="1286861"/>
            </a:xfrm>
            <a:gradFill flip="none" rotWithShape="1">
              <a:gsLst>
                <a:gs pos="100000">
                  <a:schemeClr val="accent2"/>
                </a:gs>
                <a:gs pos="0">
                  <a:schemeClr val="accent2">
                    <a:lumMod val="75000"/>
                  </a:schemeClr>
                </a:gs>
                <a:gs pos="37000">
                  <a:schemeClr val="accent2">
                    <a:lumMod val="40000"/>
                    <a:lumOff val="60000"/>
                  </a:schemeClr>
                </a:gs>
              </a:gsLst>
              <a:lin ang="2700000" scaled="1"/>
              <a:tileRect/>
            </a:gradFill>
          </p:grpSpPr>
          <p:sp>
            <p:nvSpPr>
              <p:cNvPr id="60" name="Rounded Rectangle 59"/>
              <p:cNvSpPr/>
              <p:nvPr userDrawn="1"/>
            </p:nvSpPr>
            <p:spPr>
              <a:xfrm>
                <a:off x="720079" y="1804841"/>
                <a:ext cx="2538977" cy="1286861"/>
              </a:xfrm>
              <a:prstGeom prst="roundRect">
                <a:avLst/>
              </a:prstGeom>
              <a:gr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61" name="Rounded Rectangle 4"/>
              <p:cNvSpPr/>
              <p:nvPr userDrawn="1"/>
            </p:nvSpPr>
            <p:spPr>
              <a:xfrm>
                <a:off x="782898" y="1867659"/>
                <a:ext cx="2434676" cy="11612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3851467">
                  <a:lnSpc>
                    <a:spcPct val="90000"/>
                  </a:lnSpc>
                  <a:spcBef>
                    <a:spcPct val="0"/>
                  </a:spcBef>
                  <a:spcAft>
                    <a:spcPct val="35000"/>
                  </a:spcAft>
                </a:pPr>
                <a:endParaRPr lang="en-US" sz="8698" kern="1200" dirty="0">
                  <a:solidFill>
                    <a:srgbClr val="FF0000"/>
                  </a:solidFill>
                </a:endParaRPr>
              </a:p>
            </p:txBody>
          </p:sp>
        </p:grpSp>
        <p:grpSp>
          <p:nvGrpSpPr>
            <p:cNvPr id="51" name="Group 50"/>
            <p:cNvGrpSpPr/>
            <p:nvPr userDrawn="1"/>
          </p:nvGrpSpPr>
          <p:grpSpPr>
            <a:xfrm>
              <a:off x="5454319" y="4365560"/>
              <a:ext cx="2612014" cy="867696"/>
              <a:chOff x="3154679" y="5"/>
              <a:chExt cx="2560314" cy="1289306"/>
            </a:xfrm>
            <a:gradFill flip="none" rotWithShape="1">
              <a:gsLst>
                <a:gs pos="100000">
                  <a:schemeClr val="accent4"/>
                </a:gs>
                <a:gs pos="0">
                  <a:schemeClr val="accent4">
                    <a:lumMod val="75000"/>
                  </a:schemeClr>
                </a:gs>
                <a:gs pos="34000">
                  <a:schemeClr val="accent4">
                    <a:lumMod val="40000"/>
                    <a:lumOff val="60000"/>
                  </a:schemeClr>
                </a:gs>
              </a:gsLst>
              <a:lin ang="2700000" scaled="1"/>
              <a:tileRect/>
            </a:gradFill>
          </p:grpSpPr>
          <p:sp>
            <p:nvSpPr>
              <p:cNvPr id="58" name="Rounded Rectangle 57"/>
              <p:cNvSpPr/>
              <p:nvPr userDrawn="1"/>
            </p:nvSpPr>
            <p:spPr>
              <a:xfrm>
                <a:off x="3154679" y="5"/>
                <a:ext cx="2560314" cy="1289306"/>
              </a:xfrm>
              <a:prstGeom prst="roundRect">
                <a:avLst/>
              </a:prstGeom>
              <a:gr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9" name="Rounded Rectangle 4"/>
              <p:cNvSpPr/>
              <p:nvPr userDrawn="1"/>
            </p:nvSpPr>
            <p:spPr>
              <a:xfrm>
                <a:off x="3217618" y="62944"/>
                <a:ext cx="2434436" cy="11634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3851467">
                  <a:lnSpc>
                    <a:spcPct val="90000"/>
                  </a:lnSpc>
                  <a:spcBef>
                    <a:spcPct val="0"/>
                  </a:spcBef>
                  <a:spcAft>
                    <a:spcPct val="35000"/>
                  </a:spcAft>
                </a:pPr>
                <a:endParaRPr lang="en-US" sz="8698" kern="1200" dirty="0"/>
              </a:p>
            </p:txBody>
          </p:sp>
        </p:grpSp>
        <p:grpSp>
          <p:nvGrpSpPr>
            <p:cNvPr id="52" name="Group 51"/>
            <p:cNvGrpSpPr/>
            <p:nvPr userDrawn="1"/>
          </p:nvGrpSpPr>
          <p:grpSpPr>
            <a:xfrm>
              <a:off x="3334112" y="1685697"/>
              <a:ext cx="5256584" cy="3574135"/>
              <a:chOff x="3347864" y="1630389"/>
              <a:chExt cx="5256584" cy="3574135"/>
            </a:xfrm>
          </p:grpSpPr>
          <p:cxnSp>
            <p:nvCxnSpPr>
              <p:cNvPr id="53" name="Straight Connector 52"/>
              <p:cNvCxnSpPr/>
              <p:nvPr/>
            </p:nvCxnSpPr>
            <p:spPr>
              <a:xfrm>
                <a:off x="3822192" y="2525332"/>
                <a:ext cx="3136718"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52544" y="3421444"/>
                <a:ext cx="3172065"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90551" y="5204524"/>
                <a:ext cx="3213897"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26926" y="4310249"/>
                <a:ext cx="3101458"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3347864" y="1630389"/>
                <a:ext cx="3086117"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68" name="Text Placeholder 22"/>
          <p:cNvSpPr>
            <a:spLocks noGrp="1"/>
          </p:cNvSpPr>
          <p:nvPr>
            <p:ph type="body" sz="quarter" idx="17" hasCustomPrompt="1"/>
          </p:nvPr>
        </p:nvSpPr>
        <p:spPr>
          <a:xfrm>
            <a:off x="4739294" y="2783719"/>
            <a:ext cx="996619" cy="798624"/>
          </a:xfrm>
          <a:noFill/>
          <a:ln>
            <a:noFill/>
          </a:ln>
        </p:spPr>
        <p:txBody>
          <a:bodyPr anchor="ctr" anchorCtr="1">
            <a:noAutofit/>
          </a:bodyPr>
          <a:lstStyle>
            <a:lvl1pPr marL="0" indent="0" algn="ctr">
              <a:buFontTx/>
              <a:buNone/>
              <a:defRPr sz="3199"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4</a:t>
            </a:r>
          </a:p>
        </p:txBody>
      </p:sp>
      <p:sp>
        <p:nvSpPr>
          <p:cNvPr id="69" name="Text Placeholder 22"/>
          <p:cNvSpPr>
            <a:spLocks noGrp="1"/>
          </p:cNvSpPr>
          <p:nvPr>
            <p:ph type="body" sz="quarter" idx="18" hasCustomPrompt="1"/>
          </p:nvPr>
        </p:nvSpPr>
        <p:spPr>
          <a:xfrm>
            <a:off x="4739294" y="3708279"/>
            <a:ext cx="996619" cy="809240"/>
          </a:xfrm>
          <a:noFill/>
          <a:ln>
            <a:noFill/>
          </a:ln>
        </p:spPr>
        <p:txBody>
          <a:bodyPr anchor="ctr" anchorCtr="1">
            <a:noAutofit/>
          </a:bodyPr>
          <a:lstStyle>
            <a:lvl1pPr marL="0" indent="0" algn="ctr">
              <a:buFontTx/>
              <a:buNone/>
              <a:defRPr sz="3199"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3</a:t>
            </a:r>
          </a:p>
        </p:txBody>
      </p:sp>
      <p:sp>
        <p:nvSpPr>
          <p:cNvPr id="70" name="Text Placeholder 22"/>
          <p:cNvSpPr>
            <a:spLocks noGrp="1"/>
          </p:cNvSpPr>
          <p:nvPr>
            <p:ph type="body" sz="quarter" idx="19" hasCustomPrompt="1"/>
          </p:nvPr>
        </p:nvSpPr>
        <p:spPr>
          <a:xfrm>
            <a:off x="4739294" y="4612493"/>
            <a:ext cx="996619" cy="810333"/>
          </a:xfrm>
          <a:noFill/>
          <a:ln>
            <a:noFill/>
          </a:ln>
        </p:spPr>
        <p:txBody>
          <a:bodyPr anchor="ctr" anchorCtr="1">
            <a:noAutofit/>
          </a:bodyPr>
          <a:lstStyle>
            <a:lvl1pPr marL="0" indent="0" algn="ctr">
              <a:buFontTx/>
              <a:buNone/>
              <a:defRPr sz="3199"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2</a:t>
            </a:r>
          </a:p>
        </p:txBody>
      </p:sp>
      <p:sp>
        <p:nvSpPr>
          <p:cNvPr id="71" name="Text Placeholder 22"/>
          <p:cNvSpPr>
            <a:spLocks noGrp="1"/>
          </p:cNvSpPr>
          <p:nvPr>
            <p:ph type="body" sz="quarter" idx="20" hasCustomPrompt="1"/>
          </p:nvPr>
        </p:nvSpPr>
        <p:spPr>
          <a:xfrm>
            <a:off x="4739294" y="5505191"/>
            <a:ext cx="996619" cy="864096"/>
          </a:xfrm>
          <a:noFill/>
          <a:ln>
            <a:noFill/>
          </a:ln>
        </p:spPr>
        <p:txBody>
          <a:bodyPr anchor="ctr" anchorCtr="1">
            <a:noAutofit/>
          </a:bodyPr>
          <a:lstStyle>
            <a:lvl1pPr marL="0" indent="0" algn="ctr">
              <a:buFontTx/>
              <a:buNone/>
              <a:defRPr sz="3199"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1</a:t>
            </a:r>
          </a:p>
        </p:txBody>
      </p:sp>
      <p:sp>
        <p:nvSpPr>
          <p:cNvPr id="72" name="Text Placeholder 22"/>
          <p:cNvSpPr>
            <a:spLocks noGrp="1"/>
          </p:cNvSpPr>
          <p:nvPr>
            <p:ph type="body" sz="quarter" idx="21" hasCustomPrompt="1"/>
          </p:nvPr>
        </p:nvSpPr>
        <p:spPr>
          <a:xfrm>
            <a:off x="4739294" y="1985750"/>
            <a:ext cx="996619" cy="701958"/>
          </a:xfrm>
          <a:noFill/>
          <a:ln>
            <a:noFill/>
          </a:ln>
        </p:spPr>
        <p:txBody>
          <a:bodyPr anchor="ctr" anchorCtr="1">
            <a:noAutofit/>
          </a:bodyPr>
          <a:lstStyle>
            <a:lvl1pPr marL="0" indent="0" algn="ctr">
              <a:buFontTx/>
              <a:buNone/>
              <a:defRPr sz="3199"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5</a:t>
            </a:r>
          </a:p>
        </p:txBody>
      </p:sp>
      <p:sp>
        <p:nvSpPr>
          <p:cNvPr id="73" name="Text Placeholder 22"/>
          <p:cNvSpPr>
            <a:spLocks noGrp="1"/>
          </p:cNvSpPr>
          <p:nvPr>
            <p:ph type="body" sz="quarter" idx="24" hasCustomPrompt="1"/>
          </p:nvPr>
        </p:nvSpPr>
        <p:spPr>
          <a:xfrm>
            <a:off x="6449051" y="2709087"/>
            <a:ext cx="2959748" cy="360040"/>
          </a:xfrm>
          <a:noFill/>
          <a:ln>
            <a:noFill/>
          </a:ln>
        </p:spPr>
        <p:txBody>
          <a:bodyPr anchor="ctr" anchorCtr="1">
            <a:noAutofit/>
          </a:bodyPr>
          <a:lstStyle>
            <a:lvl1pPr marL="0" indent="0" algn="ctr">
              <a:buFontTx/>
              <a:buNone/>
              <a:defRPr sz="20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4. Click to add label</a:t>
            </a:r>
          </a:p>
        </p:txBody>
      </p:sp>
      <p:sp>
        <p:nvSpPr>
          <p:cNvPr id="74" name="Text Placeholder 22"/>
          <p:cNvSpPr>
            <a:spLocks noGrp="1"/>
          </p:cNvSpPr>
          <p:nvPr>
            <p:ph type="body" sz="quarter" idx="25" hasCustomPrompt="1"/>
          </p:nvPr>
        </p:nvSpPr>
        <p:spPr>
          <a:xfrm>
            <a:off x="6445099" y="3061801"/>
            <a:ext cx="2959748" cy="557930"/>
          </a:xfrm>
          <a:noFill/>
          <a:ln>
            <a:noFill/>
          </a:ln>
        </p:spPr>
        <p:txBody>
          <a:bodyPr anchor="t">
            <a:normAutofit/>
          </a:bodyPr>
          <a:lstStyle>
            <a:lvl1pPr marL="0" indent="0" algn="l">
              <a:buFontTx/>
              <a:buNone/>
              <a:defRPr lang="en-US" sz="1600" b="1" kern="1200" baseline="0" dirty="0" smtClean="0">
                <a:solidFill>
                  <a:srgbClr val="050505"/>
                </a:solidFill>
                <a:latin typeface="+mn-lt"/>
                <a:ea typeface="+mn-ea"/>
                <a:cs typeface="+mn-cs"/>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75" name="Text Placeholder 22"/>
          <p:cNvSpPr>
            <a:spLocks noGrp="1"/>
          </p:cNvSpPr>
          <p:nvPr>
            <p:ph type="body" sz="quarter" idx="26" hasCustomPrompt="1"/>
          </p:nvPr>
        </p:nvSpPr>
        <p:spPr>
          <a:xfrm>
            <a:off x="5842726" y="1785273"/>
            <a:ext cx="2989934" cy="360040"/>
          </a:xfrm>
          <a:noFill/>
          <a:ln>
            <a:noFill/>
          </a:ln>
        </p:spPr>
        <p:txBody>
          <a:bodyPr anchor="ctr" anchorCtr="1">
            <a:noAutofit/>
          </a:bodyPr>
          <a:lstStyle>
            <a:lvl1pPr marL="0" indent="0" algn="ctr">
              <a:buFontTx/>
              <a:buNone/>
              <a:defRPr sz="20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5. Click to add label</a:t>
            </a:r>
          </a:p>
        </p:txBody>
      </p:sp>
      <p:sp>
        <p:nvSpPr>
          <p:cNvPr id="76" name="Text Placeholder 22"/>
          <p:cNvSpPr>
            <a:spLocks noGrp="1"/>
          </p:cNvSpPr>
          <p:nvPr>
            <p:ph type="body" sz="quarter" idx="27" hasCustomPrompt="1"/>
          </p:nvPr>
        </p:nvSpPr>
        <p:spPr>
          <a:xfrm>
            <a:off x="5838773" y="2155847"/>
            <a:ext cx="2989934" cy="524878"/>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77" name="Text Placeholder 22"/>
          <p:cNvSpPr>
            <a:spLocks noGrp="1"/>
          </p:cNvSpPr>
          <p:nvPr>
            <p:ph type="body" sz="quarter" idx="28" hasCustomPrompt="1"/>
          </p:nvPr>
        </p:nvSpPr>
        <p:spPr>
          <a:xfrm>
            <a:off x="7118102" y="3644974"/>
            <a:ext cx="2959969" cy="360040"/>
          </a:xfrm>
          <a:noFill/>
          <a:ln>
            <a:noFill/>
          </a:ln>
        </p:spPr>
        <p:txBody>
          <a:bodyPr anchor="ctr" anchorCtr="1">
            <a:noAutofit/>
          </a:bodyPr>
          <a:lstStyle>
            <a:lvl1pPr marL="0" indent="0" algn="ctr">
              <a:buFontTx/>
              <a:buNone/>
              <a:defRPr sz="20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3. Click to add label</a:t>
            </a:r>
          </a:p>
        </p:txBody>
      </p:sp>
      <p:sp>
        <p:nvSpPr>
          <p:cNvPr id="78" name="Text Placeholder 22"/>
          <p:cNvSpPr>
            <a:spLocks noGrp="1"/>
          </p:cNvSpPr>
          <p:nvPr>
            <p:ph type="body" sz="quarter" idx="29" hasCustomPrompt="1"/>
          </p:nvPr>
        </p:nvSpPr>
        <p:spPr>
          <a:xfrm>
            <a:off x="7114149" y="3997690"/>
            <a:ext cx="2959969" cy="529788"/>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79" name="Text Placeholder 22"/>
          <p:cNvSpPr>
            <a:spLocks noGrp="1"/>
          </p:cNvSpPr>
          <p:nvPr>
            <p:ph type="body" sz="quarter" idx="30" hasCustomPrompt="1"/>
          </p:nvPr>
        </p:nvSpPr>
        <p:spPr>
          <a:xfrm>
            <a:off x="7724381" y="4568502"/>
            <a:ext cx="2980731" cy="360040"/>
          </a:xfrm>
          <a:noFill/>
          <a:ln>
            <a:noFill/>
          </a:ln>
        </p:spPr>
        <p:txBody>
          <a:bodyPr anchor="ctr" anchorCtr="1">
            <a:noAutofit/>
          </a:bodyPr>
          <a:lstStyle>
            <a:lvl1pPr marL="0" indent="0" algn="ctr">
              <a:buFontTx/>
              <a:buNone/>
              <a:defRPr sz="20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2. Click to add label</a:t>
            </a:r>
          </a:p>
        </p:txBody>
      </p:sp>
      <p:sp>
        <p:nvSpPr>
          <p:cNvPr id="80" name="Text Placeholder 22"/>
          <p:cNvSpPr>
            <a:spLocks noGrp="1"/>
          </p:cNvSpPr>
          <p:nvPr>
            <p:ph type="body" sz="quarter" idx="31" hasCustomPrompt="1"/>
          </p:nvPr>
        </p:nvSpPr>
        <p:spPr>
          <a:xfrm>
            <a:off x="7720429" y="4925118"/>
            <a:ext cx="2980731" cy="570568"/>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119" name="Text Placeholder 22"/>
          <p:cNvSpPr>
            <a:spLocks noGrp="1"/>
          </p:cNvSpPr>
          <p:nvPr>
            <p:ph type="body" sz="quarter" idx="32" hasCustomPrompt="1"/>
          </p:nvPr>
        </p:nvSpPr>
        <p:spPr>
          <a:xfrm>
            <a:off x="8346414" y="5516749"/>
            <a:ext cx="2934837" cy="360040"/>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1. Click to add label</a:t>
            </a:r>
          </a:p>
        </p:txBody>
      </p:sp>
      <p:sp>
        <p:nvSpPr>
          <p:cNvPr id="120" name="Text Placeholder 22"/>
          <p:cNvSpPr>
            <a:spLocks noGrp="1"/>
          </p:cNvSpPr>
          <p:nvPr>
            <p:ph type="body" sz="quarter" idx="33" hasCustomPrompt="1"/>
          </p:nvPr>
        </p:nvSpPr>
        <p:spPr>
          <a:xfrm>
            <a:off x="8342463" y="5882508"/>
            <a:ext cx="2934837" cy="514971"/>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84"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400C88E2-09DA-4118-AEBA-7A2D95E96234}" type="datetime1">
              <a:rPr lang="en-US" smtClean="0"/>
              <a:t>12/10/2024</a:t>
            </a:fld>
            <a:endParaRPr lang="en-US" dirty="0"/>
          </a:p>
        </p:txBody>
      </p:sp>
      <p:sp>
        <p:nvSpPr>
          <p:cNvPr id="85"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86"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707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Step Process Diagram">
    <p:spTree>
      <p:nvGrpSpPr>
        <p:cNvPr id="1" name=""/>
        <p:cNvGrpSpPr/>
        <p:nvPr/>
      </p:nvGrpSpPr>
      <p:grpSpPr>
        <a:xfrm>
          <a:off x="0" y="0"/>
          <a:ext cx="0" cy="0"/>
          <a:chOff x="0" y="0"/>
          <a:chExt cx="0" cy="0"/>
        </a:xfrm>
      </p:grpSpPr>
      <p:sp>
        <p:nvSpPr>
          <p:cNvPr id="6" name="Rectangle 5"/>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a:p>
        </p:txBody>
      </p:sp>
      <p:sp>
        <p:nvSpPr>
          <p:cNvPr id="50" name="Freeform 49"/>
          <p:cNvSpPr/>
          <p:nvPr/>
        </p:nvSpPr>
        <p:spPr>
          <a:xfrm>
            <a:off x="9192986"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0">
                <a:schemeClr val="bg1">
                  <a:lumMod val="95000"/>
                </a:schemeClr>
              </a:gs>
              <a:gs pos="100000">
                <a:schemeClr val="bg1">
                  <a:lumMod val="65000"/>
                </a:schemeClr>
              </a:gs>
            </a:gsLst>
            <a:lin ang="2700000" scaled="1"/>
            <a:tileRect/>
          </a:gradFill>
          <a:ln>
            <a:noFill/>
          </a:ln>
          <a:effectLst/>
          <a:scene3d>
            <a:camera prst="orthographicFront">
              <a:rot lat="0" lon="0" rev="0"/>
            </a:camera>
            <a:lightRig rig="contrasting" dir="t">
              <a:rot lat="0" lon="0" rev="5400000"/>
            </a:lightRig>
          </a:scene3d>
          <a:sp3d extrusionH="57150" prstMaterial="metal">
            <a:bevelT w="88900" h="88900"/>
            <a:bevelB w="146050" h="57150"/>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kern="1200" dirty="0"/>
              <a:t> </a:t>
            </a:r>
          </a:p>
        </p:txBody>
      </p:sp>
      <p:sp>
        <p:nvSpPr>
          <p:cNvPr id="51" name="Rounded Rectangle 50"/>
          <p:cNvSpPr/>
          <p:nvPr/>
        </p:nvSpPr>
        <p:spPr>
          <a:xfrm>
            <a:off x="8472812" y="1801958"/>
            <a:ext cx="2880375" cy="1223717"/>
          </a:xfrm>
          <a:prstGeom prst="roundRect">
            <a:avLst/>
          </a:prstGeom>
          <a:gradFill flip="none" rotWithShape="1">
            <a:gsLst>
              <a:gs pos="100000">
                <a:schemeClr val="bg1">
                  <a:lumMod val="65000"/>
                </a:schemeClr>
              </a:gs>
              <a:gs pos="0">
                <a:schemeClr val="bg1">
                  <a:lumMod val="65000"/>
                </a:schemeClr>
              </a:gs>
              <a:gs pos="60000">
                <a:schemeClr val="bg1">
                  <a:lumMod val="95000"/>
                </a:schemeClr>
              </a:gs>
              <a:gs pos="26000">
                <a:schemeClr val="bg1">
                  <a:lumMod val="95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cxnSp>
        <p:nvCxnSpPr>
          <p:cNvPr id="52" name="Straight Connector 51"/>
          <p:cNvCxnSpPr/>
          <p:nvPr/>
        </p:nvCxnSpPr>
        <p:spPr>
          <a:xfrm>
            <a:off x="10057194" y="3042807"/>
            <a:ext cx="0" cy="339393"/>
          </a:xfrm>
          <a:prstGeom prst="line">
            <a:avLst/>
          </a:prstGeom>
          <a:ln w="539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7484465"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0">
                <a:schemeClr val="bg1">
                  <a:lumMod val="95000"/>
                </a:schemeClr>
              </a:gs>
              <a:gs pos="100000">
                <a:schemeClr val="bg1">
                  <a:lumMod val="65000"/>
                </a:schemeClr>
              </a:gs>
            </a:gsLst>
            <a:lin ang="2700000" scaled="1"/>
            <a:tileRect/>
          </a:gradFill>
          <a:ln>
            <a:noFill/>
          </a:ln>
          <a:effectLst/>
          <a:scene3d>
            <a:camera prst="orthographicFront">
              <a:rot lat="0" lon="0" rev="0"/>
            </a:camera>
            <a:lightRig rig="contrasting" dir="t">
              <a:rot lat="0" lon="0" rev="5400000"/>
            </a:lightRig>
          </a:scene3d>
          <a:sp3d extrusionH="57150" prstMaterial="metal">
            <a:bevelT w="88900" h="88900"/>
            <a:bevelB w="146050" h="57150"/>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dirty="0"/>
              <a:t> </a:t>
            </a:r>
          </a:p>
        </p:txBody>
      </p:sp>
      <p:sp>
        <p:nvSpPr>
          <p:cNvPr id="54" name="Rounded Rectangle 53"/>
          <p:cNvSpPr/>
          <p:nvPr/>
        </p:nvSpPr>
        <p:spPr>
          <a:xfrm>
            <a:off x="7018016" y="5227634"/>
            <a:ext cx="2880375" cy="1223717"/>
          </a:xfrm>
          <a:prstGeom prst="roundRect">
            <a:avLst/>
          </a:prstGeom>
          <a:gradFill flip="none" rotWithShape="1">
            <a:gsLst>
              <a:gs pos="100000">
                <a:schemeClr val="bg1">
                  <a:lumMod val="65000"/>
                </a:schemeClr>
              </a:gs>
              <a:gs pos="0">
                <a:schemeClr val="bg1">
                  <a:lumMod val="65000"/>
                </a:schemeClr>
              </a:gs>
              <a:gs pos="60000">
                <a:schemeClr val="bg1">
                  <a:lumMod val="95000"/>
                </a:schemeClr>
              </a:gs>
              <a:gs pos="26000">
                <a:schemeClr val="bg1">
                  <a:lumMod val="95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cxnSp>
        <p:nvCxnSpPr>
          <p:cNvPr id="55" name="Straight Connector 54"/>
          <p:cNvCxnSpPr/>
          <p:nvPr/>
        </p:nvCxnSpPr>
        <p:spPr>
          <a:xfrm>
            <a:off x="8492708" y="4877653"/>
            <a:ext cx="0" cy="339393"/>
          </a:xfrm>
          <a:prstGeom prst="line">
            <a:avLst/>
          </a:prstGeom>
          <a:ln w="539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5808249"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0">
                <a:schemeClr val="bg1">
                  <a:lumMod val="95000"/>
                </a:schemeClr>
              </a:gs>
              <a:gs pos="100000">
                <a:schemeClr val="bg1">
                  <a:lumMod val="65000"/>
                </a:schemeClr>
              </a:gs>
            </a:gsLst>
            <a:lin ang="2700000" scaled="1"/>
            <a:tileRect/>
          </a:gradFill>
          <a:ln>
            <a:noFill/>
          </a:ln>
          <a:effectLst/>
          <a:scene3d>
            <a:camera prst="orthographicFront">
              <a:rot lat="0" lon="0" rev="0"/>
            </a:camera>
            <a:lightRig rig="contrasting" dir="t">
              <a:rot lat="0" lon="0" rev="5400000"/>
            </a:lightRig>
          </a:scene3d>
          <a:sp3d extrusionH="57150" prstMaterial="metal">
            <a:bevelT w="88900" h="88900"/>
            <a:bevelB w="146050" h="57150"/>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dirty="0"/>
              <a:t> </a:t>
            </a:r>
          </a:p>
        </p:txBody>
      </p:sp>
      <p:sp>
        <p:nvSpPr>
          <p:cNvPr id="57" name="Rounded Rectangle 56"/>
          <p:cNvSpPr/>
          <p:nvPr/>
        </p:nvSpPr>
        <p:spPr>
          <a:xfrm>
            <a:off x="5304127" y="1801958"/>
            <a:ext cx="2880375" cy="1223717"/>
          </a:xfrm>
          <a:prstGeom prst="roundRect">
            <a:avLst/>
          </a:prstGeom>
          <a:gradFill flip="none" rotWithShape="1">
            <a:gsLst>
              <a:gs pos="100000">
                <a:schemeClr val="bg1">
                  <a:lumMod val="65000"/>
                </a:schemeClr>
              </a:gs>
              <a:gs pos="0">
                <a:schemeClr val="bg1">
                  <a:lumMod val="65000"/>
                </a:schemeClr>
              </a:gs>
              <a:gs pos="60000">
                <a:schemeClr val="bg1">
                  <a:lumMod val="95000"/>
                </a:schemeClr>
              </a:gs>
              <a:gs pos="26000">
                <a:schemeClr val="bg1">
                  <a:lumMod val="95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cxnSp>
        <p:nvCxnSpPr>
          <p:cNvPr id="58" name="Straight Connector 57"/>
          <p:cNvCxnSpPr/>
          <p:nvPr/>
        </p:nvCxnSpPr>
        <p:spPr>
          <a:xfrm>
            <a:off x="6744475" y="3042807"/>
            <a:ext cx="0" cy="339393"/>
          </a:xfrm>
          <a:prstGeom prst="line">
            <a:avLst/>
          </a:prstGeom>
          <a:ln w="539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503694" y="5207730"/>
            <a:ext cx="2880375" cy="1223717"/>
          </a:xfrm>
          <a:prstGeom prst="roundRect">
            <a:avLst/>
          </a:prstGeom>
          <a:gradFill flip="none" rotWithShape="1">
            <a:gsLst>
              <a:gs pos="100000">
                <a:schemeClr val="bg1">
                  <a:lumMod val="65000"/>
                </a:schemeClr>
              </a:gs>
              <a:gs pos="0">
                <a:schemeClr val="bg1">
                  <a:lumMod val="65000"/>
                </a:schemeClr>
              </a:gs>
              <a:gs pos="60000">
                <a:schemeClr val="bg1">
                  <a:lumMod val="95000"/>
                </a:schemeClr>
              </a:gs>
              <a:gs pos="26000">
                <a:schemeClr val="bg1">
                  <a:lumMod val="95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sp>
        <p:nvSpPr>
          <p:cNvPr id="60" name="Freeform 59"/>
          <p:cNvSpPr/>
          <p:nvPr/>
        </p:nvSpPr>
        <p:spPr>
          <a:xfrm>
            <a:off x="4108814"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0">
                <a:schemeClr val="bg1">
                  <a:lumMod val="95000"/>
                </a:schemeClr>
              </a:gs>
              <a:gs pos="100000">
                <a:schemeClr val="bg1">
                  <a:lumMod val="65000"/>
                </a:schemeClr>
              </a:gs>
            </a:gsLst>
            <a:lin ang="2700000" scaled="1"/>
            <a:tileRect/>
          </a:gradFill>
          <a:ln>
            <a:noFill/>
          </a:ln>
          <a:effectLst/>
          <a:scene3d>
            <a:camera prst="orthographicFront">
              <a:rot lat="0" lon="0" rev="0"/>
            </a:camera>
            <a:lightRig rig="contrasting" dir="t">
              <a:rot lat="0" lon="0" rev="5400000"/>
            </a:lightRig>
          </a:scene3d>
          <a:sp3d extrusionH="57150" prstMaterial="metal">
            <a:bevelT w="88900" h="88900"/>
            <a:bevelB w="146050" h="57150"/>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dirty="0"/>
              <a:t> </a:t>
            </a:r>
          </a:p>
        </p:txBody>
      </p:sp>
      <p:cxnSp>
        <p:nvCxnSpPr>
          <p:cNvPr id="61" name="Straight Connector 60"/>
          <p:cNvCxnSpPr/>
          <p:nvPr/>
        </p:nvCxnSpPr>
        <p:spPr>
          <a:xfrm>
            <a:off x="5045040" y="4877653"/>
            <a:ext cx="0" cy="339393"/>
          </a:xfrm>
          <a:prstGeom prst="line">
            <a:avLst/>
          </a:prstGeom>
          <a:ln w="539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3503694" y="5207730"/>
            <a:ext cx="2880375" cy="1223717"/>
          </a:xfrm>
          <a:prstGeom prst="roundRect">
            <a:avLst/>
          </a:prstGeom>
          <a:gradFill flip="none" rotWithShape="1">
            <a:gsLst>
              <a:gs pos="100000">
                <a:schemeClr val="accent4"/>
              </a:gs>
              <a:gs pos="0">
                <a:schemeClr val="accent4">
                  <a:lumMod val="75000"/>
                </a:schemeClr>
              </a:gs>
              <a:gs pos="29000">
                <a:schemeClr val="accent4">
                  <a:lumMod val="60000"/>
                  <a:lumOff val="4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sp>
        <p:nvSpPr>
          <p:cNvPr id="64" name="Freeform 63"/>
          <p:cNvSpPr/>
          <p:nvPr/>
        </p:nvSpPr>
        <p:spPr>
          <a:xfrm>
            <a:off x="2374469"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0">
                <a:schemeClr val="accent2"/>
              </a:gs>
              <a:gs pos="100000">
                <a:schemeClr val="accent2">
                  <a:lumMod val="60000"/>
                  <a:lumOff val="40000"/>
                </a:schemeClr>
              </a:gs>
            </a:gsLst>
            <a:lin ang="16200000" scaled="1"/>
            <a:tileRect/>
          </a:gradFill>
          <a:ln>
            <a:noFill/>
          </a:ln>
          <a:effectLst/>
          <a:scene3d>
            <a:camera prst="orthographicFront">
              <a:rot lat="0" lon="0" rev="0"/>
            </a:camera>
            <a:lightRig rig="contrasting" dir="t">
              <a:rot lat="0" lon="0" rev="6600000"/>
            </a:lightRig>
          </a:scene3d>
          <a:sp3d extrusionH="57150" contourW="6350" prstMaterial="metal">
            <a:bevelT w="88900" h="88900"/>
            <a:bevelB w="146050" h="57150"/>
            <a:contourClr>
              <a:srgbClr val="08A3E8"/>
            </a:contourClr>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kern="1200" dirty="0"/>
              <a:t> </a:t>
            </a:r>
          </a:p>
        </p:txBody>
      </p:sp>
      <p:sp>
        <p:nvSpPr>
          <p:cNvPr id="65" name="Freeform 64"/>
          <p:cNvSpPr/>
          <p:nvPr/>
        </p:nvSpPr>
        <p:spPr>
          <a:xfrm>
            <a:off x="4108814"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100000">
                <a:schemeClr val="accent4"/>
              </a:gs>
              <a:gs pos="0">
                <a:schemeClr val="accent4">
                  <a:lumMod val="60000"/>
                  <a:lumOff val="40000"/>
                </a:schemeClr>
              </a:gs>
            </a:gsLst>
            <a:lin ang="2700000" scaled="1"/>
            <a:tileRect/>
          </a:gradFill>
          <a:ln>
            <a:noFill/>
          </a:ln>
          <a:effectLst/>
          <a:scene3d>
            <a:camera prst="orthographicFront">
              <a:rot lat="0" lon="0" rev="0"/>
            </a:camera>
            <a:lightRig rig="contrasting" dir="t">
              <a:rot lat="0" lon="0" rev="6600000"/>
            </a:lightRig>
          </a:scene3d>
          <a:sp3d extrusionH="57150" prstMaterial="metal">
            <a:bevelT w="88900" h="88900"/>
            <a:bevelB w="146050" h="57150"/>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kern="1200" dirty="0"/>
              <a:t> </a:t>
            </a:r>
          </a:p>
        </p:txBody>
      </p:sp>
      <p:sp>
        <p:nvSpPr>
          <p:cNvPr id="66" name="Freeform 65"/>
          <p:cNvSpPr/>
          <p:nvPr/>
        </p:nvSpPr>
        <p:spPr>
          <a:xfrm>
            <a:off x="5808249"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0">
                <a:schemeClr val="accent5">
                  <a:lumMod val="60000"/>
                  <a:lumOff val="40000"/>
                </a:schemeClr>
              </a:gs>
              <a:gs pos="100000">
                <a:schemeClr val="accent5"/>
              </a:gs>
            </a:gsLst>
            <a:lin ang="2700000" scaled="1"/>
            <a:tileRect/>
          </a:gradFill>
          <a:ln>
            <a:noFill/>
          </a:ln>
          <a:effectLst/>
          <a:scene3d>
            <a:camera prst="orthographicFront">
              <a:rot lat="0" lon="0" rev="0"/>
            </a:camera>
            <a:lightRig rig="contrasting" dir="t">
              <a:rot lat="0" lon="0" rev="6600000"/>
            </a:lightRig>
          </a:scene3d>
          <a:sp3d extrusionH="57150" prstMaterial="metal">
            <a:bevelT w="88900" h="88900"/>
            <a:bevelB w="146050" h="57150"/>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kern="1200" dirty="0"/>
              <a:t> </a:t>
            </a:r>
          </a:p>
        </p:txBody>
      </p:sp>
      <p:sp>
        <p:nvSpPr>
          <p:cNvPr id="67" name="Freeform 66"/>
          <p:cNvSpPr/>
          <p:nvPr/>
        </p:nvSpPr>
        <p:spPr>
          <a:xfrm>
            <a:off x="7484465"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100000">
                <a:schemeClr val="accent3"/>
              </a:gs>
              <a:gs pos="0">
                <a:schemeClr val="accent3">
                  <a:lumMod val="60000"/>
                  <a:lumOff val="40000"/>
                </a:schemeClr>
              </a:gs>
            </a:gsLst>
            <a:lin ang="2700000" scaled="1"/>
            <a:tileRect/>
          </a:gradFill>
          <a:ln>
            <a:noFill/>
          </a:ln>
          <a:effectLst/>
          <a:scene3d>
            <a:camera prst="orthographicFront">
              <a:rot lat="0" lon="0" rev="0"/>
            </a:camera>
            <a:lightRig rig="contrasting" dir="t">
              <a:rot lat="0" lon="0" rev="6600000"/>
            </a:lightRig>
          </a:scene3d>
          <a:sp3d extrusionH="57150" prstMaterial="metal">
            <a:bevelT w="88900" h="88900"/>
            <a:bevelB w="146050" h="57150"/>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kern="1200" dirty="0"/>
              <a:t> </a:t>
            </a:r>
          </a:p>
        </p:txBody>
      </p:sp>
      <p:sp>
        <p:nvSpPr>
          <p:cNvPr id="68" name="Freeform 67"/>
          <p:cNvSpPr/>
          <p:nvPr/>
        </p:nvSpPr>
        <p:spPr>
          <a:xfrm>
            <a:off x="9192986" y="3396020"/>
            <a:ext cx="2160281" cy="1444772"/>
          </a:xfrm>
          <a:custGeom>
            <a:avLst/>
            <a:gdLst>
              <a:gd name="connsiteX0" fmla="*/ 0 w 1885265"/>
              <a:gd name="connsiteY0" fmla="*/ 0 h 1245609"/>
              <a:gd name="connsiteX1" fmla="*/ 1262461 w 1885265"/>
              <a:gd name="connsiteY1" fmla="*/ 0 h 1245609"/>
              <a:gd name="connsiteX2" fmla="*/ 1885265 w 1885265"/>
              <a:gd name="connsiteY2" fmla="*/ 622805 h 1245609"/>
              <a:gd name="connsiteX3" fmla="*/ 1262461 w 1885265"/>
              <a:gd name="connsiteY3" fmla="*/ 1245609 h 1245609"/>
              <a:gd name="connsiteX4" fmla="*/ 0 w 1885265"/>
              <a:gd name="connsiteY4" fmla="*/ 1245609 h 1245609"/>
              <a:gd name="connsiteX5" fmla="*/ 622805 w 1885265"/>
              <a:gd name="connsiteY5" fmla="*/ 622805 h 1245609"/>
              <a:gd name="connsiteX6" fmla="*/ 0 w 1885265"/>
              <a:gd name="connsiteY6" fmla="*/ 0 h 124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265" h="1245609">
                <a:moveTo>
                  <a:pt x="0" y="0"/>
                </a:moveTo>
                <a:lnTo>
                  <a:pt x="1262461" y="0"/>
                </a:lnTo>
                <a:lnTo>
                  <a:pt x="1885265" y="622805"/>
                </a:lnTo>
                <a:lnTo>
                  <a:pt x="1262461" y="1245609"/>
                </a:lnTo>
                <a:lnTo>
                  <a:pt x="0" y="1245609"/>
                </a:lnTo>
                <a:lnTo>
                  <a:pt x="622805" y="622805"/>
                </a:lnTo>
                <a:lnTo>
                  <a:pt x="0" y="0"/>
                </a:lnTo>
                <a:close/>
              </a:path>
            </a:pathLst>
          </a:custGeom>
          <a:gradFill flip="none" rotWithShape="1">
            <a:gsLst>
              <a:gs pos="0">
                <a:schemeClr val="accent6">
                  <a:lumMod val="60000"/>
                  <a:lumOff val="40000"/>
                </a:schemeClr>
              </a:gs>
              <a:gs pos="100000">
                <a:schemeClr val="accent6"/>
              </a:gs>
            </a:gsLst>
            <a:lin ang="2700000" scaled="1"/>
            <a:tileRect/>
          </a:gradFill>
          <a:ln>
            <a:noFill/>
          </a:ln>
          <a:effectLst/>
          <a:scene3d>
            <a:camera prst="orthographicFront">
              <a:rot lat="0" lon="0" rev="0"/>
            </a:camera>
            <a:lightRig rig="contrasting" dir="t">
              <a:rot lat="0" lon="0" rev="6600000"/>
            </a:lightRig>
          </a:scene3d>
          <a:sp3d extrusionH="57150" prstMaterial="metal">
            <a:bevelT w="88900" h="88900"/>
            <a:bevelB w="146050" h="57150"/>
          </a:sp3d>
        </p:spPr>
        <p:style>
          <a:lnRef idx="2">
            <a:scrgbClr r="0" g="0" b="0"/>
          </a:lnRef>
          <a:fillRef idx="1">
            <a:scrgbClr r="0" g="0" b="0"/>
          </a:fillRef>
          <a:effectRef idx="0">
            <a:scrgbClr r="0" g="0" b="0"/>
          </a:effectRef>
          <a:fontRef idx="minor">
            <a:schemeClr val="lt1"/>
          </a:fontRef>
        </p:style>
        <p:txBody>
          <a:bodyPr spcFirstLastPara="0" vert="horz" wrap="square" lIns="904851" tIns="24885" rIns="855078" bIns="24885" numCol="1" spcCol="1693" anchor="ctr" anchorCtr="0">
            <a:noAutofit/>
          </a:bodyPr>
          <a:lstStyle/>
          <a:p>
            <a:pPr lvl="0" algn="ctr" defTabSz="829547">
              <a:lnSpc>
                <a:spcPct val="90000"/>
              </a:lnSpc>
              <a:spcBef>
                <a:spcPct val="0"/>
              </a:spcBef>
              <a:spcAft>
                <a:spcPct val="35000"/>
              </a:spcAft>
            </a:pPr>
            <a:r>
              <a:rPr lang="en-US" sz="1900" b="1" kern="1200" dirty="0"/>
              <a:t> </a:t>
            </a:r>
          </a:p>
        </p:txBody>
      </p:sp>
      <p:sp>
        <p:nvSpPr>
          <p:cNvPr id="69" name="Rounded Rectangle 68"/>
          <p:cNvSpPr/>
          <p:nvPr/>
        </p:nvSpPr>
        <p:spPr>
          <a:xfrm>
            <a:off x="8472812" y="1801958"/>
            <a:ext cx="2880375" cy="1223717"/>
          </a:xfrm>
          <a:prstGeom prst="roundRect">
            <a:avLst/>
          </a:prstGeom>
          <a:gradFill flip="none" rotWithShape="1">
            <a:gsLst>
              <a:gs pos="100000">
                <a:schemeClr val="accent6"/>
              </a:gs>
              <a:gs pos="0">
                <a:schemeClr val="accent6"/>
              </a:gs>
              <a:gs pos="60000">
                <a:schemeClr val="accent6">
                  <a:lumMod val="40000"/>
                  <a:lumOff val="60000"/>
                </a:schemeClr>
              </a:gs>
              <a:gs pos="26000">
                <a:schemeClr val="accent6">
                  <a:lumMod val="40000"/>
                  <a:lumOff val="6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sp>
        <p:nvSpPr>
          <p:cNvPr id="70" name="Rounded Rectangle 69"/>
          <p:cNvSpPr/>
          <p:nvPr/>
        </p:nvSpPr>
        <p:spPr>
          <a:xfrm>
            <a:off x="7018016" y="5227634"/>
            <a:ext cx="2880375" cy="1223717"/>
          </a:xfrm>
          <a:prstGeom prst="roundRect">
            <a:avLst/>
          </a:prstGeom>
          <a:gradFill flip="none" rotWithShape="1">
            <a:gsLst>
              <a:gs pos="100000">
                <a:schemeClr val="accent3"/>
              </a:gs>
              <a:gs pos="0">
                <a:schemeClr val="accent3"/>
              </a:gs>
              <a:gs pos="29000">
                <a:schemeClr val="accent3">
                  <a:lumMod val="60000"/>
                  <a:lumOff val="4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sp>
        <p:nvSpPr>
          <p:cNvPr id="71" name="Rounded Rectangle 70"/>
          <p:cNvSpPr/>
          <p:nvPr/>
        </p:nvSpPr>
        <p:spPr>
          <a:xfrm>
            <a:off x="2135364" y="1849921"/>
            <a:ext cx="2880375" cy="1223717"/>
          </a:xfrm>
          <a:prstGeom prst="roundRect">
            <a:avLst/>
          </a:prstGeom>
          <a:gradFill flip="none" rotWithShape="1">
            <a:gsLst>
              <a:gs pos="100000">
                <a:schemeClr val="accent2"/>
              </a:gs>
              <a:gs pos="0">
                <a:schemeClr val="accent2">
                  <a:lumMod val="75000"/>
                </a:schemeClr>
              </a:gs>
              <a:gs pos="17000">
                <a:schemeClr val="accent2">
                  <a:lumMod val="60000"/>
                  <a:lumOff val="4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sp>
        <p:nvSpPr>
          <p:cNvPr id="72" name="Rounded Rectangle 71"/>
          <p:cNvSpPr/>
          <p:nvPr/>
        </p:nvSpPr>
        <p:spPr>
          <a:xfrm>
            <a:off x="5304127" y="1801958"/>
            <a:ext cx="2880375" cy="1223717"/>
          </a:xfrm>
          <a:prstGeom prst="roundRect">
            <a:avLst/>
          </a:prstGeom>
          <a:gradFill flip="none" rotWithShape="1">
            <a:gsLst>
              <a:gs pos="100000">
                <a:schemeClr val="accent5"/>
              </a:gs>
              <a:gs pos="0">
                <a:schemeClr val="accent5"/>
              </a:gs>
              <a:gs pos="60000">
                <a:schemeClr val="accent5">
                  <a:lumMod val="40000"/>
                  <a:lumOff val="60000"/>
                </a:schemeClr>
              </a:gs>
              <a:gs pos="26000">
                <a:schemeClr val="accent5">
                  <a:lumMod val="40000"/>
                  <a:lumOff val="6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sz="2400" dirty="0"/>
          </a:p>
        </p:txBody>
      </p:sp>
      <p:cxnSp>
        <p:nvCxnSpPr>
          <p:cNvPr id="73" name="Straight Connector 72"/>
          <p:cNvCxnSpPr/>
          <p:nvPr/>
        </p:nvCxnSpPr>
        <p:spPr>
          <a:xfrm>
            <a:off x="3447995" y="3042807"/>
            <a:ext cx="0" cy="339393"/>
          </a:xfrm>
          <a:prstGeom prst="line">
            <a:avLst/>
          </a:prstGeom>
          <a:ln w="539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45040" y="4877653"/>
            <a:ext cx="0" cy="339393"/>
          </a:xfrm>
          <a:prstGeom prst="line">
            <a:avLst/>
          </a:prstGeom>
          <a:ln w="5397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744475" y="3042807"/>
            <a:ext cx="0" cy="339393"/>
          </a:xfrm>
          <a:prstGeom prst="line">
            <a:avLst/>
          </a:prstGeom>
          <a:ln w="539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492708" y="4877653"/>
            <a:ext cx="0" cy="339393"/>
          </a:xfrm>
          <a:prstGeom prst="line">
            <a:avLst/>
          </a:prstGeom>
          <a:ln w="539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0057194" y="3042807"/>
            <a:ext cx="0" cy="339393"/>
          </a:xfrm>
          <a:prstGeom prst="line">
            <a:avLst/>
          </a:prstGeom>
          <a:ln w="539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78" name="Text Placeholder 22"/>
          <p:cNvSpPr>
            <a:spLocks noGrp="1"/>
          </p:cNvSpPr>
          <p:nvPr>
            <p:ph type="body" sz="quarter" idx="25" hasCustomPrompt="1"/>
          </p:nvPr>
        </p:nvSpPr>
        <p:spPr>
          <a:xfrm>
            <a:off x="3588161" y="5258559"/>
            <a:ext cx="2795909" cy="422202"/>
          </a:xfrm>
          <a:noFill/>
          <a:ln>
            <a:noFill/>
          </a:ln>
        </p:spPr>
        <p:txBody>
          <a:bodyPr anchor="ctr" anchorCtr="1">
            <a:noAutofit/>
          </a:bodyPr>
          <a:lstStyle>
            <a:lvl1pPr marL="0" indent="0" algn="ctr">
              <a:buFontTx/>
              <a:buNone/>
              <a:defRPr sz="20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2: Click to label</a:t>
            </a:r>
          </a:p>
        </p:txBody>
      </p:sp>
      <p:sp>
        <p:nvSpPr>
          <p:cNvPr id="79" name="Text Placeholder 22"/>
          <p:cNvSpPr>
            <a:spLocks noGrp="1"/>
          </p:cNvSpPr>
          <p:nvPr>
            <p:ph type="body" sz="quarter" idx="26" hasCustomPrompt="1"/>
          </p:nvPr>
        </p:nvSpPr>
        <p:spPr>
          <a:xfrm>
            <a:off x="3588161" y="5690607"/>
            <a:ext cx="2795909" cy="740840"/>
          </a:xfrm>
          <a:noFill/>
          <a:ln>
            <a:noFill/>
          </a:ln>
        </p:spPr>
        <p:txBody>
          <a:bodyPr anchor="t">
            <a:normAutofit/>
          </a:bodyPr>
          <a:lstStyle>
            <a:lvl1pPr marL="0" indent="0" algn="l">
              <a:buFontTx/>
              <a:buNone/>
              <a:defRPr sz="16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80" name="Text Placeholder 22"/>
          <p:cNvSpPr>
            <a:spLocks noGrp="1"/>
          </p:cNvSpPr>
          <p:nvPr>
            <p:ph type="body" sz="quarter" idx="33" hasCustomPrompt="1"/>
          </p:nvPr>
        </p:nvSpPr>
        <p:spPr>
          <a:xfrm>
            <a:off x="2188614" y="1843852"/>
            <a:ext cx="2827125" cy="422202"/>
          </a:xfrm>
          <a:noFill/>
          <a:ln>
            <a:noFill/>
          </a:ln>
        </p:spPr>
        <p:txBody>
          <a:bodyPr anchor="ctr" anchorCtr="1">
            <a:no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1: Click to label</a:t>
            </a:r>
          </a:p>
        </p:txBody>
      </p:sp>
      <p:sp>
        <p:nvSpPr>
          <p:cNvPr id="81" name="Text Placeholder 22"/>
          <p:cNvSpPr>
            <a:spLocks noGrp="1"/>
          </p:cNvSpPr>
          <p:nvPr>
            <p:ph type="body" sz="quarter" idx="34" hasCustomPrompt="1"/>
          </p:nvPr>
        </p:nvSpPr>
        <p:spPr>
          <a:xfrm>
            <a:off x="2188614" y="2275902"/>
            <a:ext cx="2827125" cy="792167"/>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82" name="Text Placeholder 22"/>
          <p:cNvSpPr>
            <a:spLocks noGrp="1"/>
          </p:cNvSpPr>
          <p:nvPr>
            <p:ph type="body" sz="quarter" idx="35" hasCustomPrompt="1"/>
          </p:nvPr>
        </p:nvSpPr>
        <p:spPr>
          <a:xfrm>
            <a:off x="7102483" y="5275720"/>
            <a:ext cx="2795909" cy="422202"/>
          </a:xfrm>
          <a:noFill/>
          <a:ln>
            <a:noFill/>
          </a:ln>
        </p:spPr>
        <p:txBody>
          <a:bodyPr anchor="ctr" anchorCtr="1">
            <a:noAutofit/>
          </a:bodyPr>
          <a:lstStyle>
            <a:lvl1pPr marL="0" indent="0" algn="ctr">
              <a:buFontTx/>
              <a:buNone/>
              <a:defRPr sz="20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4: Click to label</a:t>
            </a:r>
          </a:p>
        </p:txBody>
      </p:sp>
      <p:sp>
        <p:nvSpPr>
          <p:cNvPr id="83" name="Text Placeholder 22"/>
          <p:cNvSpPr>
            <a:spLocks noGrp="1"/>
          </p:cNvSpPr>
          <p:nvPr>
            <p:ph type="body" sz="quarter" idx="36" hasCustomPrompt="1"/>
          </p:nvPr>
        </p:nvSpPr>
        <p:spPr>
          <a:xfrm>
            <a:off x="7102483" y="5707767"/>
            <a:ext cx="2795909" cy="723680"/>
          </a:xfrm>
          <a:noFill/>
          <a:ln>
            <a:noFill/>
          </a:ln>
        </p:spPr>
        <p:txBody>
          <a:bodyPr anchor="t">
            <a:normAutofit/>
          </a:bodyPr>
          <a:lstStyle>
            <a:lvl1pPr marL="0" indent="0" algn="l">
              <a:buFontTx/>
              <a:buNone/>
              <a:defRPr sz="16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84" name="Text Placeholder 22"/>
          <p:cNvSpPr>
            <a:spLocks noGrp="1"/>
          </p:cNvSpPr>
          <p:nvPr>
            <p:ph type="body" sz="quarter" idx="38" hasCustomPrompt="1"/>
          </p:nvPr>
        </p:nvSpPr>
        <p:spPr>
          <a:xfrm>
            <a:off x="8544830" y="1861012"/>
            <a:ext cx="2808358" cy="422202"/>
          </a:xfrm>
          <a:noFill/>
          <a:ln>
            <a:noFill/>
          </a:ln>
        </p:spPr>
        <p:txBody>
          <a:bodyPr anchor="ctr" anchorCtr="1">
            <a:noAutofit/>
          </a:bodyPr>
          <a:lstStyle>
            <a:lvl1pPr marL="0" indent="0" algn="ctr">
              <a:buFontTx/>
              <a:buNone/>
              <a:defRPr sz="20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5: Click to label</a:t>
            </a:r>
          </a:p>
        </p:txBody>
      </p:sp>
      <p:sp>
        <p:nvSpPr>
          <p:cNvPr id="85" name="Text Placeholder 22"/>
          <p:cNvSpPr>
            <a:spLocks noGrp="1"/>
          </p:cNvSpPr>
          <p:nvPr>
            <p:ph type="body" sz="quarter" idx="39" hasCustomPrompt="1"/>
          </p:nvPr>
        </p:nvSpPr>
        <p:spPr>
          <a:xfrm>
            <a:off x="8544830" y="2293060"/>
            <a:ext cx="2808358" cy="732614"/>
          </a:xfrm>
          <a:noFill/>
          <a:ln>
            <a:noFill/>
          </a:ln>
        </p:spPr>
        <p:txBody>
          <a:bodyPr anchor="t">
            <a:normAutofit/>
          </a:bodyPr>
          <a:lstStyle>
            <a:lvl1pPr marL="0" indent="0" algn="l">
              <a:buFontTx/>
              <a:buNone/>
              <a:defRPr sz="16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86" name="Text Placeholder 22"/>
          <p:cNvSpPr>
            <a:spLocks noGrp="1"/>
          </p:cNvSpPr>
          <p:nvPr>
            <p:ph type="body" sz="quarter" idx="40" hasCustomPrompt="1"/>
          </p:nvPr>
        </p:nvSpPr>
        <p:spPr>
          <a:xfrm>
            <a:off x="5376146" y="1861012"/>
            <a:ext cx="2808358" cy="422202"/>
          </a:xfrm>
          <a:noFill/>
          <a:ln>
            <a:noFill/>
          </a:ln>
        </p:spPr>
        <p:txBody>
          <a:bodyPr anchor="ctr" anchorCtr="1">
            <a:noAutofit/>
          </a:bodyPr>
          <a:lstStyle>
            <a:lvl1pPr marL="0" indent="0" algn="ctr">
              <a:buFontTx/>
              <a:buNone/>
              <a:defRPr sz="20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3: Click to label</a:t>
            </a:r>
          </a:p>
        </p:txBody>
      </p:sp>
      <p:sp>
        <p:nvSpPr>
          <p:cNvPr id="87" name="Text Placeholder 22"/>
          <p:cNvSpPr>
            <a:spLocks noGrp="1"/>
          </p:cNvSpPr>
          <p:nvPr>
            <p:ph type="body" sz="quarter" idx="41" hasCustomPrompt="1"/>
          </p:nvPr>
        </p:nvSpPr>
        <p:spPr>
          <a:xfrm>
            <a:off x="5376146" y="2293060"/>
            <a:ext cx="2808358" cy="732614"/>
          </a:xfrm>
          <a:noFill/>
          <a:ln>
            <a:noFill/>
          </a:ln>
        </p:spPr>
        <p:txBody>
          <a:bodyPr anchor="t">
            <a:normAutofit/>
          </a:bodyPr>
          <a:lstStyle>
            <a:lvl1pPr marL="0" indent="0" algn="l">
              <a:buFontTx/>
              <a:buNone/>
              <a:defRPr sz="16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88" name="Text Placeholder 22"/>
          <p:cNvSpPr>
            <a:spLocks noGrp="1"/>
          </p:cNvSpPr>
          <p:nvPr>
            <p:ph type="body" sz="quarter" idx="42" hasCustomPrompt="1"/>
          </p:nvPr>
        </p:nvSpPr>
        <p:spPr>
          <a:xfrm>
            <a:off x="4931786" y="3580204"/>
            <a:ext cx="1223313" cy="1080120"/>
          </a:xfrm>
          <a:noFill/>
          <a:ln>
            <a:noFill/>
          </a:ln>
        </p:spPr>
        <p:txBody>
          <a:bodyPr anchor="ctr" anchorCtr="1">
            <a:normAutofit/>
          </a:bodyPr>
          <a:lstStyle>
            <a:lvl1pPr marL="0" indent="0" algn="ctr">
              <a:buFontTx/>
              <a:buNone/>
              <a:defRPr sz="20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2</a:t>
            </a:r>
          </a:p>
        </p:txBody>
      </p:sp>
      <p:sp>
        <p:nvSpPr>
          <p:cNvPr id="89" name="Text Placeholder 22"/>
          <p:cNvSpPr>
            <a:spLocks noGrp="1"/>
          </p:cNvSpPr>
          <p:nvPr>
            <p:ph type="body" sz="quarter" idx="43" hasCustomPrompt="1"/>
          </p:nvPr>
        </p:nvSpPr>
        <p:spPr>
          <a:xfrm>
            <a:off x="3171090" y="3580204"/>
            <a:ext cx="1223313" cy="1080120"/>
          </a:xfrm>
          <a:noFill/>
          <a:ln>
            <a:noFill/>
          </a:ln>
        </p:spPr>
        <p:txBody>
          <a:bodyPr anchor="ctr" anchorCtr="1">
            <a:norm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1</a:t>
            </a:r>
          </a:p>
        </p:txBody>
      </p:sp>
      <p:sp>
        <p:nvSpPr>
          <p:cNvPr id="90" name="Text Placeholder 22"/>
          <p:cNvSpPr>
            <a:spLocks noGrp="1"/>
          </p:cNvSpPr>
          <p:nvPr>
            <p:ph type="body" sz="quarter" idx="44" hasCustomPrompt="1"/>
          </p:nvPr>
        </p:nvSpPr>
        <p:spPr>
          <a:xfrm>
            <a:off x="6619305" y="3580204"/>
            <a:ext cx="1223313" cy="1080120"/>
          </a:xfrm>
          <a:noFill/>
          <a:ln>
            <a:noFill/>
          </a:ln>
        </p:spPr>
        <p:txBody>
          <a:bodyPr anchor="ctr" anchorCtr="1">
            <a:normAutofit/>
          </a:bodyPr>
          <a:lstStyle>
            <a:lvl1pPr marL="0" indent="0" algn="ctr">
              <a:buFontTx/>
              <a:buNone/>
              <a:defRPr sz="20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3</a:t>
            </a:r>
          </a:p>
        </p:txBody>
      </p:sp>
      <p:sp>
        <p:nvSpPr>
          <p:cNvPr id="134" name="Text Placeholder 22"/>
          <p:cNvSpPr>
            <a:spLocks noGrp="1"/>
          </p:cNvSpPr>
          <p:nvPr>
            <p:ph type="body" sz="quarter" idx="45" hasCustomPrompt="1"/>
          </p:nvPr>
        </p:nvSpPr>
        <p:spPr>
          <a:xfrm>
            <a:off x="8314366" y="3580204"/>
            <a:ext cx="1223313" cy="1080120"/>
          </a:xfrm>
          <a:noFill/>
          <a:ln>
            <a:noFill/>
          </a:ln>
        </p:spPr>
        <p:txBody>
          <a:bodyPr anchor="ctr" anchorCtr="1">
            <a:normAutofit/>
          </a:bodyPr>
          <a:lstStyle>
            <a:lvl1pPr marL="0" indent="0" algn="ctr">
              <a:buFontTx/>
              <a:buNone/>
              <a:defRPr sz="20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4</a:t>
            </a:r>
          </a:p>
        </p:txBody>
      </p:sp>
      <p:sp>
        <p:nvSpPr>
          <p:cNvPr id="135" name="Text Placeholder 22"/>
          <p:cNvSpPr>
            <a:spLocks noGrp="1"/>
          </p:cNvSpPr>
          <p:nvPr>
            <p:ph type="body" sz="quarter" idx="46" hasCustomPrompt="1"/>
          </p:nvPr>
        </p:nvSpPr>
        <p:spPr>
          <a:xfrm>
            <a:off x="9986160" y="3580204"/>
            <a:ext cx="1223313" cy="1080120"/>
          </a:xfrm>
          <a:noFill/>
          <a:ln>
            <a:noFill/>
          </a:ln>
        </p:spPr>
        <p:txBody>
          <a:bodyPr anchor="ctr" anchorCtr="1">
            <a:normAutofit/>
          </a:bodyPr>
          <a:lstStyle>
            <a:lvl1pPr marL="0" indent="0" algn="ctr">
              <a:buFontTx/>
              <a:buNone/>
              <a:defRPr sz="2000" b="1" baseline="0">
                <a:solidFill>
                  <a:schemeClr val="bg1">
                    <a:lumMod val="65000"/>
                  </a:schemeClr>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Step 5</a:t>
            </a:r>
          </a:p>
        </p:txBody>
      </p:sp>
      <p:sp>
        <p:nvSpPr>
          <p:cNvPr id="92"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0979F2B0-2F62-4AC1-9E5F-A9D9608B864B}" type="datetime1">
              <a:rPr lang="en-US" smtClean="0"/>
              <a:t>12/10/2024</a:t>
            </a:fld>
            <a:endParaRPr lang="en-US" dirty="0"/>
          </a:p>
        </p:txBody>
      </p:sp>
      <p:sp>
        <p:nvSpPr>
          <p:cNvPr id="93"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94"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37419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3" presetClass="emph" presetSubtype="2" fill="hold" grpId="0" nodeType="withEffect">
                                  <p:stCondLst>
                                    <p:cond delay="0"/>
                                  </p:stCondLst>
                                  <p:childTnLst>
                                    <p:animClr clrSpc="rgb" dir="cw">
                                      <p:cBhvr override="childStyle">
                                        <p:cTn id="12" dur="500" fill="hold"/>
                                        <p:tgtEl>
                                          <p:spTgt spid="88">
                                            <p:txEl>
                                              <p:pRg st="0" end="0"/>
                                            </p:txEl>
                                          </p:spTgt>
                                        </p:tgtEl>
                                        <p:attrNameLst>
                                          <p:attrName>style.color</p:attrName>
                                        </p:attrNameLst>
                                      </p:cBhvr>
                                      <p:to>
                                        <a:srgbClr val="050505"/>
                                      </p:to>
                                    </p:animClr>
                                  </p:childTnLst>
                                </p:cTn>
                              </p:par>
                              <p:par>
                                <p:cTn id="13" presetID="3" presetClass="emph" presetSubtype="2" fill="hold" grpId="0" nodeType="withEffect">
                                  <p:stCondLst>
                                    <p:cond delay="0"/>
                                  </p:stCondLst>
                                  <p:childTnLst>
                                    <p:animClr clrSpc="rgb" dir="cw">
                                      <p:cBhvr override="childStyle">
                                        <p:cTn id="14" dur="500" fill="hold"/>
                                        <p:tgtEl>
                                          <p:spTgt spid="78">
                                            <p:txEl>
                                              <p:pRg st="0" end="0"/>
                                            </p:txEl>
                                          </p:spTgt>
                                        </p:tgtEl>
                                        <p:attrNameLst>
                                          <p:attrName>style.color</p:attrName>
                                        </p:attrNameLst>
                                      </p:cBhvr>
                                      <p:to>
                                        <a:srgbClr val="050505"/>
                                      </p:to>
                                    </p:animClr>
                                  </p:childTnLst>
                                </p:cTn>
                              </p:par>
                              <p:par>
                                <p:cTn id="15" presetID="3" presetClass="emph" presetSubtype="2" fill="hold" grpId="0" nodeType="withEffect">
                                  <p:stCondLst>
                                    <p:cond delay="0"/>
                                  </p:stCondLst>
                                  <p:childTnLst>
                                    <p:animClr clrSpc="rgb" dir="cw">
                                      <p:cBhvr override="childStyle">
                                        <p:cTn id="16" dur="500" fill="hold"/>
                                        <p:tgtEl>
                                          <p:spTgt spid="79">
                                            <p:txEl>
                                              <p:pRg st="0" end="0"/>
                                            </p:txEl>
                                          </p:spTgt>
                                        </p:tgtEl>
                                        <p:attrNameLst>
                                          <p:attrName>style.color</p:attrName>
                                        </p:attrNameLst>
                                      </p:cBhvr>
                                      <p:to>
                                        <a:srgbClr val="050505"/>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3" presetClass="emph" presetSubtype="2" fill="hold" grpId="0" nodeType="withEffect">
                                  <p:stCondLst>
                                    <p:cond delay="0"/>
                                  </p:stCondLst>
                                  <p:childTnLst>
                                    <p:animClr clrSpc="rgb" dir="cw">
                                      <p:cBhvr override="childStyle">
                                        <p:cTn id="26" dur="500" fill="hold"/>
                                        <p:tgtEl>
                                          <p:spTgt spid="87">
                                            <p:txEl>
                                              <p:pRg st="0" end="0"/>
                                            </p:txEl>
                                          </p:spTgt>
                                        </p:tgtEl>
                                        <p:attrNameLst>
                                          <p:attrName>style.color</p:attrName>
                                        </p:attrNameLst>
                                      </p:cBhvr>
                                      <p:to>
                                        <a:srgbClr val="050505"/>
                                      </p:to>
                                    </p:animClr>
                                  </p:childTnLst>
                                </p:cTn>
                              </p:par>
                              <p:par>
                                <p:cTn id="27" presetID="3" presetClass="emph" presetSubtype="2" fill="hold" grpId="0" nodeType="withEffect">
                                  <p:stCondLst>
                                    <p:cond delay="0"/>
                                  </p:stCondLst>
                                  <p:childTnLst>
                                    <p:animClr clrSpc="rgb" dir="cw">
                                      <p:cBhvr override="childStyle">
                                        <p:cTn id="28" dur="500" fill="hold"/>
                                        <p:tgtEl>
                                          <p:spTgt spid="86">
                                            <p:txEl>
                                              <p:pRg st="0" end="0"/>
                                            </p:txEl>
                                          </p:spTgt>
                                        </p:tgtEl>
                                        <p:attrNameLst>
                                          <p:attrName>style.color</p:attrName>
                                        </p:attrNameLst>
                                      </p:cBhvr>
                                      <p:to>
                                        <a:srgbClr val="050505"/>
                                      </p:to>
                                    </p:animClr>
                                  </p:childTnLst>
                                </p:cTn>
                              </p:par>
                              <p:par>
                                <p:cTn id="29" presetID="3" presetClass="emph" presetSubtype="2" fill="hold" grpId="0" nodeType="withEffect">
                                  <p:stCondLst>
                                    <p:cond delay="0"/>
                                  </p:stCondLst>
                                  <p:childTnLst>
                                    <p:animClr clrSpc="rgb" dir="cw">
                                      <p:cBhvr override="childStyle">
                                        <p:cTn id="30" dur="500" fill="hold"/>
                                        <p:tgtEl>
                                          <p:spTgt spid="90">
                                            <p:txEl>
                                              <p:pRg st="0" end="0"/>
                                            </p:txEl>
                                          </p:spTgt>
                                        </p:tgtEl>
                                        <p:attrNameLst>
                                          <p:attrName>style.color</p:attrName>
                                        </p:attrNameLst>
                                      </p:cBhvr>
                                      <p:to>
                                        <a:srgbClr val="050505"/>
                                      </p:to>
                                    </p:animClr>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3" presetClass="emph" presetSubtype="2" fill="hold" grpId="0" nodeType="withEffect">
                                  <p:stCondLst>
                                    <p:cond delay="0"/>
                                  </p:stCondLst>
                                  <p:childTnLst>
                                    <p:animClr clrSpc="rgb" dir="cw">
                                      <p:cBhvr override="childStyle">
                                        <p:cTn id="40" dur="500" fill="hold"/>
                                        <p:tgtEl>
                                          <p:spTgt spid="134">
                                            <p:txEl>
                                              <p:pRg st="0" end="0"/>
                                            </p:txEl>
                                          </p:spTgt>
                                        </p:tgtEl>
                                        <p:attrNameLst>
                                          <p:attrName>style.color</p:attrName>
                                        </p:attrNameLst>
                                      </p:cBhvr>
                                      <p:to>
                                        <a:srgbClr val="050505"/>
                                      </p:to>
                                    </p:animClr>
                                  </p:childTnLst>
                                </p:cTn>
                              </p:par>
                              <p:par>
                                <p:cTn id="41" presetID="3" presetClass="emph" presetSubtype="2" fill="hold" grpId="0" nodeType="withEffect">
                                  <p:stCondLst>
                                    <p:cond delay="0"/>
                                  </p:stCondLst>
                                  <p:childTnLst>
                                    <p:animClr clrSpc="rgb" dir="cw">
                                      <p:cBhvr override="childStyle">
                                        <p:cTn id="42" dur="500" fill="hold"/>
                                        <p:tgtEl>
                                          <p:spTgt spid="82">
                                            <p:txEl>
                                              <p:pRg st="0" end="0"/>
                                            </p:txEl>
                                          </p:spTgt>
                                        </p:tgtEl>
                                        <p:attrNameLst>
                                          <p:attrName>style.color</p:attrName>
                                        </p:attrNameLst>
                                      </p:cBhvr>
                                      <p:to>
                                        <a:srgbClr val="050505"/>
                                      </p:to>
                                    </p:animClr>
                                  </p:childTnLst>
                                </p:cTn>
                              </p:par>
                              <p:par>
                                <p:cTn id="43" presetID="3" presetClass="emph" presetSubtype="2" fill="hold" grpId="0" nodeType="withEffect">
                                  <p:stCondLst>
                                    <p:cond delay="0"/>
                                  </p:stCondLst>
                                  <p:childTnLst>
                                    <p:animClr clrSpc="rgb" dir="cw">
                                      <p:cBhvr override="childStyle">
                                        <p:cTn id="44" dur="500" fill="hold"/>
                                        <p:tgtEl>
                                          <p:spTgt spid="83">
                                            <p:txEl>
                                              <p:pRg st="0" end="0"/>
                                            </p:txEl>
                                          </p:spTgt>
                                        </p:tgtEl>
                                        <p:attrNameLst>
                                          <p:attrName>style.color</p:attrName>
                                        </p:attrNameLst>
                                      </p:cBhvr>
                                      <p:to>
                                        <a:srgbClr val="050505"/>
                                      </p:to>
                                    </p:animClr>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3" presetClass="emph" presetSubtype="2" fill="hold" grpId="0" nodeType="withEffect">
                                  <p:stCondLst>
                                    <p:cond delay="0"/>
                                  </p:stCondLst>
                                  <p:childTnLst>
                                    <p:animClr clrSpc="rgb" dir="cw">
                                      <p:cBhvr override="childStyle">
                                        <p:cTn id="54" dur="500" fill="hold"/>
                                        <p:tgtEl>
                                          <p:spTgt spid="85">
                                            <p:txEl>
                                              <p:pRg st="0" end="0"/>
                                            </p:txEl>
                                          </p:spTgt>
                                        </p:tgtEl>
                                        <p:attrNameLst>
                                          <p:attrName>style.color</p:attrName>
                                        </p:attrNameLst>
                                      </p:cBhvr>
                                      <p:to>
                                        <a:srgbClr val="050505"/>
                                      </p:to>
                                    </p:animClr>
                                  </p:childTnLst>
                                </p:cTn>
                              </p:par>
                              <p:par>
                                <p:cTn id="55" presetID="3" presetClass="emph" presetSubtype="2" fill="hold" grpId="0" nodeType="withEffect">
                                  <p:stCondLst>
                                    <p:cond delay="0"/>
                                  </p:stCondLst>
                                  <p:childTnLst>
                                    <p:animClr clrSpc="rgb" dir="cw">
                                      <p:cBhvr override="childStyle">
                                        <p:cTn id="56" dur="500" fill="hold"/>
                                        <p:tgtEl>
                                          <p:spTgt spid="84">
                                            <p:txEl>
                                              <p:pRg st="0" end="0"/>
                                            </p:txEl>
                                          </p:spTgt>
                                        </p:tgtEl>
                                        <p:attrNameLst>
                                          <p:attrName>style.color</p:attrName>
                                        </p:attrNameLst>
                                      </p:cBhvr>
                                      <p:to>
                                        <a:srgbClr val="050505"/>
                                      </p:to>
                                    </p:animClr>
                                  </p:childTnLst>
                                </p:cTn>
                              </p:par>
                              <p:par>
                                <p:cTn id="57" presetID="3" presetClass="emph" presetSubtype="2" fill="hold" grpId="0" nodeType="withEffect">
                                  <p:stCondLst>
                                    <p:cond delay="0"/>
                                  </p:stCondLst>
                                  <p:childTnLst>
                                    <p:animClr clrSpc="rgb" dir="cw">
                                      <p:cBhvr override="childStyle">
                                        <p:cTn id="58" dur="500" fill="hold"/>
                                        <p:tgtEl>
                                          <p:spTgt spid="135">
                                            <p:txEl>
                                              <p:pRg st="0" end="0"/>
                                            </p:txEl>
                                          </p:spTgt>
                                        </p:tgtEl>
                                        <p:attrNameLst>
                                          <p:attrName>style.color</p:attrName>
                                        </p:attrNameLst>
                                      </p:cBhvr>
                                      <p:to>
                                        <a:srgbClr val="05050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8" grpId="0" build="p">
        <p:tmplLst>
          <p:tmpl lvl="1">
            <p:tnLst>
              <p:par>
                <p:cTn presetID="3" presetClass="emph" presetSubtype="2" fill="hold" nodeType="withEffect">
                  <p:stCondLst>
                    <p:cond delay="0"/>
                  </p:stCondLst>
                  <p:childTnLst>
                    <p:animClr clrSpc="rgb" dir="cw">
                      <p:cBhvr override="childStyle">
                        <p:cTn dur="500" fill="hold"/>
                        <p:tgtEl>
                          <p:spTgt spid="78"/>
                        </p:tgtEl>
                        <p:attrNameLst>
                          <p:attrName>style.color</p:attrName>
                        </p:attrNameLst>
                      </p:cBhvr>
                      <p:to>
                        <a:srgbClr val="050505"/>
                      </p:to>
                    </p:animClr>
                  </p:childTnLst>
                </p:cTn>
              </p:par>
            </p:tnLst>
          </p:tmpl>
        </p:tmplLst>
      </p:bldP>
      <p:bldP spid="79" grpId="0" build="p">
        <p:tmplLst>
          <p:tmpl lvl="1">
            <p:tnLst>
              <p:par>
                <p:cTn presetID="3" presetClass="emph" presetSubtype="2" fill="hold" nodeType="withEffect">
                  <p:stCondLst>
                    <p:cond delay="0"/>
                  </p:stCondLst>
                  <p:childTnLst>
                    <p:animClr clrSpc="rgb" dir="cw">
                      <p:cBhvr override="childStyle">
                        <p:cTn dur="500" fill="hold"/>
                        <p:tgtEl>
                          <p:spTgt spid="79"/>
                        </p:tgtEl>
                        <p:attrNameLst>
                          <p:attrName>style.color</p:attrName>
                        </p:attrNameLst>
                      </p:cBhvr>
                      <p:to>
                        <a:srgbClr val="050505"/>
                      </p:to>
                    </p:animClr>
                  </p:childTnLst>
                </p:cTn>
              </p:par>
            </p:tnLst>
          </p:tmpl>
        </p:tmplLst>
      </p:bldP>
      <p:bldP spid="82" grpId="0" build="p">
        <p:tmplLst>
          <p:tmpl lvl="1">
            <p:tnLst>
              <p:par>
                <p:cTn presetID="3" presetClass="emph" presetSubtype="2" fill="hold" nodeType="withEffect">
                  <p:stCondLst>
                    <p:cond delay="0"/>
                  </p:stCondLst>
                  <p:childTnLst>
                    <p:animClr clrSpc="rgb" dir="cw">
                      <p:cBhvr override="childStyle">
                        <p:cTn dur="500" fill="hold"/>
                        <p:tgtEl>
                          <p:spTgt spid="82"/>
                        </p:tgtEl>
                        <p:attrNameLst>
                          <p:attrName>style.color</p:attrName>
                        </p:attrNameLst>
                      </p:cBhvr>
                      <p:to>
                        <a:srgbClr val="050505"/>
                      </p:to>
                    </p:animClr>
                  </p:childTnLst>
                </p:cTn>
              </p:par>
            </p:tnLst>
          </p:tmpl>
        </p:tmplLst>
      </p:bldP>
      <p:bldP spid="83" grpId="0" build="p">
        <p:tmplLst>
          <p:tmpl lvl="1">
            <p:tnLst>
              <p:par>
                <p:cTn presetID="3" presetClass="emph" presetSubtype="2" fill="hold" nodeType="withEffect">
                  <p:stCondLst>
                    <p:cond delay="0"/>
                  </p:stCondLst>
                  <p:childTnLst>
                    <p:animClr clrSpc="rgb" dir="cw">
                      <p:cBhvr override="childStyle">
                        <p:cTn dur="500" fill="hold"/>
                        <p:tgtEl>
                          <p:spTgt spid="83"/>
                        </p:tgtEl>
                        <p:attrNameLst>
                          <p:attrName>style.color</p:attrName>
                        </p:attrNameLst>
                      </p:cBhvr>
                      <p:to>
                        <a:srgbClr val="050505"/>
                      </p:to>
                    </p:animClr>
                  </p:childTnLst>
                </p:cTn>
              </p:par>
            </p:tnLst>
          </p:tmpl>
        </p:tmplLst>
      </p:bldP>
      <p:bldP spid="84" grpId="0" build="p">
        <p:tmplLst>
          <p:tmpl lvl="1">
            <p:tnLst>
              <p:par>
                <p:cTn presetID="3" presetClass="emph" presetSubtype="2" fill="hold" nodeType="withEffect">
                  <p:stCondLst>
                    <p:cond delay="0"/>
                  </p:stCondLst>
                  <p:childTnLst>
                    <p:animClr clrSpc="rgb" dir="cw">
                      <p:cBhvr override="childStyle">
                        <p:cTn dur="500" fill="hold"/>
                        <p:tgtEl>
                          <p:spTgt spid="84"/>
                        </p:tgtEl>
                        <p:attrNameLst>
                          <p:attrName>style.color</p:attrName>
                        </p:attrNameLst>
                      </p:cBhvr>
                      <p:to>
                        <a:srgbClr val="050505"/>
                      </p:to>
                    </p:animClr>
                  </p:childTnLst>
                </p:cTn>
              </p:par>
            </p:tnLst>
          </p:tmpl>
        </p:tmplLst>
      </p:bldP>
      <p:bldP spid="85" grpId="0" build="p">
        <p:tmplLst>
          <p:tmpl lvl="1">
            <p:tnLst>
              <p:par>
                <p:cTn presetID="3" presetClass="emph" presetSubtype="2" fill="hold" nodeType="withEffect">
                  <p:stCondLst>
                    <p:cond delay="0"/>
                  </p:stCondLst>
                  <p:childTnLst>
                    <p:animClr clrSpc="rgb" dir="cw">
                      <p:cBhvr override="childStyle">
                        <p:cTn dur="500" fill="hold"/>
                        <p:tgtEl>
                          <p:spTgt spid="85"/>
                        </p:tgtEl>
                        <p:attrNameLst>
                          <p:attrName>style.color</p:attrName>
                        </p:attrNameLst>
                      </p:cBhvr>
                      <p:to>
                        <a:srgbClr val="050505"/>
                      </p:to>
                    </p:animClr>
                  </p:childTnLst>
                </p:cTn>
              </p:par>
            </p:tnLst>
          </p:tmpl>
        </p:tmplLst>
      </p:bldP>
      <p:bldP spid="86" grpId="0" build="p">
        <p:tmplLst>
          <p:tmpl lvl="1">
            <p:tnLst>
              <p:par>
                <p:cTn presetID="3" presetClass="emph" presetSubtype="2" fill="hold" nodeType="withEffect">
                  <p:stCondLst>
                    <p:cond delay="0"/>
                  </p:stCondLst>
                  <p:childTnLst>
                    <p:animClr clrSpc="rgb" dir="cw">
                      <p:cBhvr override="childStyle">
                        <p:cTn dur="500" fill="hold"/>
                        <p:tgtEl>
                          <p:spTgt spid="86"/>
                        </p:tgtEl>
                        <p:attrNameLst>
                          <p:attrName>style.color</p:attrName>
                        </p:attrNameLst>
                      </p:cBhvr>
                      <p:to>
                        <a:srgbClr val="050505"/>
                      </p:to>
                    </p:animClr>
                  </p:childTnLst>
                </p:cTn>
              </p:par>
            </p:tnLst>
          </p:tmpl>
        </p:tmplLst>
      </p:bldP>
      <p:bldP spid="87" grpId="0" build="p">
        <p:tmplLst>
          <p:tmpl lvl="1">
            <p:tnLst>
              <p:par>
                <p:cTn presetID="3" presetClass="emph" presetSubtype="2" fill="hold" nodeType="withEffect">
                  <p:stCondLst>
                    <p:cond delay="0"/>
                  </p:stCondLst>
                  <p:childTnLst>
                    <p:animClr clrSpc="rgb" dir="cw">
                      <p:cBhvr override="childStyle">
                        <p:cTn dur="500" fill="hold"/>
                        <p:tgtEl>
                          <p:spTgt spid="87"/>
                        </p:tgtEl>
                        <p:attrNameLst>
                          <p:attrName>style.color</p:attrName>
                        </p:attrNameLst>
                      </p:cBhvr>
                      <p:to>
                        <a:srgbClr val="050505"/>
                      </p:to>
                    </p:animClr>
                  </p:childTnLst>
                </p:cTn>
              </p:par>
            </p:tnLst>
          </p:tmpl>
        </p:tmplLst>
      </p:bldP>
      <p:bldP spid="88" grpId="0" build="p">
        <p:tmplLst>
          <p:tmpl lvl="1">
            <p:tnLst>
              <p:par>
                <p:cTn presetID="3" presetClass="emph" presetSubtype="2" fill="hold" nodeType="withEffect">
                  <p:stCondLst>
                    <p:cond delay="0"/>
                  </p:stCondLst>
                  <p:childTnLst>
                    <p:animClr clrSpc="rgb" dir="cw">
                      <p:cBhvr override="childStyle">
                        <p:cTn dur="500" fill="hold"/>
                        <p:tgtEl>
                          <p:spTgt spid="88"/>
                        </p:tgtEl>
                        <p:attrNameLst>
                          <p:attrName>style.color</p:attrName>
                        </p:attrNameLst>
                      </p:cBhvr>
                      <p:to>
                        <a:srgbClr val="050505"/>
                      </p:to>
                    </p:animClr>
                  </p:childTnLst>
                </p:cTn>
              </p:par>
            </p:tnLst>
          </p:tmpl>
        </p:tmplLst>
      </p:bldP>
      <p:bldP spid="90" grpId="0" build="p">
        <p:tmplLst>
          <p:tmpl lvl="1">
            <p:tnLst>
              <p:par>
                <p:cTn presetID="3" presetClass="emph" presetSubtype="2" fill="hold" nodeType="withEffect">
                  <p:stCondLst>
                    <p:cond delay="0"/>
                  </p:stCondLst>
                  <p:childTnLst>
                    <p:animClr clrSpc="rgb" dir="cw">
                      <p:cBhvr override="childStyle">
                        <p:cTn dur="500" fill="hold"/>
                        <p:tgtEl>
                          <p:spTgt spid="90"/>
                        </p:tgtEl>
                        <p:attrNameLst>
                          <p:attrName>style.color</p:attrName>
                        </p:attrNameLst>
                      </p:cBhvr>
                      <p:to>
                        <a:srgbClr val="050505"/>
                      </p:to>
                    </p:animClr>
                  </p:childTnLst>
                </p:cTn>
              </p:par>
            </p:tnLst>
          </p:tmpl>
        </p:tmplLst>
      </p:bldP>
      <p:bldP spid="134" grpId="0" build="p">
        <p:tmplLst>
          <p:tmpl lvl="1">
            <p:tnLst>
              <p:par>
                <p:cTn presetID="3" presetClass="emph" presetSubtype="2" fill="hold" nodeType="withEffect">
                  <p:stCondLst>
                    <p:cond delay="0"/>
                  </p:stCondLst>
                  <p:childTnLst>
                    <p:animClr clrSpc="rgb" dir="cw">
                      <p:cBhvr override="childStyle">
                        <p:cTn dur="500" fill="hold"/>
                        <p:tgtEl>
                          <p:spTgt spid="134"/>
                        </p:tgtEl>
                        <p:attrNameLst>
                          <p:attrName>style.color</p:attrName>
                        </p:attrNameLst>
                      </p:cBhvr>
                      <p:to>
                        <a:srgbClr val="050505"/>
                      </p:to>
                    </p:animClr>
                  </p:childTnLst>
                </p:cTn>
              </p:par>
            </p:tnLst>
          </p:tmpl>
        </p:tmplLst>
      </p:bldP>
      <p:bldP spid="135" grpId="0" build="p">
        <p:tmplLst>
          <p:tmpl lvl="1">
            <p:tnLst>
              <p:par>
                <p:cTn presetID="3" presetClass="emph" presetSubtype="2" fill="hold" nodeType="withEffect">
                  <p:stCondLst>
                    <p:cond delay="0"/>
                  </p:stCondLst>
                  <p:childTnLst>
                    <p:animClr clrSpc="rgb" dir="cw">
                      <p:cBhvr override="childStyle">
                        <p:cTn dur="500" fill="hold"/>
                        <p:tgtEl>
                          <p:spTgt spid="135"/>
                        </p:tgtEl>
                        <p:attrNameLst>
                          <p:attrName>style.color</p:attrName>
                        </p:attrNameLst>
                      </p:cBhvr>
                      <p:to>
                        <a:srgbClr val="050505"/>
                      </p:to>
                    </p:animClr>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Steps to Success Diagram">
    <p:spTree>
      <p:nvGrpSpPr>
        <p:cNvPr id="1" name=""/>
        <p:cNvGrpSpPr/>
        <p:nvPr/>
      </p:nvGrpSpPr>
      <p:grpSpPr>
        <a:xfrm>
          <a:off x="0" y="0"/>
          <a:ext cx="0" cy="0"/>
          <a:chOff x="0" y="0"/>
          <a:chExt cx="0" cy="0"/>
        </a:xfrm>
      </p:grpSpPr>
      <p:sp>
        <p:nvSpPr>
          <p:cNvPr id="6" name="Rectangle 5"/>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dirty="0"/>
          </a:p>
        </p:txBody>
      </p:sp>
      <p:grpSp>
        <p:nvGrpSpPr>
          <p:cNvPr id="20" name="Group 19"/>
          <p:cNvGrpSpPr/>
          <p:nvPr>
            <p:custDataLst>
              <p:tags r:id="rId3"/>
            </p:custDataLst>
          </p:nvPr>
        </p:nvGrpSpPr>
        <p:grpSpPr>
          <a:xfrm>
            <a:off x="910749" y="1779310"/>
            <a:ext cx="11473217" cy="4543842"/>
            <a:chOff x="107504" y="1526338"/>
            <a:chExt cx="8884096" cy="4710975"/>
          </a:xfrm>
        </p:grpSpPr>
        <p:graphicFrame>
          <p:nvGraphicFramePr>
            <p:cNvPr id="21" name="Diagram 20"/>
            <p:cNvGraphicFramePr/>
            <p:nvPr>
              <p:extLst>
                <p:ext uri="{D42A27DB-BD31-4B8C-83A1-F6EECF244321}">
                  <p14:modId xmlns:p14="http://schemas.microsoft.com/office/powerpoint/2010/main" val="909779145"/>
                </p:ext>
              </p:extLst>
            </p:nvPr>
          </p:nvGraphicFramePr>
          <p:xfrm>
            <a:off x="107504" y="2631990"/>
            <a:ext cx="8884096" cy="3605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Freeform 21"/>
            <p:cNvSpPr>
              <a:spLocks/>
            </p:cNvSpPr>
            <p:nvPr/>
          </p:nvSpPr>
          <p:spPr bwMode="auto">
            <a:xfrm>
              <a:off x="6576298" y="1526338"/>
              <a:ext cx="373450" cy="1116238"/>
            </a:xfrm>
            <a:custGeom>
              <a:avLst/>
              <a:gdLst/>
              <a:ahLst/>
              <a:cxnLst>
                <a:cxn ang="0">
                  <a:pos x="83" y="152"/>
                </a:cxn>
                <a:cxn ang="0">
                  <a:pos x="72" y="137"/>
                </a:cxn>
                <a:cxn ang="0">
                  <a:pos x="69" y="106"/>
                </a:cxn>
                <a:cxn ang="0">
                  <a:pos x="60" y="72"/>
                </a:cxn>
                <a:cxn ang="0">
                  <a:pos x="43" y="39"/>
                </a:cxn>
                <a:cxn ang="0">
                  <a:pos x="37" y="12"/>
                </a:cxn>
                <a:cxn ang="0">
                  <a:pos x="29" y="0"/>
                </a:cxn>
                <a:cxn ang="0">
                  <a:pos x="21" y="26"/>
                </a:cxn>
                <a:cxn ang="0">
                  <a:pos x="25" y="52"/>
                </a:cxn>
                <a:cxn ang="0">
                  <a:pos x="37" y="96"/>
                </a:cxn>
                <a:cxn ang="0">
                  <a:pos x="30" y="122"/>
                </a:cxn>
                <a:cxn ang="0">
                  <a:pos x="20" y="156"/>
                </a:cxn>
                <a:cxn ang="0">
                  <a:pos x="21" y="227"/>
                </a:cxn>
                <a:cxn ang="0">
                  <a:pos x="9" y="270"/>
                </a:cxn>
                <a:cxn ang="0">
                  <a:pos x="32" y="334"/>
                </a:cxn>
                <a:cxn ang="0">
                  <a:pos x="30" y="427"/>
                </a:cxn>
                <a:cxn ang="0">
                  <a:pos x="15" y="475"/>
                </a:cxn>
                <a:cxn ang="0">
                  <a:pos x="12" y="525"/>
                </a:cxn>
                <a:cxn ang="0">
                  <a:pos x="59" y="597"/>
                </a:cxn>
                <a:cxn ang="0">
                  <a:pos x="63" y="683"/>
                </a:cxn>
                <a:cxn ang="0">
                  <a:pos x="70" y="733"/>
                </a:cxn>
                <a:cxn ang="0">
                  <a:pos x="65" y="831"/>
                </a:cxn>
                <a:cxn ang="0">
                  <a:pos x="69" y="874"/>
                </a:cxn>
                <a:cxn ang="0">
                  <a:pos x="61" y="915"/>
                </a:cxn>
                <a:cxn ang="0">
                  <a:pos x="61" y="935"/>
                </a:cxn>
                <a:cxn ang="0">
                  <a:pos x="82" y="948"/>
                </a:cxn>
                <a:cxn ang="0">
                  <a:pos x="118" y="960"/>
                </a:cxn>
                <a:cxn ang="0">
                  <a:pos x="158" y="942"/>
                </a:cxn>
                <a:cxn ang="0">
                  <a:pos x="209" y="930"/>
                </a:cxn>
                <a:cxn ang="0">
                  <a:pos x="166" y="911"/>
                </a:cxn>
                <a:cxn ang="0">
                  <a:pos x="166" y="884"/>
                </a:cxn>
                <a:cxn ang="0">
                  <a:pos x="205" y="693"/>
                </a:cxn>
                <a:cxn ang="0">
                  <a:pos x="206" y="532"/>
                </a:cxn>
                <a:cxn ang="0">
                  <a:pos x="261" y="541"/>
                </a:cxn>
                <a:cxn ang="0">
                  <a:pos x="247" y="481"/>
                </a:cxn>
                <a:cxn ang="0">
                  <a:pos x="222" y="395"/>
                </a:cxn>
                <a:cxn ang="0">
                  <a:pos x="196" y="310"/>
                </a:cxn>
                <a:cxn ang="0">
                  <a:pos x="241" y="268"/>
                </a:cxn>
                <a:cxn ang="0">
                  <a:pos x="284" y="209"/>
                </a:cxn>
                <a:cxn ang="0">
                  <a:pos x="302" y="183"/>
                </a:cxn>
                <a:cxn ang="0">
                  <a:pos x="299" y="167"/>
                </a:cxn>
                <a:cxn ang="0">
                  <a:pos x="310" y="139"/>
                </a:cxn>
                <a:cxn ang="0">
                  <a:pos x="337" y="95"/>
                </a:cxn>
                <a:cxn ang="0">
                  <a:pos x="342" y="69"/>
                </a:cxn>
                <a:cxn ang="0">
                  <a:pos x="346" y="55"/>
                </a:cxn>
                <a:cxn ang="0">
                  <a:pos x="331" y="58"/>
                </a:cxn>
                <a:cxn ang="0">
                  <a:pos x="321" y="75"/>
                </a:cxn>
                <a:cxn ang="0">
                  <a:pos x="319" y="54"/>
                </a:cxn>
                <a:cxn ang="0">
                  <a:pos x="306" y="82"/>
                </a:cxn>
                <a:cxn ang="0">
                  <a:pos x="287" y="74"/>
                </a:cxn>
                <a:cxn ang="0">
                  <a:pos x="284" y="84"/>
                </a:cxn>
                <a:cxn ang="0">
                  <a:pos x="290" y="109"/>
                </a:cxn>
                <a:cxn ang="0">
                  <a:pos x="284" y="132"/>
                </a:cxn>
                <a:cxn ang="0">
                  <a:pos x="269" y="155"/>
                </a:cxn>
                <a:cxn ang="0">
                  <a:pos x="248" y="177"/>
                </a:cxn>
                <a:cxn ang="0">
                  <a:pos x="232" y="195"/>
                </a:cxn>
                <a:cxn ang="0">
                  <a:pos x="207" y="226"/>
                </a:cxn>
                <a:cxn ang="0">
                  <a:pos x="175" y="254"/>
                </a:cxn>
                <a:cxn ang="0">
                  <a:pos x="168" y="229"/>
                </a:cxn>
                <a:cxn ang="0">
                  <a:pos x="169" y="192"/>
                </a:cxn>
                <a:cxn ang="0">
                  <a:pos x="151" y="157"/>
                </a:cxn>
                <a:cxn ang="0">
                  <a:pos x="150" y="148"/>
                </a:cxn>
                <a:cxn ang="0">
                  <a:pos x="141" y="139"/>
                </a:cxn>
              </a:cxnLst>
              <a:rect l="0" t="0" r="r" b="b"/>
              <a:pathLst>
                <a:path w="351" h="961">
                  <a:moveTo>
                    <a:pt x="113" y="140"/>
                  </a:moveTo>
                  <a:cubicBezTo>
                    <a:pt x="103" y="142"/>
                    <a:pt x="92" y="146"/>
                    <a:pt x="91" y="147"/>
                  </a:cubicBezTo>
                  <a:cubicBezTo>
                    <a:pt x="90" y="147"/>
                    <a:pt x="85" y="150"/>
                    <a:pt x="84" y="151"/>
                  </a:cubicBezTo>
                  <a:cubicBezTo>
                    <a:pt x="84" y="151"/>
                    <a:pt x="83" y="152"/>
                    <a:pt x="83" y="152"/>
                  </a:cubicBezTo>
                  <a:cubicBezTo>
                    <a:pt x="82" y="153"/>
                    <a:pt x="77" y="160"/>
                    <a:pt x="75" y="161"/>
                  </a:cubicBezTo>
                  <a:cubicBezTo>
                    <a:pt x="75" y="161"/>
                    <a:pt x="74" y="160"/>
                    <a:pt x="74" y="161"/>
                  </a:cubicBezTo>
                  <a:cubicBezTo>
                    <a:pt x="73" y="158"/>
                    <a:pt x="73" y="154"/>
                    <a:pt x="73" y="151"/>
                  </a:cubicBezTo>
                  <a:cubicBezTo>
                    <a:pt x="73" y="145"/>
                    <a:pt x="73" y="140"/>
                    <a:pt x="72" y="137"/>
                  </a:cubicBezTo>
                  <a:cubicBezTo>
                    <a:pt x="71" y="135"/>
                    <a:pt x="69" y="134"/>
                    <a:pt x="67" y="134"/>
                  </a:cubicBezTo>
                  <a:cubicBezTo>
                    <a:pt x="68" y="128"/>
                    <a:pt x="70" y="121"/>
                    <a:pt x="71" y="116"/>
                  </a:cubicBezTo>
                  <a:cubicBezTo>
                    <a:pt x="71" y="114"/>
                    <a:pt x="72" y="111"/>
                    <a:pt x="72" y="110"/>
                  </a:cubicBezTo>
                  <a:cubicBezTo>
                    <a:pt x="72" y="108"/>
                    <a:pt x="70" y="107"/>
                    <a:pt x="69" y="106"/>
                  </a:cubicBezTo>
                  <a:cubicBezTo>
                    <a:pt x="67" y="105"/>
                    <a:pt x="66" y="104"/>
                    <a:pt x="65" y="103"/>
                  </a:cubicBezTo>
                  <a:cubicBezTo>
                    <a:pt x="65" y="101"/>
                    <a:pt x="63" y="99"/>
                    <a:pt x="60" y="99"/>
                  </a:cubicBezTo>
                  <a:cubicBezTo>
                    <a:pt x="59" y="93"/>
                    <a:pt x="62" y="89"/>
                    <a:pt x="63" y="85"/>
                  </a:cubicBezTo>
                  <a:cubicBezTo>
                    <a:pt x="63" y="79"/>
                    <a:pt x="61" y="77"/>
                    <a:pt x="60" y="72"/>
                  </a:cubicBezTo>
                  <a:cubicBezTo>
                    <a:pt x="60" y="71"/>
                    <a:pt x="59" y="71"/>
                    <a:pt x="59" y="70"/>
                  </a:cubicBezTo>
                  <a:cubicBezTo>
                    <a:pt x="57" y="65"/>
                    <a:pt x="55" y="61"/>
                    <a:pt x="52" y="57"/>
                  </a:cubicBezTo>
                  <a:cubicBezTo>
                    <a:pt x="51" y="55"/>
                    <a:pt x="49" y="52"/>
                    <a:pt x="48" y="50"/>
                  </a:cubicBezTo>
                  <a:cubicBezTo>
                    <a:pt x="45" y="47"/>
                    <a:pt x="44" y="44"/>
                    <a:pt x="43" y="39"/>
                  </a:cubicBezTo>
                  <a:cubicBezTo>
                    <a:pt x="42" y="37"/>
                    <a:pt x="42" y="35"/>
                    <a:pt x="42" y="33"/>
                  </a:cubicBezTo>
                  <a:cubicBezTo>
                    <a:pt x="42" y="30"/>
                    <a:pt x="42" y="28"/>
                    <a:pt x="41" y="26"/>
                  </a:cubicBezTo>
                  <a:cubicBezTo>
                    <a:pt x="40" y="24"/>
                    <a:pt x="39" y="23"/>
                    <a:pt x="37" y="22"/>
                  </a:cubicBezTo>
                  <a:cubicBezTo>
                    <a:pt x="36" y="19"/>
                    <a:pt x="37" y="15"/>
                    <a:pt x="37" y="12"/>
                  </a:cubicBezTo>
                  <a:cubicBezTo>
                    <a:pt x="36" y="10"/>
                    <a:pt x="35" y="9"/>
                    <a:pt x="34" y="7"/>
                  </a:cubicBezTo>
                  <a:cubicBezTo>
                    <a:pt x="34" y="5"/>
                    <a:pt x="34" y="4"/>
                    <a:pt x="33" y="3"/>
                  </a:cubicBezTo>
                  <a:cubicBezTo>
                    <a:pt x="32" y="1"/>
                    <a:pt x="31" y="1"/>
                    <a:pt x="30" y="0"/>
                  </a:cubicBezTo>
                  <a:cubicBezTo>
                    <a:pt x="30" y="0"/>
                    <a:pt x="29" y="0"/>
                    <a:pt x="29" y="0"/>
                  </a:cubicBezTo>
                  <a:cubicBezTo>
                    <a:pt x="26" y="1"/>
                    <a:pt x="26" y="4"/>
                    <a:pt x="27" y="6"/>
                  </a:cubicBezTo>
                  <a:cubicBezTo>
                    <a:pt x="25" y="6"/>
                    <a:pt x="24" y="6"/>
                    <a:pt x="23" y="7"/>
                  </a:cubicBezTo>
                  <a:cubicBezTo>
                    <a:pt x="22" y="8"/>
                    <a:pt x="23" y="9"/>
                    <a:pt x="22" y="11"/>
                  </a:cubicBezTo>
                  <a:cubicBezTo>
                    <a:pt x="22" y="16"/>
                    <a:pt x="22" y="22"/>
                    <a:pt x="21" y="26"/>
                  </a:cubicBezTo>
                  <a:cubicBezTo>
                    <a:pt x="21" y="27"/>
                    <a:pt x="21" y="29"/>
                    <a:pt x="21" y="30"/>
                  </a:cubicBezTo>
                  <a:cubicBezTo>
                    <a:pt x="21" y="31"/>
                    <a:pt x="21" y="33"/>
                    <a:pt x="22" y="35"/>
                  </a:cubicBezTo>
                  <a:cubicBezTo>
                    <a:pt x="22" y="39"/>
                    <a:pt x="23" y="42"/>
                    <a:pt x="24" y="46"/>
                  </a:cubicBezTo>
                  <a:cubicBezTo>
                    <a:pt x="25" y="48"/>
                    <a:pt x="25" y="50"/>
                    <a:pt x="25" y="52"/>
                  </a:cubicBezTo>
                  <a:cubicBezTo>
                    <a:pt x="26" y="57"/>
                    <a:pt x="29" y="63"/>
                    <a:pt x="31" y="68"/>
                  </a:cubicBezTo>
                  <a:cubicBezTo>
                    <a:pt x="33" y="70"/>
                    <a:pt x="34" y="73"/>
                    <a:pt x="35" y="76"/>
                  </a:cubicBezTo>
                  <a:cubicBezTo>
                    <a:pt x="36" y="79"/>
                    <a:pt x="37" y="82"/>
                    <a:pt x="38" y="84"/>
                  </a:cubicBezTo>
                  <a:cubicBezTo>
                    <a:pt x="38" y="88"/>
                    <a:pt x="37" y="92"/>
                    <a:pt x="37" y="96"/>
                  </a:cubicBezTo>
                  <a:cubicBezTo>
                    <a:pt x="37" y="96"/>
                    <a:pt x="36" y="97"/>
                    <a:pt x="35" y="97"/>
                  </a:cubicBezTo>
                  <a:cubicBezTo>
                    <a:pt x="34" y="98"/>
                    <a:pt x="34" y="98"/>
                    <a:pt x="33" y="100"/>
                  </a:cubicBezTo>
                  <a:cubicBezTo>
                    <a:pt x="31" y="100"/>
                    <a:pt x="31" y="102"/>
                    <a:pt x="31" y="104"/>
                  </a:cubicBezTo>
                  <a:cubicBezTo>
                    <a:pt x="30" y="111"/>
                    <a:pt x="30" y="116"/>
                    <a:pt x="30" y="122"/>
                  </a:cubicBezTo>
                  <a:cubicBezTo>
                    <a:pt x="30" y="125"/>
                    <a:pt x="30" y="128"/>
                    <a:pt x="29" y="130"/>
                  </a:cubicBezTo>
                  <a:cubicBezTo>
                    <a:pt x="28" y="131"/>
                    <a:pt x="26" y="131"/>
                    <a:pt x="25" y="132"/>
                  </a:cubicBezTo>
                  <a:cubicBezTo>
                    <a:pt x="22" y="134"/>
                    <a:pt x="22" y="136"/>
                    <a:pt x="21" y="140"/>
                  </a:cubicBezTo>
                  <a:cubicBezTo>
                    <a:pt x="20" y="146"/>
                    <a:pt x="20" y="150"/>
                    <a:pt x="20" y="156"/>
                  </a:cubicBezTo>
                  <a:cubicBezTo>
                    <a:pt x="20" y="167"/>
                    <a:pt x="21" y="177"/>
                    <a:pt x="20" y="188"/>
                  </a:cubicBezTo>
                  <a:cubicBezTo>
                    <a:pt x="20" y="195"/>
                    <a:pt x="20" y="202"/>
                    <a:pt x="19" y="209"/>
                  </a:cubicBezTo>
                  <a:cubicBezTo>
                    <a:pt x="19" y="214"/>
                    <a:pt x="19" y="218"/>
                    <a:pt x="20" y="223"/>
                  </a:cubicBezTo>
                  <a:cubicBezTo>
                    <a:pt x="20" y="225"/>
                    <a:pt x="21" y="226"/>
                    <a:pt x="21" y="227"/>
                  </a:cubicBezTo>
                  <a:cubicBezTo>
                    <a:pt x="21" y="230"/>
                    <a:pt x="21" y="232"/>
                    <a:pt x="20" y="234"/>
                  </a:cubicBezTo>
                  <a:cubicBezTo>
                    <a:pt x="19" y="238"/>
                    <a:pt x="17" y="241"/>
                    <a:pt x="15" y="245"/>
                  </a:cubicBezTo>
                  <a:cubicBezTo>
                    <a:pt x="13" y="248"/>
                    <a:pt x="12" y="252"/>
                    <a:pt x="11" y="256"/>
                  </a:cubicBezTo>
                  <a:cubicBezTo>
                    <a:pt x="9" y="260"/>
                    <a:pt x="8" y="265"/>
                    <a:pt x="9" y="270"/>
                  </a:cubicBezTo>
                  <a:cubicBezTo>
                    <a:pt x="9" y="274"/>
                    <a:pt x="10" y="279"/>
                    <a:pt x="12" y="283"/>
                  </a:cubicBezTo>
                  <a:cubicBezTo>
                    <a:pt x="13" y="286"/>
                    <a:pt x="15" y="289"/>
                    <a:pt x="17" y="293"/>
                  </a:cubicBezTo>
                  <a:cubicBezTo>
                    <a:pt x="22" y="303"/>
                    <a:pt x="28" y="314"/>
                    <a:pt x="31" y="327"/>
                  </a:cubicBezTo>
                  <a:cubicBezTo>
                    <a:pt x="31" y="329"/>
                    <a:pt x="32" y="331"/>
                    <a:pt x="32" y="334"/>
                  </a:cubicBezTo>
                  <a:cubicBezTo>
                    <a:pt x="33" y="340"/>
                    <a:pt x="35" y="346"/>
                    <a:pt x="37" y="353"/>
                  </a:cubicBezTo>
                  <a:cubicBezTo>
                    <a:pt x="39" y="361"/>
                    <a:pt x="42" y="369"/>
                    <a:pt x="42" y="379"/>
                  </a:cubicBezTo>
                  <a:cubicBezTo>
                    <a:pt x="42" y="389"/>
                    <a:pt x="41" y="398"/>
                    <a:pt x="38" y="407"/>
                  </a:cubicBezTo>
                  <a:cubicBezTo>
                    <a:pt x="36" y="413"/>
                    <a:pt x="33" y="421"/>
                    <a:pt x="30" y="427"/>
                  </a:cubicBezTo>
                  <a:cubicBezTo>
                    <a:pt x="30" y="428"/>
                    <a:pt x="29" y="429"/>
                    <a:pt x="29" y="430"/>
                  </a:cubicBezTo>
                  <a:cubicBezTo>
                    <a:pt x="29" y="431"/>
                    <a:pt x="30" y="431"/>
                    <a:pt x="30" y="432"/>
                  </a:cubicBezTo>
                  <a:cubicBezTo>
                    <a:pt x="27" y="439"/>
                    <a:pt x="25" y="446"/>
                    <a:pt x="22" y="454"/>
                  </a:cubicBezTo>
                  <a:cubicBezTo>
                    <a:pt x="20" y="461"/>
                    <a:pt x="17" y="468"/>
                    <a:pt x="15" y="475"/>
                  </a:cubicBezTo>
                  <a:cubicBezTo>
                    <a:pt x="13" y="483"/>
                    <a:pt x="10" y="489"/>
                    <a:pt x="7" y="497"/>
                  </a:cubicBezTo>
                  <a:cubicBezTo>
                    <a:pt x="6" y="500"/>
                    <a:pt x="5" y="504"/>
                    <a:pt x="4" y="508"/>
                  </a:cubicBezTo>
                  <a:cubicBezTo>
                    <a:pt x="2" y="511"/>
                    <a:pt x="1" y="515"/>
                    <a:pt x="0" y="519"/>
                  </a:cubicBezTo>
                  <a:cubicBezTo>
                    <a:pt x="4" y="521"/>
                    <a:pt x="8" y="523"/>
                    <a:pt x="12" y="525"/>
                  </a:cubicBezTo>
                  <a:cubicBezTo>
                    <a:pt x="25" y="531"/>
                    <a:pt x="38" y="536"/>
                    <a:pt x="52" y="541"/>
                  </a:cubicBezTo>
                  <a:cubicBezTo>
                    <a:pt x="52" y="545"/>
                    <a:pt x="53" y="548"/>
                    <a:pt x="53" y="552"/>
                  </a:cubicBezTo>
                  <a:cubicBezTo>
                    <a:pt x="53" y="556"/>
                    <a:pt x="53" y="560"/>
                    <a:pt x="54" y="563"/>
                  </a:cubicBezTo>
                  <a:cubicBezTo>
                    <a:pt x="55" y="575"/>
                    <a:pt x="57" y="586"/>
                    <a:pt x="59" y="597"/>
                  </a:cubicBezTo>
                  <a:cubicBezTo>
                    <a:pt x="60" y="601"/>
                    <a:pt x="60" y="604"/>
                    <a:pt x="60" y="609"/>
                  </a:cubicBezTo>
                  <a:cubicBezTo>
                    <a:pt x="59" y="617"/>
                    <a:pt x="60" y="625"/>
                    <a:pt x="60" y="634"/>
                  </a:cubicBezTo>
                  <a:cubicBezTo>
                    <a:pt x="60" y="643"/>
                    <a:pt x="60" y="651"/>
                    <a:pt x="61" y="659"/>
                  </a:cubicBezTo>
                  <a:cubicBezTo>
                    <a:pt x="61" y="667"/>
                    <a:pt x="62" y="675"/>
                    <a:pt x="63" y="683"/>
                  </a:cubicBezTo>
                  <a:cubicBezTo>
                    <a:pt x="63" y="690"/>
                    <a:pt x="64" y="698"/>
                    <a:pt x="65" y="705"/>
                  </a:cubicBezTo>
                  <a:cubicBezTo>
                    <a:pt x="66" y="710"/>
                    <a:pt x="68" y="715"/>
                    <a:pt x="70" y="720"/>
                  </a:cubicBezTo>
                  <a:cubicBezTo>
                    <a:pt x="70" y="722"/>
                    <a:pt x="71" y="723"/>
                    <a:pt x="71" y="725"/>
                  </a:cubicBezTo>
                  <a:cubicBezTo>
                    <a:pt x="72" y="727"/>
                    <a:pt x="70" y="730"/>
                    <a:pt x="70" y="733"/>
                  </a:cubicBezTo>
                  <a:cubicBezTo>
                    <a:pt x="68" y="740"/>
                    <a:pt x="67" y="750"/>
                    <a:pt x="66" y="757"/>
                  </a:cubicBezTo>
                  <a:cubicBezTo>
                    <a:pt x="66" y="763"/>
                    <a:pt x="65" y="769"/>
                    <a:pt x="65" y="775"/>
                  </a:cubicBezTo>
                  <a:cubicBezTo>
                    <a:pt x="64" y="781"/>
                    <a:pt x="65" y="787"/>
                    <a:pt x="65" y="794"/>
                  </a:cubicBezTo>
                  <a:cubicBezTo>
                    <a:pt x="65" y="806"/>
                    <a:pt x="65" y="819"/>
                    <a:pt x="65" y="831"/>
                  </a:cubicBezTo>
                  <a:cubicBezTo>
                    <a:pt x="66" y="841"/>
                    <a:pt x="65" y="850"/>
                    <a:pt x="68" y="856"/>
                  </a:cubicBezTo>
                  <a:cubicBezTo>
                    <a:pt x="69" y="858"/>
                    <a:pt x="71" y="861"/>
                    <a:pt x="71" y="862"/>
                  </a:cubicBezTo>
                  <a:cubicBezTo>
                    <a:pt x="72" y="864"/>
                    <a:pt x="70" y="866"/>
                    <a:pt x="70" y="868"/>
                  </a:cubicBezTo>
                  <a:cubicBezTo>
                    <a:pt x="69" y="870"/>
                    <a:pt x="69" y="872"/>
                    <a:pt x="69" y="874"/>
                  </a:cubicBezTo>
                  <a:cubicBezTo>
                    <a:pt x="67" y="878"/>
                    <a:pt x="67" y="882"/>
                    <a:pt x="66" y="886"/>
                  </a:cubicBezTo>
                  <a:cubicBezTo>
                    <a:pt x="66" y="890"/>
                    <a:pt x="63" y="894"/>
                    <a:pt x="63" y="898"/>
                  </a:cubicBezTo>
                  <a:cubicBezTo>
                    <a:pt x="63" y="899"/>
                    <a:pt x="63" y="901"/>
                    <a:pt x="63" y="902"/>
                  </a:cubicBezTo>
                  <a:cubicBezTo>
                    <a:pt x="63" y="907"/>
                    <a:pt x="61" y="911"/>
                    <a:pt x="61" y="915"/>
                  </a:cubicBezTo>
                  <a:cubicBezTo>
                    <a:pt x="61" y="918"/>
                    <a:pt x="61" y="921"/>
                    <a:pt x="62" y="924"/>
                  </a:cubicBezTo>
                  <a:cubicBezTo>
                    <a:pt x="62" y="925"/>
                    <a:pt x="61" y="926"/>
                    <a:pt x="60" y="927"/>
                  </a:cubicBezTo>
                  <a:cubicBezTo>
                    <a:pt x="60" y="928"/>
                    <a:pt x="61" y="929"/>
                    <a:pt x="61" y="931"/>
                  </a:cubicBezTo>
                  <a:cubicBezTo>
                    <a:pt x="61" y="932"/>
                    <a:pt x="61" y="934"/>
                    <a:pt x="61" y="935"/>
                  </a:cubicBezTo>
                  <a:cubicBezTo>
                    <a:pt x="61" y="938"/>
                    <a:pt x="60" y="942"/>
                    <a:pt x="61" y="944"/>
                  </a:cubicBezTo>
                  <a:cubicBezTo>
                    <a:pt x="62" y="946"/>
                    <a:pt x="65" y="946"/>
                    <a:pt x="68" y="947"/>
                  </a:cubicBezTo>
                  <a:cubicBezTo>
                    <a:pt x="70" y="948"/>
                    <a:pt x="73" y="949"/>
                    <a:pt x="75" y="949"/>
                  </a:cubicBezTo>
                  <a:cubicBezTo>
                    <a:pt x="78" y="950"/>
                    <a:pt x="80" y="947"/>
                    <a:pt x="82" y="948"/>
                  </a:cubicBezTo>
                  <a:cubicBezTo>
                    <a:pt x="83" y="948"/>
                    <a:pt x="83" y="948"/>
                    <a:pt x="84" y="948"/>
                  </a:cubicBezTo>
                  <a:cubicBezTo>
                    <a:pt x="85" y="949"/>
                    <a:pt x="85" y="949"/>
                    <a:pt x="85" y="950"/>
                  </a:cubicBezTo>
                  <a:cubicBezTo>
                    <a:pt x="89" y="953"/>
                    <a:pt x="93" y="955"/>
                    <a:pt x="97" y="956"/>
                  </a:cubicBezTo>
                  <a:cubicBezTo>
                    <a:pt x="103" y="958"/>
                    <a:pt x="111" y="959"/>
                    <a:pt x="118" y="960"/>
                  </a:cubicBezTo>
                  <a:cubicBezTo>
                    <a:pt x="134" y="961"/>
                    <a:pt x="149" y="960"/>
                    <a:pt x="161" y="955"/>
                  </a:cubicBezTo>
                  <a:cubicBezTo>
                    <a:pt x="161" y="953"/>
                    <a:pt x="162" y="951"/>
                    <a:pt x="161" y="950"/>
                  </a:cubicBezTo>
                  <a:cubicBezTo>
                    <a:pt x="161" y="949"/>
                    <a:pt x="159" y="949"/>
                    <a:pt x="159" y="949"/>
                  </a:cubicBezTo>
                  <a:cubicBezTo>
                    <a:pt x="159" y="946"/>
                    <a:pt x="159" y="944"/>
                    <a:pt x="158" y="942"/>
                  </a:cubicBezTo>
                  <a:cubicBezTo>
                    <a:pt x="165" y="943"/>
                    <a:pt x="174" y="942"/>
                    <a:pt x="183" y="942"/>
                  </a:cubicBezTo>
                  <a:cubicBezTo>
                    <a:pt x="192" y="942"/>
                    <a:pt x="201" y="943"/>
                    <a:pt x="206" y="940"/>
                  </a:cubicBezTo>
                  <a:cubicBezTo>
                    <a:pt x="209" y="939"/>
                    <a:pt x="212" y="937"/>
                    <a:pt x="211" y="933"/>
                  </a:cubicBezTo>
                  <a:cubicBezTo>
                    <a:pt x="210" y="931"/>
                    <a:pt x="209" y="931"/>
                    <a:pt x="209" y="930"/>
                  </a:cubicBezTo>
                  <a:cubicBezTo>
                    <a:pt x="209" y="928"/>
                    <a:pt x="208" y="925"/>
                    <a:pt x="207" y="924"/>
                  </a:cubicBezTo>
                  <a:cubicBezTo>
                    <a:pt x="204" y="920"/>
                    <a:pt x="199" y="920"/>
                    <a:pt x="192" y="919"/>
                  </a:cubicBezTo>
                  <a:cubicBezTo>
                    <a:pt x="188" y="919"/>
                    <a:pt x="185" y="919"/>
                    <a:pt x="182" y="918"/>
                  </a:cubicBezTo>
                  <a:cubicBezTo>
                    <a:pt x="174" y="917"/>
                    <a:pt x="169" y="915"/>
                    <a:pt x="166" y="911"/>
                  </a:cubicBezTo>
                  <a:cubicBezTo>
                    <a:pt x="166" y="908"/>
                    <a:pt x="166" y="905"/>
                    <a:pt x="166" y="902"/>
                  </a:cubicBezTo>
                  <a:cubicBezTo>
                    <a:pt x="165" y="899"/>
                    <a:pt x="165" y="896"/>
                    <a:pt x="164" y="893"/>
                  </a:cubicBezTo>
                  <a:cubicBezTo>
                    <a:pt x="163" y="891"/>
                    <a:pt x="161" y="890"/>
                    <a:pt x="161" y="888"/>
                  </a:cubicBezTo>
                  <a:cubicBezTo>
                    <a:pt x="161" y="885"/>
                    <a:pt x="164" y="885"/>
                    <a:pt x="166" y="884"/>
                  </a:cubicBezTo>
                  <a:cubicBezTo>
                    <a:pt x="171" y="881"/>
                    <a:pt x="172" y="874"/>
                    <a:pt x="174" y="868"/>
                  </a:cubicBezTo>
                  <a:cubicBezTo>
                    <a:pt x="178" y="851"/>
                    <a:pt x="182" y="835"/>
                    <a:pt x="185" y="818"/>
                  </a:cubicBezTo>
                  <a:cubicBezTo>
                    <a:pt x="191" y="784"/>
                    <a:pt x="198" y="751"/>
                    <a:pt x="203" y="715"/>
                  </a:cubicBezTo>
                  <a:cubicBezTo>
                    <a:pt x="204" y="708"/>
                    <a:pt x="204" y="700"/>
                    <a:pt x="205" y="693"/>
                  </a:cubicBezTo>
                  <a:cubicBezTo>
                    <a:pt x="206" y="678"/>
                    <a:pt x="207" y="663"/>
                    <a:pt x="208" y="648"/>
                  </a:cubicBezTo>
                  <a:cubicBezTo>
                    <a:pt x="209" y="640"/>
                    <a:pt x="210" y="633"/>
                    <a:pt x="210" y="625"/>
                  </a:cubicBezTo>
                  <a:cubicBezTo>
                    <a:pt x="210" y="610"/>
                    <a:pt x="208" y="595"/>
                    <a:pt x="208" y="579"/>
                  </a:cubicBezTo>
                  <a:cubicBezTo>
                    <a:pt x="207" y="563"/>
                    <a:pt x="206" y="548"/>
                    <a:pt x="206" y="532"/>
                  </a:cubicBezTo>
                  <a:cubicBezTo>
                    <a:pt x="216" y="534"/>
                    <a:pt x="227" y="540"/>
                    <a:pt x="241" y="541"/>
                  </a:cubicBezTo>
                  <a:cubicBezTo>
                    <a:pt x="244" y="541"/>
                    <a:pt x="247" y="541"/>
                    <a:pt x="251" y="542"/>
                  </a:cubicBezTo>
                  <a:cubicBezTo>
                    <a:pt x="254" y="542"/>
                    <a:pt x="258" y="543"/>
                    <a:pt x="260" y="541"/>
                  </a:cubicBezTo>
                  <a:cubicBezTo>
                    <a:pt x="261" y="541"/>
                    <a:pt x="261" y="541"/>
                    <a:pt x="261" y="541"/>
                  </a:cubicBezTo>
                  <a:cubicBezTo>
                    <a:pt x="263" y="539"/>
                    <a:pt x="262" y="536"/>
                    <a:pt x="261" y="532"/>
                  </a:cubicBezTo>
                  <a:cubicBezTo>
                    <a:pt x="259" y="525"/>
                    <a:pt x="257" y="517"/>
                    <a:pt x="255" y="510"/>
                  </a:cubicBezTo>
                  <a:cubicBezTo>
                    <a:pt x="254" y="506"/>
                    <a:pt x="252" y="501"/>
                    <a:pt x="251" y="496"/>
                  </a:cubicBezTo>
                  <a:cubicBezTo>
                    <a:pt x="249" y="491"/>
                    <a:pt x="248" y="486"/>
                    <a:pt x="247" y="481"/>
                  </a:cubicBezTo>
                  <a:cubicBezTo>
                    <a:pt x="245" y="471"/>
                    <a:pt x="242" y="462"/>
                    <a:pt x="239" y="452"/>
                  </a:cubicBezTo>
                  <a:cubicBezTo>
                    <a:pt x="236" y="443"/>
                    <a:pt x="234" y="433"/>
                    <a:pt x="231" y="423"/>
                  </a:cubicBezTo>
                  <a:cubicBezTo>
                    <a:pt x="229" y="419"/>
                    <a:pt x="228" y="414"/>
                    <a:pt x="227" y="409"/>
                  </a:cubicBezTo>
                  <a:cubicBezTo>
                    <a:pt x="225" y="405"/>
                    <a:pt x="223" y="400"/>
                    <a:pt x="222" y="395"/>
                  </a:cubicBezTo>
                  <a:cubicBezTo>
                    <a:pt x="219" y="386"/>
                    <a:pt x="217" y="376"/>
                    <a:pt x="214" y="366"/>
                  </a:cubicBezTo>
                  <a:cubicBezTo>
                    <a:pt x="211" y="357"/>
                    <a:pt x="209" y="347"/>
                    <a:pt x="206" y="338"/>
                  </a:cubicBezTo>
                  <a:cubicBezTo>
                    <a:pt x="203" y="331"/>
                    <a:pt x="201" y="324"/>
                    <a:pt x="199" y="317"/>
                  </a:cubicBezTo>
                  <a:cubicBezTo>
                    <a:pt x="198" y="315"/>
                    <a:pt x="196" y="311"/>
                    <a:pt x="196" y="310"/>
                  </a:cubicBezTo>
                  <a:cubicBezTo>
                    <a:pt x="197" y="309"/>
                    <a:pt x="199" y="307"/>
                    <a:pt x="200" y="306"/>
                  </a:cubicBezTo>
                  <a:cubicBezTo>
                    <a:pt x="204" y="302"/>
                    <a:pt x="208" y="299"/>
                    <a:pt x="212" y="296"/>
                  </a:cubicBezTo>
                  <a:cubicBezTo>
                    <a:pt x="217" y="291"/>
                    <a:pt x="223" y="287"/>
                    <a:pt x="228" y="283"/>
                  </a:cubicBezTo>
                  <a:cubicBezTo>
                    <a:pt x="234" y="279"/>
                    <a:pt x="238" y="274"/>
                    <a:pt x="241" y="268"/>
                  </a:cubicBezTo>
                  <a:cubicBezTo>
                    <a:pt x="243" y="265"/>
                    <a:pt x="245" y="262"/>
                    <a:pt x="247" y="259"/>
                  </a:cubicBezTo>
                  <a:cubicBezTo>
                    <a:pt x="248" y="258"/>
                    <a:pt x="249" y="256"/>
                    <a:pt x="250" y="255"/>
                  </a:cubicBezTo>
                  <a:cubicBezTo>
                    <a:pt x="254" y="252"/>
                    <a:pt x="277" y="218"/>
                    <a:pt x="277" y="217"/>
                  </a:cubicBezTo>
                  <a:cubicBezTo>
                    <a:pt x="280" y="215"/>
                    <a:pt x="281" y="212"/>
                    <a:pt x="284" y="209"/>
                  </a:cubicBezTo>
                  <a:cubicBezTo>
                    <a:pt x="285" y="206"/>
                    <a:pt x="288" y="203"/>
                    <a:pt x="289" y="200"/>
                  </a:cubicBezTo>
                  <a:cubicBezTo>
                    <a:pt x="291" y="197"/>
                    <a:pt x="293" y="194"/>
                    <a:pt x="295" y="191"/>
                  </a:cubicBezTo>
                  <a:cubicBezTo>
                    <a:pt x="296" y="190"/>
                    <a:pt x="297" y="189"/>
                    <a:pt x="298" y="187"/>
                  </a:cubicBezTo>
                  <a:cubicBezTo>
                    <a:pt x="299" y="186"/>
                    <a:pt x="302" y="184"/>
                    <a:pt x="302" y="183"/>
                  </a:cubicBezTo>
                  <a:cubicBezTo>
                    <a:pt x="301" y="182"/>
                    <a:pt x="299" y="180"/>
                    <a:pt x="298" y="180"/>
                  </a:cubicBezTo>
                  <a:cubicBezTo>
                    <a:pt x="296" y="178"/>
                    <a:pt x="295" y="178"/>
                    <a:pt x="294" y="177"/>
                  </a:cubicBezTo>
                  <a:cubicBezTo>
                    <a:pt x="294" y="175"/>
                    <a:pt x="295" y="175"/>
                    <a:pt x="296" y="174"/>
                  </a:cubicBezTo>
                  <a:cubicBezTo>
                    <a:pt x="296" y="172"/>
                    <a:pt x="298" y="168"/>
                    <a:pt x="299" y="167"/>
                  </a:cubicBezTo>
                  <a:cubicBezTo>
                    <a:pt x="300" y="166"/>
                    <a:pt x="300" y="165"/>
                    <a:pt x="301" y="165"/>
                  </a:cubicBezTo>
                  <a:cubicBezTo>
                    <a:pt x="303" y="161"/>
                    <a:pt x="305" y="157"/>
                    <a:pt x="307" y="153"/>
                  </a:cubicBezTo>
                  <a:cubicBezTo>
                    <a:pt x="308" y="151"/>
                    <a:pt x="310" y="143"/>
                    <a:pt x="311" y="142"/>
                  </a:cubicBezTo>
                  <a:cubicBezTo>
                    <a:pt x="311" y="140"/>
                    <a:pt x="310" y="140"/>
                    <a:pt x="310" y="139"/>
                  </a:cubicBezTo>
                  <a:cubicBezTo>
                    <a:pt x="313" y="133"/>
                    <a:pt x="316" y="126"/>
                    <a:pt x="320" y="121"/>
                  </a:cubicBezTo>
                  <a:cubicBezTo>
                    <a:pt x="322" y="118"/>
                    <a:pt x="325" y="116"/>
                    <a:pt x="327" y="114"/>
                  </a:cubicBezTo>
                  <a:cubicBezTo>
                    <a:pt x="329" y="111"/>
                    <a:pt x="331" y="108"/>
                    <a:pt x="332" y="105"/>
                  </a:cubicBezTo>
                  <a:cubicBezTo>
                    <a:pt x="334" y="102"/>
                    <a:pt x="336" y="99"/>
                    <a:pt x="337" y="95"/>
                  </a:cubicBezTo>
                  <a:cubicBezTo>
                    <a:pt x="338" y="92"/>
                    <a:pt x="339" y="89"/>
                    <a:pt x="341" y="85"/>
                  </a:cubicBezTo>
                  <a:cubicBezTo>
                    <a:pt x="342" y="82"/>
                    <a:pt x="344" y="79"/>
                    <a:pt x="346" y="76"/>
                  </a:cubicBezTo>
                  <a:cubicBezTo>
                    <a:pt x="347" y="74"/>
                    <a:pt x="351" y="68"/>
                    <a:pt x="348" y="66"/>
                  </a:cubicBezTo>
                  <a:cubicBezTo>
                    <a:pt x="346" y="64"/>
                    <a:pt x="344" y="67"/>
                    <a:pt x="342" y="69"/>
                  </a:cubicBezTo>
                  <a:cubicBezTo>
                    <a:pt x="341" y="71"/>
                    <a:pt x="340" y="74"/>
                    <a:pt x="339" y="74"/>
                  </a:cubicBezTo>
                  <a:cubicBezTo>
                    <a:pt x="339" y="73"/>
                    <a:pt x="340" y="71"/>
                    <a:pt x="341" y="70"/>
                  </a:cubicBezTo>
                  <a:cubicBezTo>
                    <a:pt x="342" y="67"/>
                    <a:pt x="343" y="63"/>
                    <a:pt x="344" y="60"/>
                  </a:cubicBezTo>
                  <a:cubicBezTo>
                    <a:pt x="345" y="59"/>
                    <a:pt x="346" y="57"/>
                    <a:pt x="346" y="55"/>
                  </a:cubicBezTo>
                  <a:cubicBezTo>
                    <a:pt x="345" y="54"/>
                    <a:pt x="343" y="53"/>
                    <a:pt x="341" y="54"/>
                  </a:cubicBezTo>
                  <a:cubicBezTo>
                    <a:pt x="341" y="52"/>
                    <a:pt x="342" y="51"/>
                    <a:pt x="342" y="49"/>
                  </a:cubicBezTo>
                  <a:cubicBezTo>
                    <a:pt x="341" y="48"/>
                    <a:pt x="341" y="47"/>
                    <a:pt x="339" y="47"/>
                  </a:cubicBezTo>
                  <a:cubicBezTo>
                    <a:pt x="335" y="48"/>
                    <a:pt x="333" y="54"/>
                    <a:pt x="331" y="58"/>
                  </a:cubicBezTo>
                  <a:cubicBezTo>
                    <a:pt x="330" y="60"/>
                    <a:pt x="329" y="62"/>
                    <a:pt x="328" y="64"/>
                  </a:cubicBezTo>
                  <a:cubicBezTo>
                    <a:pt x="327" y="67"/>
                    <a:pt x="325" y="69"/>
                    <a:pt x="325" y="71"/>
                  </a:cubicBezTo>
                  <a:cubicBezTo>
                    <a:pt x="324" y="73"/>
                    <a:pt x="324" y="78"/>
                    <a:pt x="321" y="78"/>
                  </a:cubicBezTo>
                  <a:cubicBezTo>
                    <a:pt x="320" y="77"/>
                    <a:pt x="321" y="76"/>
                    <a:pt x="321" y="75"/>
                  </a:cubicBezTo>
                  <a:cubicBezTo>
                    <a:pt x="323" y="71"/>
                    <a:pt x="323" y="68"/>
                    <a:pt x="324" y="63"/>
                  </a:cubicBezTo>
                  <a:cubicBezTo>
                    <a:pt x="324" y="61"/>
                    <a:pt x="325" y="58"/>
                    <a:pt x="326" y="55"/>
                  </a:cubicBezTo>
                  <a:cubicBezTo>
                    <a:pt x="326" y="53"/>
                    <a:pt x="327" y="49"/>
                    <a:pt x="325" y="48"/>
                  </a:cubicBezTo>
                  <a:cubicBezTo>
                    <a:pt x="322" y="48"/>
                    <a:pt x="320" y="51"/>
                    <a:pt x="319" y="54"/>
                  </a:cubicBezTo>
                  <a:cubicBezTo>
                    <a:pt x="318" y="57"/>
                    <a:pt x="318" y="59"/>
                    <a:pt x="316" y="62"/>
                  </a:cubicBezTo>
                  <a:cubicBezTo>
                    <a:pt x="316" y="64"/>
                    <a:pt x="315" y="67"/>
                    <a:pt x="313" y="69"/>
                  </a:cubicBezTo>
                  <a:cubicBezTo>
                    <a:pt x="312" y="72"/>
                    <a:pt x="312" y="75"/>
                    <a:pt x="310" y="77"/>
                  </a:cubicBezTo>
                  <a:cubicBezTo>
                    <a:pt x="309" y="79"/>
                    <a:pt x="308" y="80"/>
                    <a:pt x="306" y="82"/>
                  </a:cubicBezTo>
                  <a:cubicBezTo>
                    <a:pt x="305" y="84"/>
                    <a:pt x="303" y="86"/>
                    <a:pt x="302" y="87"/>
                  </a:cubicBezTo>
                  <a:cubicBezTo>
                    <a:pt x="300" y="88"/>
                    <a:pt x="298" y="88"/>
                    <a:pt x="296" y="88"/>
                  </a:cubicBezTo>
                  <a:cubicBezTo>
                    <a:pt x="294" y="87"/>
                    <a:pt x="294" y="85"/>
                    <a:pt x="293" y="83"/>
                  </a:cubicBezTo>
                  <a:cubicBezTo>
                    <a:pt x="292" y="80"/>
                    <a:pt x="290" y="76"/>
                    <a:pt x="287" y="74"/>
                  </a:cubicBezTo>
                  <a:cubicBezTo>
                    <a:pt x="285" y="73"/>
                    <a:pt x="280" y="72"/>
                    <a:pt x="279" y="75"/>
                  </a:cubicBezTo>
                  <a:cubicBezTo>
                    <a:pt x="279" y="76"/>
                    <a:pt x="281" y="78"/>
                    <a:pt x="282" y="79"/>
                  </a:cubicBezTo>
                  <a:cubicBezTo>
                    <a:pt x="282" y="80"/>
                    <a:pt x="283" y="81"/>
                    <a:pt x="283" y="82"/>
                  </a:cubicBezTo>
                  <a:cubicBezTo>
                    <a:pt x="283" y="82"/>
                    <a:pt x="284" y="83"/>
                    <a:pt x="284" y="84"/>
                  </a:cubicBezTo>
                  <a:cubicBezTo>
                    <a:pt x="285" y="88"/>
                    <a:pt x="284" y="92"/>
                    <a:pt x="285" y="97"/>
                  </a:cubicBezTo>
                  <a:cubicBezTo>
                    <a:pt x="285" y="97"/>
                    <a:pt x="285" y="97"/>
                    <a:pt x="285" y="98"/>
                  </a:cubicBezTo>
                  <a:cubicBezTo>
                    <a:pt x="286" y="100"/>
                    <a:pt x="287" y="103"/>
                    <a:pt x="289" y="105"/>
                  </a:cubicBezTo>
                  <a:cubicBezTo>
                    <a:pt x="289" y="107"/>
                    <a:pt x="290" y="108"/>
                    <a:pt x="290" y="109"/>
                  </a:cubicBezTo>
                  <a:cubicBezTo>
                    <a:pt x="291" y="111"/>
                    <a:pt x="292" y="112"/>
                    <a:pt x="293" y="113"/>
                  </a:cubicBezTo>
                  <a:cubicBezTo>
                    <a:pt x="293" y="115"/>
                    <a:pt x="292" y="118"/>
                    <a:pt x="291" y="119"/>
                  </a:cubicBezTo>
                  <a:cubicBezTo>
                    <a:pt x="291" y="121"/>
                    <a:pt x="289" y="122"/>
                    <a:pt x="289" y="124"/>
                  </a:cubicBezTo>
                  <a:cubicBezTo>
                    <a:pt x="287" y="125"/>
                    <a:pt x="284" y="131"/>
                    <a:pt x="284" y="132"/>
                  </a:cubicBezTo>
                  <a:cubicBezTo>
                    <a:pt x="281" y="136"/>
                    <a:pt x="278" y="140"/>
                    <a:pt x="276" y="143"/>
                  </a:cubicBezTo>
                  <a:cubicBezTo>
                    <a:pt x="274" y="146"/>
                    <a:pt x="273" y="148"/>
                    <a:pt x="272" y="149"/>
                  </a:cubicBezTo>
                  <a:cubicBezTo>
                    <a:pt x="272" y="150"/>
                    <a:pt x="271" y="151"/>
                    <a:pt x="271" y="152"/>
                  </a:cubicBezTo>
                  <a:cubicBezTo>
                    <a:pt x="271" y="153"/>
                    <a:pt x="270" y="154"/>
                    <a:pt x="269" y="155"/>
                  </a:cubicBezTo>
                  <a:cubicBezTo>
                    <a:pt x="268" y="155"/>
                    <a:pt x="267" y="154"/>
                    <a:pt x="266" y="155"/>
                  </a:cubicBezTo>
                  <a:cubicBezTo>
                    <a:pt x="263" y="158"/>
                    <a:pt x="261" y="161"/>
                    <a:pt x="259" y="164"/>
                  </a:cubicBezTo>
                  <a:cubicBezTo>
                    <a:pt x="257" y="165"/>
                    <a:pt x="256" y="166"/>
                    <a:pt x="255" y="168"/>
                  </a:cubicBezTo>
                  <a:cubicBezTo>
                    <a:pt x="252" y="171"/>
                    <a:pt x="250" y="175"/>
                    <a:pt x="248" y="177"/>
                  </a:cubicBezTo>
                  <a:cubicBezTo>
                    <a:pt x="246" y="179"/>
                    <a:pt x="245" y="180"/>
                    <a:pt x="243" y="181"/>
                  </a:cubicBezTo>
                  <a:cubicBezTo>
                    <a:pt x="243" y="182"/>
                    <a:pt x="242" y="183"/>
                    <a:pt x="242" y="183"/>
                  </a:cubicBezTo>
                  <a:cubicBezTo>
                    <a:pt x="241" y="184"/>
                    <a:pt x="240" y="185"/>
                    <a:pt x="240" y="185"/>
                  </a:cubicBezTo>
                  <a:cubicBezTo>
                    <a:pt x="237" y="188"/>
                    <a:pt x="235" y="192"/>
                    <a:pt x="232" y="195"/>
                  </a:cubicBezTo>
                  <a:cubicBezTo>
                    <a:pt x="231" y="196"/>
                    <a:pt x="230" y="197"/>
                    <a:pt x="229" y="199"/>
                  </a:cubicBezTo>
                  <a:cubicBezTo>
                    <a:pt x="226" y="202"/>
                    <a:pt x="224" y="205"/>
                    <a:pt x="221" y="207"/>
                  </a:cubicBezTo>
                  <a:cubicBezTo>
                    <a:pt x="219" y="210"/>
                    <a:pt x="217" y="214"/>
                    <a:pt x="214" y="217"/>
                  </a:cubicBezTo>
                  <a:cubicBezTo>
                    <a:pt x="212" y="220"/>
                    <a:pt x="209" y="223"/>
                    <a:pt x="207" y="226"/>
                  </a:cubicBezTo>
                  <a:cubicBezTo>
                    <a:pt x="200" y="229"/>
                    <a:pt x="197" y="236"/>
                    <a:pt x="193" y="243"/>
                  </a:cubicBezTo>
                  <a:cubicBezTo>
                    <a:pt x="191" y="245"/>
                    <a:pt x="188" y="245"/>
                    <a:pt x="186" y="246"/>
                  </a:cubicBezTo>
                  <a:cubicBezTo>
                    <a:pt x="184" y="247"/>
                    <a:pt x="182" y="250"/>
                    <a:pt x="180" y="251"/>
                  </a:cubicBezTo>
                  <a:cubicBezTo>
                    <a:pt x="178" y="253"/>
                    <a:pt x="176" y="253"/>
                    <a:pt x="175" y="254"/>
                  </a:cubicBezTo>
                  <a:cubicBezTo>
                    <a:pt x="174" y="254"/>
                    <a:pt x="174" y="255"/>
                    <a:pt x="173" y="255"/>
                  </a:cubicBezTo>
                  <a:cubicBezTo>
                    <a:pt x="172" y="254"/>
                    <a:pt x="171" y="252"/>
                    <a:pt x="170" y="251"/>
                  </a:cubicBezTo>
                  <a:cubicBezTo>
                    <a:pt x="166" y="246"/>
                    <a:pt x="160" y="244"/>
                    <a:pt x="153" y="243"/>
                  </a:cubicBezTo>
                  <a:cubicBezTo>
                    <a:pt x="160" y="239"/>
                    <a:pt x="168" y="239"/>
                    <a:pt x="168" y="229"/>
                  </a:cubicBezTo>
                  <a:cubicBezTo>
                    <a:pt x="168" y="228"/>
                    <a:pt x="169" y="215"/>
                    <a:pt x="169" y="211"/>
                  </a:cubicBezTo>
                  <a:cubicBezTo>
                    <a:pt x="169" y="209"/>
                    <a:pt x="168" y="202"/>
                    <a:pt x="167" y="201"/>
                  </a:cubicBezTo>
                  <a:cubicBezTo>
                    <a:pt x="167" y="200"/>
                    <a:pt x="166" y="199"/>
                    <a:pt x="166" y="197"/>
                  </a:cubicBezTo>
                  <a:cubicBezTo>
                    <a:pt x="166" y="196"/>
                    <a:pt x="170" y="194"/>
                    <a:pt x="169" y="192"/>
                  </a:cubicBezTo>
                  <a:cubicBezTo>
                    <a:pt x="169" y="190"/>
                    <a:pt x="164" y="190"/>
                    <a:pt x="163" y="188"/>
                  </a:cubicBezTo>
                  <a:cubicBezTo>
                    <a:pt x="164" y="187"/>
                    <a:pt x="159" y="169"/>
                    <a:pt x="156" y="165"/>
                  </a:cubicBezTo>
                  <a:cubicBezTo>
                    <a:pt x="155" y="164"/>
                    <a:pt x="155" y="162"/>
                    <a:pt x="154" y="161"/>
                  </a:cubicBezTo>
                  <a:cubicBezTo>
                    <a:pt x="153" y="159"/>
                    <a:pt x="151" y="158"/>
                    <a:pt x="151" y="157"/>
                  </a:cubicBezTo>
                  <a:cubicBezTo>
                    <a:pt x="151" y="156"/>
                    <a:pt x="152" y="156"/>
                    <a:pt x="152" y="154"/>
                  </a:cubicBezTo>
                  <a:cubicBezTo>
                    <a:pt x="152" y="154"/>
                    <a:pt x="152" y="153"/>
                    <a:pt x="152" y="152"/>
                  </a:cubicBezTo>
                  <a:cubicBezTo>
                    <a:pt x="151" y="151"/>
                    <a:pt x="151" y="150"/>
                    <a:pt x="151" y="150"/>
                  </a:cubicBezTo>
                  <a:cubicBezTo>
                    <a:pt x="151" y="149"/>
                    <a:pt x="150" y="148"/>
                    <a:pt x="150" y="148"/>
                  </a:cubicBezTo>
                  <a:cubicBezTo>
                    <a:pt x="149" y="147"/>
                    <a:pt x="149" y="146"/>
                    <a:pt x="149" y="146"/>
                  </a:cubicBezTo>
                  <a:cubicBezTo>
                    <a:pt x="148" y="144"/>
                    <a:pt x="147" y="144"/>
                    <a:pt x="145" y="143"/>
                  </a:cubicBezTo>
                  <a:cubicBezTo>
                    <a:pt x="144" y="141"/>
                    <a:pt x="143" y="140"/>
                    <a:pt x="142" y="140"/>
                  </a:cubicBezTo>
                  <a:cubicBezTo>
                    <a:pt x="142" y="139"/>
                    <a:pt x="142" y="139"/>
                    <a:pt x="141" y="139"/>
                  </a:cubicBezTo>
                  <a:cubicBezTo>
                    <a:pt x="137" y="138"/>
                    <a:pt x="134" y="138"/>
                    <a:pt x="130" y="138"/>
                  </a:cubicBezTo>
                  <a:cubicBezTo>
                    <a:pt x="128" y="138"/>
                    <a:pt x="120" y="138"/>
                    <a:pt x="113" y="140"/>
                  </a:cubicBezTo>
                  <a:close/>
                </a:path>
              </a:pathLst>
            </a:custGeom>
            <a:solidFill>
              <a:srgbClr val="000000"/>
            </a:solidFill>
            <a:ln w="9525">
              <a:solidFill>
                <a:schemeClr val="lt1">
                  <a:hueOff val="0"/>
                  <a:satOff val="0"/>
                  <a:lumOff val="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grpSp>
      <p:sp>
        <p:nvSpPr>
          <p:cNvPr id="23" name="Text Placeholder 22"/>
          <p:cNvSpPr>
            <a:spLocks noGrp="1"/>
          </p:cNvSpPr>
          <p:nvPr>
            <p:ph type="body" sz="quarter" idx="13" hasCustomPrompt="1"/>
          </p:nvPr>
        </p:nvSpPr>
        <p:spPr>
          <a:xfrm>
            <a:off x="2465921" y="5038519"/>
            <a:ext cx="1620211" cy="838187"/>
          </a:xfrm>
          <a:solidFill>
            <a:schemeClr val="bg1">
              <a:alpha val="60000"/>
            </a:schemeClr>
          </a:solidFill>
          <a:ln>
            <a:solidFill>
              <a:schemeClr val="tx1">
                <a:lumMod val="85000"/>
                <a:lumOff val="15000"/>
              </a:schemeClr>
            </a:solidFill>
          </a:ln>
        </p:spPr>
        <p:txBody>
          <a:bodyPr lIns="60958" rIns="60958" anchor="ctr" anchorCtr="0">
            <a:normAutofit/>
          </a:bodyPr>
          <a:lstStyle>
            <a:lvl1pPr marL="0" indent="0">
              <a:buFontTx/>
              <a:buNone/>
              <a:defRPr sz="16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24" name="Text Placeholder 22"/>
          <p:cNvSpPr>
            <a:spLocks noGrp="1"/>
          </p:cNvSpPr>
          <p:nvPr>
            <p:ph type="body" sz="quarter" idx="14" hasCustomPrompt="1"/>
          </p:nvPr>
        </p:nvSpPr>
        <p:spPr>
          <a:xfrm>
            <a:off x="5897366" y="5038519"/>
            <a:ext cx="1620211" cy="838187"/>
          </a:xfrm>
          <a:solidFill>
            <a:schemeClr val="bg1">
              <a:alpha val="60000"/>
            </a:schemeClr>
          </a:solidFill>
          <a:ln>
            <a:solidFill>
              <a:schemeClr val="tx1">
                <a:lumMod val="85000"/>
                <a:lumOff val="15000"/>
              </a:schemeClr>
            </a:solidFill>
          </a:ln>
        </p:spPr>
        <p:txBody>
          <a:bodyPr lIns="60958" rIns="60958" anchor="ctr" anchorCtr="0">
            <a:normAutofit/>
          </a:bodyPr>
          <a:lstStyle>
            <a:lvl1pPr marL="0" indent="0">
              <a:buFontTx/>
              <a:buNone/>
              <a:defRPr sz="16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25" name="Text Placeholder 22"/>
          <p:cNvSpPr>
            <a:spLocks noGrp="1"/>
          </p:cNvSpPr>
          <p:nvPr>
            <p:ph type="body" sz="quarter" idx="15" hasCustomPrompt="1"/>
          </p:nvPr>
        </p:nvSpPr>
        <p:spPr>
          <a:xfrm>
            <a:off x="7608364" y="5038519"/>
            <a:ext cx="1620211" cy="838187"/>
          </a:xfrm>
          <a:solidFill>
            <a:schemeClr val="bg1">
              <a:alpha val="60000"/>
            </a:schemeClr>
          </a:solidFill>
          <a:ln>
            <a:solidFill>
              <a:schemeClr val="tx1">
                <a:lumMod val="85000"/>
                <a:lumOff val="15000"/>
              </a:schemeClr>
            </a:solidFill>
          </a:ln>
        </p:spPr>
        <p:txBody>
          <a:bodyPr lIns="60958" rIns="60958" anchor="ctr" anchorCtr="0">
            <a:normAutofit/>
          </a:bodyPr>
          <a:lstStyle>
            <a:lvl1pPr marL="0" indent="0">
              <a:buFontTx/>
              <a:buNone/>
              <a:defRPr sz="16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26" name="Text Placeholder 22"/>
          <p:cNvSpPr>
            <a:spLocks noGrp="1"/>
          </p:cNvSpPr>
          <p:nvPr>
            <p:ph type="body" sz="quarter" idx="16" hasCustomPrompt="1"/>
          </p:nvPr>
        </p:nvSpPr>
        <p:spPr>
          <a:xfrm>
            <a:off x="9323132" y="5038519"/>
            <a:ext cx="1620211" cy="838187"/>
          </a:xfrm>
          <a:solidFill>
            <a:schemeClr val="bg1">
              <a:alpha val="60000"/>
            </a:schemeClr>
          </a:solidFill>
          <a:ln>
            <a:solidFill>
              <a:schemeClr val="tx1">
                <a:lumMod val="85000"/>
                <a:lumOff val="15000"/>
              </a:schemeClr>
            </a:solidFill>
          </a:ln>
        </p:spPr>
        <p:txBody>
          <a:bodyPr lIns="60958" rIns="60958" anchor="ctr" anchorCtr="0">
            <a:normAutofit/>
          </a:bodyPr>
          <a:lstStyle>
            <a:lvl1pPr marL="0" indent="0">
              <a:buFontTx/>
              <a:buNone/>
              <a:defRPr sz="16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27" name="Text Placeholder 22"/>
          <p:cNvSpPr>
            <a:spLocks noGrp="1"/>
          </p:cNvSpPr>
          <p:nvPr>
            <p:ph type="body" sz="quarter" idx="17" hasCustomPrompt="1"/>
          </p:nvPr>
        </p:nvSpPr>
        <p:spPr>
          <a:xfrm>
            <a:off x="2472952" y="3788957"/>
            <a:ext cx="1620211" cy="744083"/>
          </a:xfrm>
          <a:noFill/>
          <a:ln>
            <a:noFill/>
          </a:ln>
        </p:spPr>
        <p:txBody>
          <a:bodyPr lIns="0" rIns="0" anchor="ctr" anchorCtr="0">
            <a:noAutofit/>
          </a:bodyPr>
          <a:lstStyle>
            <a:lvl1pPr marL="0" indent="0" algn="ctr">
              <a:buFontTx/>
              <a:buNone/>
              <a:defRPr sz="2000" b="1" cap="none" baseline="0"/>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28" name="Text Placeholder 22"/>
          <p:cNvSpPr>
            <a:spLocks noGrp="1"/>
          </p:cNvSpPr>
          <p:nvPr>
            <p:ph type="body" sz="quarter" idx="18" hasCustomPrompt="1"/>
          </p:nvPr>
        </p:nvSpPr>
        <p:spPr>
          <a:xfrm>
            <a:off x="4201369" y="3346484"/>
            <a:ext cx="1620211" cy="744083"/>
          </a:xfrm>
          <a:noFill/>
          <a:ln>
            <a:noFill/>
          </a:ln>
        </p:spPr>
        <p:txBody>
          <a:bodyPr lIns="0" rIns="0" anchor="ctr" anchorCtr="0">
            <a:noAutofit/>
          </a:bodyPr>
          <a:lstStyle>
            <a:lvl1pPr marL="0" indent="0" algn="ctr">
              <a:buFontTx/>
              <a:buNone/>
              <a:defRPr sz="2000" b="1"/>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30" name="Text Placeholder 22"/>
          <p:cNvSpPr>
            <a:spLocks noGrp="1"/>
          </p:cNvSpPr>
          <p:nvPr>
            <p:ph type="body" sz="quarter" idx="20" hasCustomPrompt="1"/>
          </p:nvPr>
        </p:nvSpPr>
        <p:spPr>
          <a:xfrm>
            <a:off x="7622014" y="2493452"/>
            <a:ext cx="1620211" cy="719574"/>
          </a:xfrm>
          <a:noFill/>
          <a:ln>
            <a:noFill/>
          </a:ln>
        </p:spPr>
        <p:txBody>
          <a:bodyPr lIns="0" rIns="0" anchor="ctr" anchorCtr="0">
            <a:noAutofit/>
          </a:bodyPr>
          <a:lstStyle>
            <a:lvl1pPr marL="0" indent="0" algn="ctr">
              <a:buFontTx/>
              <a:buNone/>
              <a:defRPr sz="2000" b="1"/>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31" name="Text Placeholder 22"/>
          <p:cNvSpPr>
            <a:spLocks noGrp="1"/>
          </p:cNvSpPr>
          <p:nvPr>
            <p:ph type="body" sz="quarter" idx="21" hasCustomPrompt="1"/>
          </p:nvPr>
        </p:nvSpPr>
        <p:spPr>
          <a:xfrm>
            <a:off x="9624851" y="1773200"/>
            <a:ext cx="1344149" cy="1033512"/>
          </a:xfrm>
          <a:noFill/>
          <a:ln>
            <a:noFill/>
          </a:ln>
        </p:spPr>
        <p:txBody>
          <a:bodyPr lIns="0" rIns="0" anchor="b" anchorCtr="0">
            <a:noAutofit/>
          </a:bodyPr>
          <a:lstStyle>
            <a:lvl1pPr marL="0" indent="0" algn="ctr">
              <a:buFontTx/>
              <a:buNone/>
              <a:defRPr sz="2400" b="1"/>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32" name="Text Placeholder 22"/>
          <p:cNvSpPr>
            <a:spLocks noGrp="1"/>
          </p:cNvSpPr>
          <p:nvPr>
            <p:ph type="body" sz="quarter" idx="22" hasCustomPrompt="1"/>
          </p:nvPr>
        </p:nvSpPr>
        <p:spPr>
          <a:xfrm>
            <a:off x="4170854" y="5038519"/>
            <a:ext cx="1620211" cy="838187"/>
          </a:xfrm>
          <a:solidFill>
            <a:schemeClr val="bg1">
              <a:alpha val="60000"/>
            </a:schemeClr>
          </a:solidFill>
          <a:ln>
            <a:solidFill>
              <a:schemeClr val="tx1">
                <a:lumMod val="85000"/>
                <a:lumOff val="15000"/>
              </a:schemeClr>
            </a:solidFill>
          </a:ln>
        </p:spPr>
        <p:txBody>
          <a:bodyPr lIns="60958" rIns="60958" anchor="ctr" anchorCtr="0">
            <a:normAutofit/>
          </a:bodyPr>
          <a:lstStyle>
            <a:lvl1pPr marL="0" indent="0">
              <a:buFontTx/>
              <a:buNone/>
              <a:defRPr sz="1600" b="1">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36"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D84C5C8F-7525-4F41-9113-C36FEA3C4871}" type="datetime1">
              <a:rPr lang="en-US" smtClean="0"/>
              <a:t>12/10/2024</a:t>
            </a:fld>
            <a:endParaRPr lang="en-US" dirty="0"/>
          </a:p>
        </p:txBody>
      </p:sp>
      <p:sp>
        <p:nvSpPr>
          <p:cNvPr id="37"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38"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
        <p:nvSpPr>
          <p:cNvPr id="33" name="Text Placeholder 22">
            <a:extLst>
              <a:ext uri="{FF2B5EF4-FFF2-40B4-BE49-F238E27FC236}">
                <a16:creationId xmlns:a16="http://schemas.microsoft.com/office/drawing/2014/main" id="{3445E475-D472-4B90-8AB5-03745207ED12}"/>
              </a:ext>
            </a:extLst>
          </p:cNvPr>
          <p:cNvSpPr>
            <a:spLocks noGrp="1"/>
          </p:cNvSpPr>
          <p:nvPr>
            <p:ph type="body" sz="quarter" idx="23" hasCustomPrompt="1"/>
          </p:nvPr>
        </p:nvSpPr>
        <p:spPr>
          <a:xfrm>
            <a:off x="5921104" y="2920868"/>
            <a:ext cx="1620211" cy="744083"/>
          </a:xfrm>
          <a:noFill/>
          <a:ln>
            <a:noFill/>
          </a:ln>
        </p:spPr>
        <p:txBody>
          <a:bodyPr lIns="0" rIns="0" anchor="ctr" anchorCtr="0">
            <a:noAutofit/>
          </a:bodyPr>
          <a:lstStyle>
            <a:lvl1pPr marL="0" indent="0" algn="ctr">
              <a:buFontTx/>
              <a:buNone/>
              <a:defRPr sz="2000" b="1"/>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Tree>
    <p:extLst>
      <p:ext uri="{BB962C8B-B14F-4D97-AF65-F5344CB8AC3E}">
        <p14:creationId xmlns:p14="http://schemas.microsoft.com/office/powerpoint/2010/main" val="3397582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ircular Approach Diagram">
    <p:spTree>
      <p:nvGrpSpPr>
        <p:cNvPr id="1" name=""/>
        <p:cNvGrpSpPr/>
        <p:nvPr/>
      </p:nvGrpSpPr>
      <p:grpSpPr>
        <a:xfrm>
          <a:off x="0" y="0"/>
          <a:ext cx="0" cy="0"/>
          <a:chOff x="0" y="0"/>
          <a:chExt cx="0" cy="0"/>
        </a:xfrm>
      </p:grpSpPr>
      <p:sp>
        <p:nvSpPr>
          <p:cNvPr id="6" name="Rectangle 5"/>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dirty="0"/>
          </a:p>
        </p:txBody>
      </p:sp>
      <p:grpSp>
        <p:nvGrpSpPr>
          <p:cNvPr id="27" name="Group 26"/>
          <p:cNvGrpSpPr/>
          <p:nvPr>
            <p:custDataLst>
              <p:tags r:id="rId3"/>
            </p:custDataLst>
          </p:nvPr>
        </p:nvGrpSpPr>
        <p:grpSpPr>
          <a:xfrm>
            <a:off x="2207062" y="1773200"/>
            <a:ext cx="9024830" cy="4651424"/>
            <a:chOff x="23543" y="1552660"/>
            <a:chExt cx="9072938" cy="4686357"/>
          </a:xfrm>
        </p:grpSpPr>
        <p:sp>
          <p:nvSpPr>
            <p:cNvPr id="28" name="Rounded Rectangle 27"/>
            <p:cNvSpPr/>
            <p:nvPr userDrawn="1"/>
          </p:nvSpPr>
          <p:spPr>
            <a:xfrm>
              <a:off x="23543" y="1552660"/>
              <a:ext cx="2604241" cy="1371600"/>
            </a:xfrm>
            <a:prstGeom prst="roundRect">
              <a:avLst/>
            </a:prstGeom>
            <a:gradFill flip="none" rotWithShape="1">
              <a:gsLst>
                <a:gs pos="0">
                  <a:schemeClr val="accent3"/>
                </a:gs>
                <a:gs pos="98000">
                  <a:schemeClr val="accent3"/>
                </a:gs>
                <a:gs pos="62000">
                  <a:schemeClr val="accent3">
                    <a:lumMod val="60000"/>
                    <a:lumOff val="40000"/>
                  </a:schemeClr>
                </a:gs>
                <a:gs pos="24000">
                  <a:schemeClr val="accent3">
                    <a:lumMod val="40000"/>
                    <a:lumOff val="6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9" name="Rounded Rectangle 28"/>
            <p:cNvSpPr/>
            <p:nvPr userDrawn="1"/>
          </p:nvSpPr>
          <p:spPr>
            <a:xfrm>
              <a:off x="349271" y="3940050"/>
              <a:ext cx="2604241" cy="1371600"/>
            </a:xfrm>
            <a:prstGeom prst="roundRect">
              <a:avLst/>
            </a:prstGeom>
            <a:gradFill flip="none" rotWithShape="1">
              <a:gsLst>
                <a:gs pos="29000">
                  <a:schemeClr val="accent5">
                    <a:lumMod val="40000"/>
                    <a:lumOff val="60000"/>
                  </a:schemeClr>
                </a:gs>
                <a:gs pos="100000">
                  <a:schemeClr val="accent5"/>
                </a:gs>
                <a:gs pos="0">
                  <a:schemeClr val="accent5"/>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0" name="Rounded Rectangle 29"/>
            <p:cNvSpPr/>
            <p:nvPr userDrawn="1"/>
          </p:nvSpPr>
          <p:spPr>
            <a:xfrm>
              <a:off x="6492240" y="2568449"/>
              <a:ext cx="2604241" cy="1371601"/>
            </a:xfrm>
            <a:prstGeom prst="roundRect">
              <a:avLst/>
            </a:prstGeom>
            <a:gradFill flip="none" rotWithShape="1">
              <a:gsLst>
                <a:gs pos="100000">
                  <a:schemeClr val="accent2">
                    <a:lumMod val="60000"/>
                    <a:lumOff val="40000"/>
                  </a:schemeClr>
                </a:gs>
                <a:gs pos="0">
                  <a:schemeClr val="accent2"/>
                </a:gs>
                <a:gs pos="22000">
                  <a:schemeClr val="accent2">
                    <a:lumMod val="40000"/>
                    <a:lumOff val="6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Rounded Rectangle 30"/>
            <p:cNvSpPr/>
            <p:nvPr userDrawn="1"/>
          </p:nvSpPr>
          <p:spPr>
            <a:xfrm>
              <a:off x="5680548" y="4869160"/>
              <a:ext cx="2604241" cy="1369857"/>
            </a:xfrm>
            <a:prstGeom prst="roundRect">
              <a:avLst/>
            </a:prstGeom>
            <a:gradFill flip="none" rotWithShape="1">
              <a:gsLst>
                <a:gs pos="100000">
                  <a:schemeClr val="accent4">
                    <a:lumMod val="60000"/>
                    <a:lumOff val="40000"/>
                  </a:schemeClr>
                </a:gs>
                <a:gs pos="0">
                  <a:schemeClr val="accent4"/>
                </a:gs>
                <a:gs pos="27000">
                  <a:schemeClr val="accent4">
                    <a:lumMod val="40000"/>
                    <a:lumOff val="60000"/>
                  </a:schemeClr>
                </a:gs>
              </a:gsLst>
              <a:lin ang="270000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grpSp>
          <p:nvGrpSpPr>
            <p:cNvPr id="32" name="Group 31"/>
            <p:cNvGrpSpPr/>
            <p:nvPr userDrawn="1"/>
          </p:nvGrpSpPr>
          <p:grpSpPr>
            <a:xfrm>
              <a:off x="2482850" y="1638645"/>
              <a:ext cx="4217988" cy="4454651"/>
              <a:chOff x="2482850" y="1428532"/>
              <a:chExt cx="4217988" cy="4454651"/>
            </a:xfrm>
          </p:grpSpPr>
          <p:sp>
            <p:nvSpPr>
              <p:cNvPr id="33" name="Oval 32"/>
              <p:cNvSpPr/>
              <p:nvPr/>
            </p:nvSpPr>
            <p:spPr>
              <a:xfrm>
                <a:off x="3095203" y="5547086"/>
                <a:ext cx="3124900" cy="336097"/>
              </a:xfrm>
              <a:prstGeom prst="ellipse">
                <a:avLst/>
              </a:prstGeom>
              <a:gradFill flip="none" rotWithShape="1">
                <a:gsLst>
                  <a:gs pos="0">
                    <a:schemeClr val="bg1">
                      <a:lumMod val="7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34" name="Freeform 6"/>
              <p:cNvSpPr>
                <a:spLocks/>
              </p:cNvSpPr>
              <p:nvPr/>
            </p:nvSpPr>
            <p:spPr bwMode="auto">
              <a:xfrm>
                <a:off x="2638425" y="2227045"/>
                <a:ext cx="1470025" cy="2527300"/>
              </a:xfrm>
              <a:custGeom>
                <a:avLst/>
                <a:gdLst/>
                <a:ahLst/>
                <a:cxnLst>
                  <a:cxn ang="0">
                    <a:pos x="169" y="68"/>
                  </a:cxn>
                  <a:cxn ang="0">
                    <a:pos x="236" y="314"/>
                  </a:cxn>
                  <a:cxn ang="0">
                    <a:pos x="236" y="314"/>
                  </a:cxn>
                  <a:cxn ang="0">
                    <a:pos x="183" y="405"/>
                  </a:cxn>
                  <a:cxn ang="0">
                    <a:pos x="183" y="405"/>
                  </a:cxn>
                  <a:cxn ang="0">
                    <a:pos x="78" y="15"/>
                  </a:cxn>
                  <a:cxn ang="0">
                    <a:pos x="57" y="3"/>
                  </a:cxn>
                  <a:cxn ang="0">
                    <a:pos x="103" y="1"/>
                  </a:cxn>
                  <a:cxn ang="0">
                    <a:pos x="149" y="0"/>
                  </a:cxn>
                  <a:cxn ang="0">
                    <a:pos x="171" y="40"/>
                  </a:cxn>
                  <a:cxn ang="0">
                    <a:pos x="193" y="81"/>
                  </a:cxn>
                  <a:cxn ang="0">
                    <a:pos x="169" y="68"/>
                  </a:cxn>
                </a:cxnLst>
                <a:rect l="0" t="0" r="r" b="b"/>
                <a:pathLst>
                  <a:path w="236" h="405">
                    <a:moveTo>
                      <a:pt x="169" y="68"/>
                    </a:moveTo>
                    <a:cubicBezTo>
                      <a:pt x="120" y="154"/>
                      <a:pt x="150" y="264"/>
                      <a:pt x="236" y="314"/>
                    </a:cubicBezTo>
                    <a:lnTo>
                      <a:pt x="236" y="314"/>
                    </a:lnTo>
                    <a:lnTo>
                      <a:pt x="183" y="405"/>
                    </a:lnTo>
                    <a:lnTo>
                      <a:pt x="183" y="405"/>
                    </a:lnTo>
                    <a:cubicBezTo>
                      <a:pt x="47" y="326"/>
                      <a:pt x="0" y="152"/>
                      <a:pt x="78" y="15"/>
                    </a:cubicBezTo>
                    <a:lnTo>
                      <a:pt x="57" y="3"/>
                    </a:lnTo>
                    <a:lnTo>
                      <a:pt x="103" y="1"/>
                    </a:lnTo>
                    <a:lnTo>
                      <a:pt x="149" y="0"/>
                    </a:lnTo>
                    <a:lnTo>
                      <a:pt x="171" y="40"/>
                    </a:lnTo>
                    <a:lnTo>
                      <a:pt x="193" y="81"/>
                    </a:lnTo>
                    <a:lnTo>
                      <a:pt x="169" y="68"/>
                    </a:lnTo>
                    <a:close/>
                  </a:path>
                </a:pathLst>
              </a:custGeom>
              <a:gradFill>
                <a:gsLst>
                  <a:gs pos="0">
                    <a:schemeClr val="accent5"/>
                  </a:gs>
                  <a:gs pos="80000">
                    <a:schemeClr val="accent5">
                      <a:lumMod val="60000"/>
                      <a:lumOff val="40000"/>
                    </a:schemeClr>
                  </a:gs>
                </a:gsLst>
                <a:lin ang="1200000" scaled="0"/>
              </a:gra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2400" dirty="0"/>
              </a:p>
            </p:txBody>
          </p:sp>
          <p:sp>
            <p:nvSpPr>
              <p:cNvPr id="35" name="Freeform 7"/>
              <p:cNvSpPr>
                <a:spLocks/>
              </p:cNvSpPr>
              <p:nvPr/>
            </p:nvSpPr>
            <p:spPr bwMode="auto">
              <a:xfrm>
                <a:off x="3690938" y="3774857"/>
                <a:ext cx="2517775" cy="1466850"/>
              </a:xfrm>
              <a:custGeom>
                <a:avLst/>
                <a:gdLst/>
                <a:ahLst/>
                <a:cxnLst>
                  <a:cxn ang="0">
                    <a:pos x="404" y="52"/>
                  </a:cxn>
                  <a:cxn ang="0">
                    <a:pos x="404" y="52"/>
                  </a:cxn>
                  <a:cxn ang="0">
                    <a:pos x="16" y="157"/>
                  </a:cxn>
                  <a:cxn ang="0">
                    <a:pos x="3" y="179"/>
                  </a:cxn>
                  <a:cxn ang="0">
                    <a:pos x="2" y="133"/>
                  </a:cxn>
                  <a:cxn ang="0">
                    <a:pos x="0" y="87"/>
                  </a:cxn>
                  <a:cxn ang="0">
                    <a:pos x="41" y="65"/>
                  </a:cxn>
                  <a:cxn ang="0">
                    <a:pos x="82" y="43"/>
                  </a:cxn>
                  <a:cxn ang="0">
                    <a:pos x="68" y="67"/>
                  </a:cxn>
                  <a:cxn ang="0">
                    <a:pos x="313" y="0"/>
                  </a:cxn>
                  <a:cxn ang="0">
                    <a:pos x="313" y="0"/>
                  </a:cxn>
                  <a:cxn ang="0">
                    <a:pos x="404" y="52"/>
                  </a:cxn>
                </a:cxnLst>
                <a:rect l="0" t="0" r="r" b="b"/>
                <a:pathLst>
                  <a:path w="404" h="235">
                    <a:moveTo>
                      <a:pt x="404" y="52"/>
                    </a:moveTo>
                    <a:lnTo>
                      <a:pt x="404" y="52"/>
                    </a:lnTo>
                    <a:cubicBezTo>
                      <a:pt x="326" y="188"/>
                      <a:pt x="152" y="235"/>
                      <a:pt x="16" y="157"/>
                    </a:cubicBezTo>
                    <a:lnTo>
                      <a:pt x="3" y="179"/>
                    </a:lnTo>
                    <a:lnTo>
                      <a:pt x="2" y="133"/>
                    </a:lnTo>
                    <a:lnTo>
                      <a:pt x="0" y="87"/>
                    </a:lnTo>
                    <a:lnTo>
                      <a:pt x="41" y="65"/>
                    </a:lnTo>
                    <a:lnTo>
                      <a:pt x="82" y="43"/>
                    </a:lnTo>
                    <a:lnTo>
                      <a:pt x="68" y="67"/>
                    </a:lnTo>
                    <a:cubicBezTo>
                      <a:pt x="154" y="115"/>
                      <a:pt x="264" y="85"/>
                      <a:pt x="313" y="0"/>
                    </a:cubicBezTo>
                    <a:lnTo>
                      <a:pt x="313" y="0"/>
                    </a:lnTo>
                    <a:lnTo>
                      <a:pt x="404" y="52"/>
                    </a:lnTo>
                    <a:close/>
                  </a:path>
                </a:pathLst>
              </a:custGeom>
              <a:gradFill>
                <a:gsLst>
                  <a:gs pos="0">
                    <a:schemeClr val="accent4"/>
                  </a:gs>
                  <a:gs pos="100000">
                    <a:schemeClr val="accent4">
                      <a:lumMod val="60000"/>
                      <a:lumOff val="40000"/>
                    </a:schemeClr>
                  </a:gs>
                </a:gsLst>
                <a:lin ang="16200000" scaled="0"/>
              </a:gradFill>
              <a:ln>
                <a:noFill/>
                <a:headEnd/>
                <a:tailEnd/>
              </a:ln>
              <a:effectLst/>
              <a:scene3d>
                <a:camera prst="orthographicFront">
                  <a:rot lat="0" lon="0" rev="0"/>
                </a:camera>
                <a:lightRig rig="contrasting" dir="t">
                  <a:rot lat="0" lon="0" rev="7800000"/>
                </a:lightRig>
              </a:scene3d>
              <a:sp3d>
                <a:bevelT w="139700" h="139700"/>
              </a:sp3d>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400" dirty="0"/>
              </a:p>
            </p:txBody>
          </p:sp>
          <p:sp>
            <p:nvSpPr>
              <p:cNvPr id="36" name="Freeform 8"/>
              <p:cNvSpPr>
                <a:spLocks/>
              </p:cNvSpPr>
              <p:nvPr/>
            </p:nvSpPr>
            <p:spPr bwMode="auto">
              <a:xfrm>
                <a:off x="5230813" y="1665070"/>
                <a:ext cx="1470025" cy="2528888"/>
              </a:xfrm>
              <a:custGeom>
                <a:avLst/>
                <a:gdLst/>
                <a:ahLst/>
                <a:cxnLst>
                  <a:cxn ang="0">
                    <a:pos x="53" y="0"/>
                  </a:cxn>
                  <a:cxn ang="0">
                    <a:pos x="157" y="390"/>
                  </a:cxn>
                  <a:cxn ang="0">
                    <a:pos x="179" y="402"/>
                  </a:cxn>
                  <a:cxn ang="0">
                    <a:pos x="133" y="404"/>
                  </a:cxn>
                  <a:cxn ang="0">
                    <a:pos x="87" y="405"/>
                  </a:cxn>
                  <a:cxn ang="0">
                    <a:pos x="65" y="365"/>
                  </a:cxn>
                  <a:cxn ang="0">
                    <a:pos x="44" y="324"/>
                  </a:cxn>
                  <a:cxn ang="0">
                    <a:pos x="66" y="337"/>
                  </a:cxn>
                  <a:cxn ang="0">
                    <a:pos x="0" y="91"/>
                  </a:cxn>
                  <a:cxn ang="0">
                    <a:pos x="53" y="0"/>
                  </a:cxn>
                </a:cxnLst>
                <a:rect l="0" t="0" r="r" b="b"/>
                <a:pathLst>
                  <a:path w="236" h="405">
                    <a:moveTo>
                      <a:pt x="53" y="0"/>
                    </a:moveTo>
                    <a:cubicBezTo>
                      <a:pt x="189" y="79"/>
                      <a:pt x="236" y="253"/>
                      <a:pt x="157" y="390"/>
                    </a:cubicBezTo>
                    <a:lnTo>
                      <a:pt x="179" y="402"/>
                    </a:lnTo>
                    <a:lnTo>
                      <a:pt x="133" y="404"/>
                    </a:lnTo>
                    <a:lnTo>
                      <a:pt x="87" y="405"/>
                    </a:lnTo>
                    <a:lnTo>
                      <a:pt x="65" y="365"/>
                    </a:lnTo>
                    <a:lnTo>
                      <a:pt x="44" y="324"/>
                    </a:lnTo>
                    <a:lnTo>
                      <a:pt x="66" y="337"/>
                    </a:lnTo>
                    <a:cubicBezTo>
                      <a:pt x="116" y="251"/>
                      <a:pt x="86" y="141"/>
                      <a:pt x="0" y="91"/>
                    </a:cubicBezTo>
                    <a:lnTo>
                      <a:pt x="53" y="0"/>
                    </a:lnTo>
                    <a:close/>
                  </a:path>
                </a:pathLst>
              </a:custGeom>
              <a:gradFill>
                <a:gsLst>
                  <a:gs pos="0">
                    <a:schemeClr val="accent2"/>
                  </a:gs>
                  <a:gs pos="80000">
                    <a:schemeClr val="accent2">
                      <a:lumMod val="60000"/>
                      <a:lumOff val="40000"/>
                    </a:schemeClr>
                  </a:gs>
                </a:gsLst>
                <a:lin ang="10800000" scaled="0"/>
              </a:gradFill>
              <a:ln>
                <a:noFill/>
                <a:headEnd/>
                <a:tailEnd/>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2400" dirty="0"/>
              </a:p>
            </p:txBody>
          </p:sp>
          <p:sp>
            <p:nvSpPr>
              <p:cNvPr id="37" name="Freeform 9"/>
              <p:cNvSpPr>
                <a:spLocks noEditPoints="1"/>
              </p:cNvSpPr>
              <p:nvPr/>
            </p:nvSpPr>
            <p:spPr bwMode="auto">
              <a:xfrm>
                <a:off x="2482850" y="1428532"/>
                <a:ext cx="3171825" cy="1217613"/>
              </a:xfrm>
              <a:custGeom>
                <a:avLst/>
                <a:gdLst/>
                <a:ahLst/>
                <a:cxnLst>
                  <a:cxn ang="0">
                    <a:pos x="441" y="129"/>
                  </a:cxn>
                  <a:cxn ang="0">
                    <a:pos x="351" y="105"/>
                  </a:cxn>
                  <a:cxn ang="0">
                    <a:pos x="351" y="0"/>
                  </a:cxn>
                  <a:cxn ang="0">
                    <a:pos x="493" y="38"/>
                  </a:cxn>
                  <a:cxn ang="0">
                    <a:pos x="506" y="15"/>
                  </a:cxn>
                  <a:cxn ang="0">
                    <a:pos x="508" y="62"/>
                  </a:cxn>
                  <a:cxn ang="0">
                    <a:pos x="509" y="108"/>
                  </a:cxn>
                  <a:cxn ang="0">
                    <a:pos x="469" y="129"/>
                  </a:cxn>
                  <a:cxn ang="0">
                    <a:pos x="428" y="151"/>
                  </a:cxn>
                  <a:cxn ang="0">
                    <a:pos x="441" y="129"/>
                  </a:cxn>
                  <a:cxn ang="0">
                    <a:pos x="0" y="0"/>
                  </a:cxn>
                  <a:cxn ang="0">
                    <a:pos x="351" y="0"/>
                  </a:cxn>
                  <a:cxn ang="0">
                    <a:pos x="351" y="105"/>
                  </a:cxn>
                  <a:cxn ang="0">
                    <a:pos x="0" y="105"/>
                  </a:cxn>
                  <a:cxn ang="0">
                    <a:pos x="0" y="0"/>
                  </a:cxn>
                  <a:cxn ang="0">
                    <a:pos x="195" y="195"/>
                  </a:cxn>
                  <a:cxn ang="0">
                    <a:pos x="195" y="195"/>
                  </a:cxn>
                </a:cxnLst>
                <a:rect l="0" t="0" r="r" b="b"/>
                <a:pathLst>
                  <a:path w="509" h="195">
                    <a:moveTo>
                      <a:pt x="441" y="129"/>
                    </a:moveTo>
                    <a:cubicBezTo>
                      <a:pt x="412" y="113"/>
                      <a:pt x="381" y="105"/>
                      <a:pt x="351" y="105"/>
                    </a:cubicBezTo>
                    <a:lnTo>
                      <a:pt x="351" y="0"/>
                    </a:lnTo>
                    <a:cubicBezTo>
                      <a:pt x="399" y="0"/>
                      <a:pt x="448" y="12"/>
                      <a:pt x="493" y="38"/>
                    </a:cubicBezTo>
                    <a:lnTo>
                      <a:pt x="506" y="15"/>
                    </a:lnTo>
                    <a:lnTo>
                      <a:pt x="508" y="62"/>
                    </a:lnTo>
                    <a:lnTo>
                      <a:pt x="509" y="108"/>
                    </a:lnTo>
                    <a:lnTo>
                      <a:pt x="469" y="129"/>
                    </a:lnTo>
                    <a:lnTo>
                      <a:pt x="428" y="151"/>
                    </a:lnTo>
                    <a:lnTo>
                      <a:pt x="441" y="129"/>
                    </a:lnTo>
                    <a:close/>
                    <a:moveTo>
                      <a:pt x="0" y="0"/>
                    </a:moveTo>
                    <a:lnTo>
                      <a:pt x="351" y="0"/>
                    </a:lnTo>
                    <a:lnTo>
                      <a:pt x="351" y="105"/>
                    </a:lnTo>
                    <a:lnTo>
                      <a:pt x="0" y="105"/>
                    </a:lnTo>
                    <a:lnTo>
                      <a:pt x="0" y="0"/>
                    </a:lnTo>
                    <a:close/>
                    <a:moveTo>
                      <a:pt x="195" y="195"/>
                    </a:moveTo>
                    <a:lnTo>
                      <a:pt x="195" y="195"/>
                    </a:lnTo>
                    <a:close/>
                  </a:path>
                </a:pathLst>
              </a:custGeom>
              <a:gradFill>
                <a:gsLst>
                  <a:gs pos="0">
                    <a:schemeClr val="accent3"/>
                  </a:gs>
                  <a:gs pos="27000">
                    <a:schemeClr val="accent3">
                      <a:lumMod val="60000"/>
                      <a:lumOff val="40000"/>
                    </a:schemeClr>
                  </a:gs>
                  <a:gs pos="54000">
                    <a:schemeClr val="accent3">
                      <a:lumMod val="40000"/>
                      <a:lumOff val="60000"/>
                    </a:schemeClr>
                  </a:gs>
                  <a:gs pos="100000">
                    <a:schemeClr val="accent3">
                      <a:lumMod val="20000"/>
                      <a:lumOff val="80000"/>
                      <a:alpha val="0"/>
                    </a:schemeClr>
                  </a:gs>
                </a:gsLst>
                <a:lin ang="10800000" scaled="0"/>
              </a:gradFill>
              <a:ln>
                <a:noFill/>
                <a:headEnd/>
                <a:tailEnd/>
              </a:ln>
              <a:effectLst/>
              <a:scene3d>
                <a:camera prst="orthographicFront">
                  <a:rot lat="0" lon="0" rev="0"/>
                </a:camera>
                <a:lightRig rig="contrasting" dir="t">
                  <a:rot lat="0" lon="0" rev="7800000"/>
                </a:lightRig>
              </a:scene3d>
              <a:sp3d>
                <a:bevelT w="139700" h="139700"/>
              </a:sp3d>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400" dirty="0"/>
              </a:p>
            </p:txBody>
          </p:sp>
        </p:grpSp>
      </p:grpSp>
      <p:sp>
        <p:nvSpPr>
          <p:cNvPr id="38" name="Text Placeholder 22"/>
          <p:cNvSpPr>
            <a:spLocks noGrp="1"/>
          </p:cNvSpPr>
          <p:nvPr>
            <p:ph type="body" sz="quarter" idx="18" hasCustomPrompt="1"/>
          </p:nvPr>
        </p:nvSpPr>
        <p:spPr>
          <a:xfrm>
            <a:off x="5542519" y="2622745"/>
            <a:ext cx="2618316" cy="1911174"/>
          </a:xfrm>
          <a:noFill/>
          <a:ln>
            <a:noFill/>
          </a:ln>
        </p:spPr>
        <p:txBody>
          <a:bodyPr anchor="ctr" anchorCtr="1">
            <a:normAutofit/>
          </a:bodyPr>
          <a:lstStyle>
            <a:lvl1pPr marL="0" indent="0" algn="ctr">
              <a:buFontTx/>
              <a:buNone/>
              <a:defRPr sz="2799" b="1" baseline="0"/>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39" name="Text Placeholder 22"/>
          <p:cNvSpPr>
            <a:spLocks noGrp="1"/>
          </p:cNvSpPr>
          <p:nvPr>
            <p:ph type="body" sz="quarter" idx="19" hasCustomPrompt="1"/>
          </p:nvPr>
        </p:nvSpPr>
        <p:spPr>
          <a:xfrm>
            <a:off x="2272253" y="1811057"/>
            <a:ext cx="2538684" cy="430783"/>
          </a:xfrm>
          <a:noFill/>
          <a:ln>
            <a:noFill/>
          </a:ln>
        </p:spPr>
        <p:txBody>
          <a:bodyPr wrap="square" anchor="b" anchorCtr="0">
            <a:sp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40" name="Text Placeholder 22"/>
          <p:cNvSpPr>
            <a:spLocks noGrp="1"/>
          </p:cNvSpPr>
          <p:nvPr>
            <p:ph type="body" sz="quarter" idx="20" hasCustomPrompt="1"/>
          </p:nvPr>
        </p:nvSpPr>
        <p:spPr>
          <a:xfrm>
            <a:off x="2269395" y="2251684"/>
            <a:ext cx="2538684" cy="914400"/>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41" name="Text Placeholder 22"/>
          <p:cNvSpPr>
            <a:spLocks noGrp="1"/>
          </p:cNvSpPr>
          <p:nvPr>
            <p:ph type="body" sz="quarter" idx="21" hasCustomPrompt="1"/>
          </p:nvPr>
        </p:nvSpPr>
        <p:spPr>
          <a:xfrm>
            <a:off x="8714143" y="2818935"/>
            <a:ext cx="2520608" cy="430783"/>
          </a:xfrm>
          <a:noFill/>
          <a:ln>
            <a:noFill/>
          </a:ln>
        </p:spPr>
        <p:txBody>
          <a:bodyPr wrap="square" anchor="b">
            <a:sp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42" name="Text Placeholder 22"/>
          <p:cNvSpPr>
            <a:spLocks noGrp="1"/>
          </p:cNvSpPr>
          <p:nvPr>
            <p:ph type="body" sz="quarter" idx="22" hasCustomPrompt="1"/>
          </p:nvPr>
        </p:nvSpPr>
        <p:spPr>
          <a:xfrm>
            <a:off x="8711284" y="3259562"/>
            <a:ext cx="2520608" cy="914400"/>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43" name="Text Placeholder 22"/>
          <p:cNvSpPr>
            <a:spLocks noGrp="1"/>
          </p:cNvSpPr>
          <p:nvPr>
            <p:ph type="body" sz="quarter" idx="23" hasCustomPrompt="1"/>
          </p:nvPr>
        </p:nvSpPr>
        <p:spPr>
          <a:xfrm>
            <a:off x="2583355" y="4186771"/>
            <a:ext cx="2540999" cy="430783"/>
          </a:xfrm>
          <a:noFill/>
          <a:ln>
            <a:noFill/>
          </a:ln>
        </p:spPr>
        <p:txBody>
          <a:bodyPr wrap="square" anchor="b">
            <a:sp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44" name="Text Placeholder 22"/>
          <p:cNvSpPr>
            <a:spLocks noGrp="1"/>
          </p:cNvSpPr>
          <p:nvPr>
            <p:ph type="body" sz="quarter" idx="24" hasCustomPrompt="1"/>
          </p:nvPr>
        </p:nvSpPr>
        <p:spPr>
          <a:xfrm>
            <a:off x="2580497" y="4627398"/>
            <a:ext cx="2540999" cy="914400"/>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45" name="Text Placeholder 22"/>
          <p:cNvSpPr>
            <a:spLocks noGrp="1"/>
          </p:cNvSpPr>
          <p:nvPr>
            <p:ph type="body" sz="quarter" idx="25" hasCustomPrompt="1"/>
          </p:nvPr>
        </p:nvSpPr>
        <p:spPr>
          <a:xfrm>
            <a:off x="7912641" y="5069598"/>
            <a:ext cx="2514722" cy="430783"/>
          </a:xfrm>
          <a:noFill/>
          <a:ln>
            <a:noFill/>
          </a:ln>
        </p:spPr>
        <p:txBody>
          <a:bodyPr wrap="square" anchor="b">
            <a:spAutoFit/>
          </a:bodyPr>
          <a:lstStyle>
            <a:lvl1pPr marL="0" indent="0" algn="ctr">
              <a:buFontTx/>
              <a:buNone/>
              <a:defRPr sz="20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label</a:t>
            </a:r>
          </a:p>
        </p:txBody>
      </p:sp>
      <p:sp>
        <p:nvSpPr>
          <p:cNvPr id="46" name="Text Placeholder 22"/>
          <p:cNvSpPr>
            <a:spLocks noGrp="1"/>
          </p:cNvSpPr>
          <p:nvPr>
            <p:ph type="body" sz="quarter" idx="26" hasCustomPrompt="1"/>
          </p:nvPr>
        </p:nvSpPr>
        <p:spPr>
          <a:xfrm>
            <a:off x="7909781" y="5510224"/>
            <a:ext cx="2514722" cy="914400"/>
          </a:xfrm>
          <a:noFill/>
          <a:ln>
            <a:noFill/>
          </a:ln>
        </p:spPr>
        <p:txBody>
          <a:bodyPr anchor="t">
            <a:normAutofit/>
          </a:bodyPr>
          <a:lstStyle>
            <a:lvl1pPr marL="0" indent="0" algn="l">
              <a:buFontTx/>
              <a:buNone/>
              <a:defRPr sz="1600" b="1" baseline="0">
                <a:solidFill>
                  <a:srgbClr val="050505"/>
                </a:solidFill>
              </a:defRPr>
            </a:lvl1pPr>
            <a:lvl2pPr marL="609463" indent="0">
              <a:buFontTx/>
              <a:buNone/>
              <a:defRPr sz="2100"/>
            </a:lvl2pPr>
            <a:lvl3pPr marL="1218926" indent="0">
              <a:buFontTx/>
              <a:buNone/>
              <a:defRPr sz="2100"/>
            </a:lvl3pPr>
            <a:lvl4pPr marL="1828388" indent="0">
              <a:buFontTx/>
              <a:buNone/>
              <a:defRPr sz="2100"/>
            </a:lvl4pPr>
            <a:lvl5pPr marL="2437851" indent="0">
              <a:buFontTx/>
              <a:buNone/>
              <a:defRPr sz="2100"/>
            </a:lvl5pPr>
          </a:lstStyle>
          <a:p>
            <a:pPr lvl="0"/>
            <a:r>
              <a:rPr lang="en-US" dirty="0"/>
              <a:t>Click to add text</a:t>
            </a:r>
          </a:p>
        </p:txBody>
      </p:sp>
      <p:sp>
        <p:nvSpPr>
          <p:cNvPr id="50"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FA73ADE1-9FBA-47D9-901D-C18E89EE25C3}" type="datetime1">
              <a:rPr lang="en-US" smtClean="0"/>
              <a:t>12/10/2024</a:t>
            </a:fld>
            <a:endParaRPr lang="en-US" dirty="0"/>
          </a:p>
        </p:txBody>
      </p:sp>
      <p:sp>
        <p:nvSpPr>
          <p:cNvPr id="51"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52"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475079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18" y="0"/>
            <a:ext cx="12192000" cy="1484785"/>
          </a:xfrm>
          <a:solidFill>
            <a:schemeClr val="tx2"/>
          </a:solidFill>
          <a:ln w="12700">
            <a:noFill/>
          </a:ln>
        </p:spPr>
        <p:txBody>
          <a:bodyPr anchor="ctr">
            <a:normAutofit/>
          </a:bodyPr>
          <a:lstStyle>
            <a:lvl1pPr algn="ctr">
              <a:defRPr sz="4399" b="0">
                <a:solidFill>
                  <a:schemeClr val="bg2"/>
                </a:solidFill>
              </a:defRPr>
            </a:lvl1pPr>
          </a:lstStyle>
          <a:p>
            <a:r>
              <a:rPr lang="en-US"/>
              <a:t>Click to edit Master title style</a:t>
            </a:r>
            <a:endParaRPr lang="en-IN" dirty="0"/>
          </a:p>
        </p:txBody>
      </p:sp>
      <p:sp>
        <p:nvSpPr>
          <p:cNvPr id="3" name="Picture Placeholder 2"/>
          <p:cNvSpPr>
            <a:spLocks noGrp="1"/>
          </p:cNvSpPr>
          <p:nvPr>
            <p:ph type="pic" idx="1"/>
          </p:nvPr>
        </p:nvSpPr>
        <p:spPr>
          <a:xfrm>
            <a:off x="847060" y="1844291"/>
            <a:ext cx="10497878" cy="3888432"/>
          </a:xfrm>
          <a:ln>
            <a:noFill/>
          </a:ln>
        </p:spPr>
        <p:txBody>
          <a:bodyPr>
            <a:normAutofit/>
          </a:bodyPr>
          <a:lstStyle>
            <a:lvl1pPr marL="0" indent="0">
              <a:buNone/>
              <a:defRPr sz="3199"/>
            </a:lvl1pPr>
            <a:lvl2pPr marL="609463" indent="0">
              <a:buNone/>
              <a:defRPr sz="36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r>
              <a:rPr lang="en-US" dirty="0"/>
              <a:t>Click icon to add picture</a:t>
            </a:r>
            <a:endParaRPr lang="en-IN" dirty="0"/>
          </a:p>
        </p:txBody>
      </p:sp>
      <p:sp>
        <p:nvSpPr>
          <p:cNvPr id="10" name="Date Placeholder 4"/>
          <p:cNvSpPr>
            <a:spLocks noGrp="1"/>
          </p:cNvSpPr>
          <p:nvPr>
            <p:ph type="dt" sz="half" idx="10"/>
          </p:nvPr>
        </p:nvSpPr>
        <p:spPr>
          <a:xfrm>
            <a:off x="838731" y="6448252"/>
            <a:ext cx="2844800" cy="365125"/>
          </a:xfrm>
        </p:spPr>
        <p:txBody>
          <a:bodyPr/>
          <a:lstStyle/>
          <a:p>
            <a:fld id="{E2588C6F-E520-47F2-BACB-DB52AC6B73A4}" type="datetime1">
              <a:rPr lang="en-US" smtClean="0"/>
              <a:t>12/10/2024</a:t>
            </a:fld>
            <a:endParaRPr lang="en-US" dirty="0"/>
          </a:p>
        </p:txBody>
      </p:sp>
      <p:sp>
        <p:nvSpPr>
          <p:cNvPr id="11" name="Footer Placeholder 5"/>
          <p:cNvSpPr>
            <a:spLocks noGrp="1"/>
          </p:cNvSpPr>
          <p:nvPr>
            <p:ph type="ftr" sz="quarter" idx="11"/>
          </p:nvPr>
        </p:nvSpPr>
        <p:spPr>
          <a:xfrm>
            <a:off x="4165601" y="6448252"/>
            <a:ext cx="3860800" cy="365125"/>
          </a:xfrm>
        </p:spPr>
        <p:txBody>
          <a:bodyPr/>
          <a:lstStyle/>
          <a:p>
            <a:endParaRPr lang="en-US" dirty="0"/>
          </a:p>
        </p:txBody>
      </p:sp>
      <p:sp>
        <p:nvSpPr>
          <p:cNvPr id="13" name="Slide Number Placeholder 6"/>
          <p:cNvSpPr>
            <a:spLocks noGrp="1"/>
          </p:cNvSpPr>
          <p:nvPr>
            <p:ph type="sldNum" sz="quarter" idx="12"/>
          </p:nvPr>
        </p:nvSpPr>
        <p:spPr>
          <a:xfrm>
            <a:off x="8544590" y="6448252"/>
            <a:ext cx="2844800" cy="365125"/>
          </a:xfrm>
        </p:spPr>
        <p:txBody>
          <a:bodyPr/>
          <a:lstStyle/>
          <a:p>
            <a:fld id="{83A646B2-FA89-47DE-9A40-3BEE6D901A6D}" type="slidenum">
              <a:rPr lang="en-US" smtClean="0"/>
              <a:t>‹#›</a:t>
            </a:fld>
            <a:endParaRPr lang="en-US" dirty="0"/>
          </a:p>
        </p:txBody>
      </p:sp>
      <p:sp>
        <p:nvSpPr>
          <p:cNvPr id="6" name="Text Placeholder 5">
            <a:extLst>
              <a:ext uri="{FF2B5EF4-FFF2-40B4-BE49-F238E27FC236}">
                <a16:creationId xmlns:a16="http://schemas.microsoft.com/office/drawing/2014/main" id="{3068A87D-8B80-4D07-9149-9A98BD7C75A0}"/>
              </a:ext>
            </a:extLst>
          </p:cNvPr>
          <p:cNvSpPr>
            <a:spLocks noGrp="1"/>
          </p:cNvSpPr>
          <p:nvPr>
            <p:ph type="body" sz="quarter" idx="13" hasCustomPrompt="1"/>
          </p:nvPr>
        </p:nvSpPr>
        <p:spPr>
          <a:xfrm>
            <a:off x="838309" y="5732722"/>
            <a:ext cx="10550311" cy="594013"/>
          </a:xfrm>
        </p:spPr>
        <p:txBody>
          <a:bodyPr anchor="ctr">
            <a:normAutofit/>
          </a:bodyPr>
          <a:lstStyle>
            <a:lvl1pPr marL="0" indent="0" algn="ctr">
              <a:buFontTx/>
              <a:buNone/>
              <a:defRPr sz="2400"/>
            </a:lvl1pPr>
            <a:lvl2pPr marL="609463" indent="0">
              <a:buFontTx/>
              <a:buNone/>
              <a:defRPr/>
            </a:lvl2pPr>
            <a:lvl3pPr marL="1218926" indent="0">
              <a:buFontTx/>
              <a:buNone/>
              <a:defRPr/>
            </a:lvl3pPr>
            <a:lvl4pPr marL="1828389" indent="0">
              <a:buFontTx/>
              <a:buNone/>
              <a:defRPr/>
            </a:lvl4pPr>
            <a:lvl5pPr marL="2437851" indent="0">
              <a:buFontTx/>
              <a:buNone/>
              <a:defRPr/>
            </a:lvl5pPr>
          </a:lstStyle>
          <a:p>
            <a:pPr lvl="0"/>
            <a:r>
              <a:rPr lang="en-US" dirty="0"/>
              <a:t>Click to edit Master text styles</a:t>
            </a:r>
          </a:p>
        </p:txBody>
      </p:sp>
    </p:spTree>
    <p:extLst>
      <p:ext uri="{BB962C8B-B14F-4D97-AF65-F5344CB8AC3E}">
        <p14:creationId xmlns:p14="http://schemas.microsoft.com/office/powerpoint/2010/main" val="302113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a:xfrm>
            <a:off x="1487487" y="363516"/>
            <a:ext cx="10704512" cy="1324493"/>
          </a:xfrm>
        </p:spPr>
        <p:txBody>
          <a:bodyPr/>
          <a:lstStyle>
            <a:lvl1pPr>
              <a:defRPr>
                <a:solidFill>
                  <a:schemeClr val="tx1"/>
                </a:solidFill>
              </a:defRPr>
            </a:lvl1pPr>
          </a:lstStyle>
          <a:p>
            <a:r>
              <a:rPr lang="en-US" dirty="0"/>
              <a:t>Click to edit Master title style</a:t>
            </a:r>
            <a:endParaRPr lang="en-IN" dirty="0"/>
          </a:p>
        </p:txBody>
      </p:sp>
      <p:sp>
        <p:nvSpPr>
          <p:cNvPr id="3" name="Content Placeholder 2"/>
          <p:cNvSpPr>
            <a:spLocks noGrp="1"/>
          </p:cNvSpPr>
          <p:nvPr>
            <p:ph idx="1"/>
          </p:nvPr>
        </p:nvSpPr>
        <p:spPr>
          <a:xfrm>
            <a:off x="1828801" y="1824778"/>
            <a:ext cx="9982200" cy="4351392"/>
          </a:xfrm>
        </p:spPr>
        <p:txBody>
          <a:bodyPr>
            <a:normAutofit/>
          </a:bodyPr>
          <a:lstStyle>
            <a:lvl1pPr>
              <a:defRPr sz="36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79D8B1B3-8A66-44A3-AE61-B060EE536AD3}" type="datetime1">
              <a:rPr lang="en-US" smtClean="0"/>
              <a:t>12/10/2024</a:t>
            </a:fld>
            <a:endParaRPr lang="en-US" dirty="0"/>
          </a:p>
        </p:txBody>
      </p:sp>
      <p:sp>
        <p:nvSpPr>
          <p:cNvPr id="9"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1"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375023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0ECF-53BD-CF90-B1C5-5B970D533E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458E3C-80F2-F2E6-78E1-EDA30320F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361F02-FA76-FFA2-0402-95961A5318F5}"/>
              </a:ext>
            </a:extLst>
          </p:cNvPr>
          <p:cNvSpPr>
            <a:spLocks noGrp="1"/>
          </p:cNvSpPr>
          <p:nvPr>
            <p:ph type="dt" sz="half" idx="10"/>
          </p:nvPr>
        </p:nvSpPr>
        <p:spPr/>
        <p:txBody>
          <a:bodyPr/>
          <a:lstStyle/>
          <a:p>
            <a:fld id="{C31B698A-98BD-4E2D-935A-094527A569FA}" type="datetime1">
              <a:rPr lang="en-US" smtClean="0"/>
              <a:t>12/10/2024</a:t>
            </a:fld>
            <a:endParaRPr lang="en-US" dirty="0"/>
          </a:p>
        </p:txBody>
      </p:sp>
      <p:sp>
        <p:nvSpPr>
          <p:cNvPr id="5" name="Footer Placeholder 4">
            <a:extLst>
              <a:ext uri="{FF2B5EF4-FFF2-40B4-BE49-F238E27FC236}">
                <a16:creationId xmlns:a16="http://schemas.microsoft.com/office/drawing/2014/main" id="{36F253DB-0BC8-F058-F812-4BB4A044D5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359D51-C574-7E2B-6790-C4C8D4EAE745}"/>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394958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EFF6-F860-660E-505E-29C105F72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72344-76C9-51B0-F176-27FF88050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3A5E5-0366-ACF6-28C7-1195D230215A}"/>
              </a:ext>
            </a:extLst>
          </p:cNvPr>
          <p:cNvSpPr>
            <a:spLocks noGrp="1"/>
          </p:cNvSpPr>
          <p:nvPr>
            <p:ph type="dt" sz="half" idx="10"/>
          </p:nvPr>
        </p:nvSpPr>
        <p:spPr/>
        <p:txBody>
          <a:bodyPr/>
          <a:lstStyle/>
          <a:p>
            <a:fld id="{3B11CBB4-0A63-423A-88BB-460BBF45ABD4}" type="datetime1">
              <a:rPr lang="en-US" smtClean="0"/>
              <a:t>12/10/2024</a:t>
            </a:fld>
            <a:endParaRPr lang="en-US" dirty="0"/>
          </a:p>
        </p:txBody>
      </p:sp>
      <p:sp>
        <p:nvSpPr>
          <p:cNvPr id="5" name="Footer Placeholder 4">
            <a:extLst>
              <a:ext uri="{FF2B5EF4-FFF2-40B4-BE49-F238E27FC236}">
                <a16:creationId xmlns:a16="http://schemas.microsoft.com/office/drawing/2014/main" id="{3917885D-5AAB-07E5-1EDB-0AC5F574C9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1A1FE4-C943-87B1-45AD-0E7F0702D221}"/>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214671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ECD8-0576-2CB1-0535-301E678226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2CE7C3-C706-F60D-8E35-A1540965E0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85E6D0-FB44-17BD-FBE1-0DBDFE4F94F4}"/>
              </a:ext>
            </a:extLst>
          </p:cNvPr>
          <p:cNvSpPr>
            <a:spLocks noGrp="1"/>
          </p:cNvSpPr>
          <p:nvPr>
            <p:ph type="dt" sz="half" idx="10"/>
          </p:nvPr>
        </p:nvSpPr>
        <p:spPr/>
        <p:txBody>
          <a:bodyPr/>
          <a:lstStyle/>
          <a:p>
            <a:fld id="{F5A3FB3C-9307-4E2D-A69F-ABAE808749F0}" type="datetime1">
              <a:rPr lang="en-US" smtClean="0"/>
              <a:t>12/10/2024</a:t>
            </a:fld>
            <a:endParaRPr lang="en-US" dirty="0"/>
          </a:p>
        </p:txBody>
      </p:sp>
      <p:sp>
        <p:nvSpPr>
          <p:cNvPr id="5" name="Footer Placeholder 4">
            <a:extLst>
              <a:ext uri="{FF2B5EF4-FFF2-40B4-BE49-F238E27FC236}">
                <a16:creationId xmlns:a16="http://schemas.microsoft.com/office/drawing/2014/main" id="{0FCFC633-9C9A-F464-B179-1FEE70C46A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6A86E4-E39A-E5A6-1E6C-2636766C4926}"/>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4234211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5132-B3D2-86BA-55C6-AFFDEECA5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2D60A-61CB-A5A1-A30F-6B183E59E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D17446-3600-F4D5-E501-874D4C2B4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007AB-FBEF-2F34-6FA0-C536CA6C2B87}"/>
              </a:ext>
            </a:extLst>
          </p:cNvPr>
          <p:cNvSpPr>
            <a:spLocks noGrp="1"/>
          </p:cNvSpPr>
          <p:nvPr>
            <p:ph type="dt" sz="half" idx="10"/>
          </p:nvPr>
        </p:nvSpPr>
        <p:spPr/>
        <p:txBody>
          <a:bodyPr/>
          <a:lstStyle/>
          <a:p>
            <a:fld id="{D2A6B145-89D0-4529-A783-AC82B9E1815F}" type="datetime1">
              <a:rPr lang="en-US" smtClean="0"/>
              <a:t>12/10/2024</a:t>
            </a:fld>
            <a:endParaRPr lang="en-US" dirty="0"/>
          </a:p>
        </p:txBody>
      </p:sp>
      <p:sp>
        <p:nvSpPr>
          <p:cNvPr id="6" name="Footer Placeholder 5">
            <a:extLst>
              <a:ext uri="{FF2B5EF4-FFF2-40B4-BE49-F238E27FC236}">
                <a16:creationId xmlns:a16="http://schemas.microsoft.com/office/drawing/2014/main" id="{DE5B5ADE-5F6D-3671-8850-E42F1540AC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7D67B4-A9CD-8375-5BCA-870EF463747D}"/>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4103734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D730C-56D1-FB26-F84D-11F49CBD86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819C96-4A11-7EFB-E977-7EF008A59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0420B-C7DB-62E6-9CAF-46FE5B47E0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20CDC0-5A1C-2E1C-BB03-231144DC6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7BCD5-1725-6E0E-84E8-CE870A9CC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0D8F3D-8017-8FF1-94DF-37EBD96FF5D8}"/>
              </a:ext>
            </a:extLst>
          </p:cNvPr>
          <p:cNvSpPr>
            <a:spLocks noGrp="1"/>
          </p:cNvSpPr>
          <p:nvPr>
            <p:ph type="dt" sz="half" idx="10"/>
          </p:nvPr>
        </p:nvSpPr>
        <p:spPr/>
        <p:txBody>
          <a:bodyPr/>
          <a:lstStyle/>
          <a:p>
            <a:fld id="{00D166E3-829C-423E-A99D-E6B704AF99AD}" type="datetime1">
              <a:rPr lang="en-US" smtClean="0"/>
              <a:t>12/10/2024</a:t>
            </a:fld>
            <a:endParaRPr lang="en-US" dirty="0"/>
          </a:p>
        </p:txBody>
      </p:sp>
      <p:sp>
        <p:nvSpPr>
          <p:cNvPr id="8" name="Footer Placeholder 7">
            <a:extLst>
              <a:ext uri="{FF2B5EF4-FFF2-40B4-BE49-F238E27FC236}">
                <a16:creationId xmlns:a16="http://schemas.microsoft.com/office/drawing/2014/main" id="{305E14F9-0366-4B69-E928-D75DD8678A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D2C501-4F2F-8DE3-35AD-51D6F87FF8D7}"/>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441779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7D0F-9D4B-AADD-65D4-E05B27A877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D71856-B7D4-6781-5283-66C6D141738D}"/>
              </a:ext>
            </a:extLst>
          </p:cNvPr>
          <p:cNvSpPr>
            <a:spLocks noGrp="1"/>
          </p:cNvSpPr>
          <p:nvPr>
            <p:ph type="dt" sz="half" idx="10"/>
          </p:nvPr>
        </p:nvSpPr>
        <p:spPr/>
        <p:txBody>
          <a:bodyPr/>
          <a:lstStyle/>
          <a:p>
            <a:fld id="{EFCE1928-92D5-4A68-9745-5B17037A3261}" type="datetime1">
              <a:rPr lang="en-US" smtClean="0"/>
              <a:t>12/10/2024</a:t>
            </a:fld>
            <a:endParaRPr lang="en-US" dirty="0"/>
          </a:p>
        </p:txBody>
      </p:sp>
      <p:sp>
        <p:nvSpPr>
          <p:cNvPr id="4" name="Footer Placeholder 3">
            <a:extLst>
              <a:ext uri="{FF2B5EF4-FFF2-40B4-BE49-F238E27FC236}">
                <a16:creationId xmlns:a16="http://schemas.microsoft.com/office/drawing/2014/main" id="{F53182DF-3087-E86C-CE33-6CCBBE319E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0DF754-36FD-A58C-A6BD-C1E9B86C45B1}"/>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99749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80617-3DC7-FC89-217D-DB8A04A07DC3}"/>
              </a:ext>
            </a:extLst>
          </p:cNvPr>
          <p:cNvSpPr>
            <a:spLocks noGrp="1"/>
          </p:cNvSpPr>
          <p:nvPr>
            <p:ph type="dt" sz="half" idx="10"/>
          </p:nvPr>
        </p:nvSpPr>
        <p:spPr/>
        <p:txBody>
          <a:bodyPr/>
          <a:lstStyle/>
          <a:p>
            <a:fld id="{FCA60345-18F2-43A7-8E9B-B70A6361754B}" type="datetime1">
              <a:rPr lang="en-US" smtClean="0"/>
              <a:t>12/10/2024</a:t>
            </a:fld>
            <a:endParaRPr lang="en-US" dirty="0"/>
          </a:p>
        </p:txBody>
      </p:sp>
      <p:sp>
        <p:nvSpPr>
          <p:cNvPr id="3" name="Footer Placeholder 2">
            <a:extLst>
              <a:ext uri="{FF2B5EF4-FFF2-40B4-BE49-F238E27FC236}">
                <a16:creationId xmlns:a16="http://schemas.microsoft.com/office/drawing/2014/main" id="{7A87281A-A704-B9E6-06A8-1BB6D7A7014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D756A7-AD01-9B63-6F5D-FC09690BB47E}"/>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2555186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351-D467-BCD3-18E0-9B17CEBD4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39D0D2-8C18-E22A-2068-A92B4CFED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801E2E-6DF7-33AB-83C2-C95602DCE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08B35-829F-2CDA-0F5D-DEEFDF8DBB6F}"/>
              </a:ext>
            </a:extLst>
          </p:cNvPr>
          <p:cNvSpPr>
            <a:spLocks noGrp="1"/>
          </p:cNvSpPr>
          <p:nvPr>
            <p:ph type="dt" sz="half" idx="10"/>
          </p:nvPr>
        </p:nvSpPr>
        <p:spPr/>
        <p:txBody>
          <a:bodyPr/>
          <a:lstStyle/>
          <a:p>
            <a:fld id="{766A8E5F-FD32-489C-9FA4-A8FC4A8D1B9D}" type="datetime1">
              <a:rPr lang="en-US" smtClean="0"/>
              <a:t>12/10/2024</a:t>
            </a:fld>
            <a:endParaRPr lang="en-US" dirty="0"/>
          </a:p>
        </p:txBody>
      </p:sp>
      <p:sp>
        <p:nvSpPr>
          <p:cNvPr id="6" name="Footer Placeholder 5">
            <a:extLst>
              <a:ext uri="{FF2B5EF4-FFF2-40B4-BE49-F238E27FC236}">
                <a16:creationId xmlns:a16="http://schemas.microsoft.com/office/drawing/2014/main" id="{F07B143C-D424-DB35-5339-CE0E12A819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CB109F-0838-8215-A924-75298498936B}"/>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1520268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547D-6952-D0E7-9D30-22F09AC68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039105-E39F-6EB9-F671-E61DDB443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D3C5889-0327-1EF9-93C7-6B5571131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35AE8C-36AA-B6F8-C792-734B24F909A9}"/>
              </a:ext>
            </a:extLst>
          </p:cNvPr>
          <p:cNvSpPr>
            <a:spLocks noGrp="1"/>
          </p:cNvSpPr>
          <p:nvPr>
            <p:ph type="dt" sz="half" idx="10"/>
          </p:nvPr>
        </p:nvSpPr>
        <p:spPr/>
        <p:txBody>
          <a:bodyPr/>
          <a:lstStyle/>
          <a:p>
            <a:fld id="{F0D15B47-88F3-4033-AFCE-28D33118AFCA}" type="datetime1">
              <a:rPr lang="en-US" smtClean="0"/>
              <a:t>12/10/2024</a:t>
            </a:fld>
            <a:endParaRPr lang="en-US" dirty="0"/>
          </a:p>
        </p:txBody>
      </p:sp>
      <p:sp>
        <p:nvSpPr>
          <p:cNvPr id="6" name="Footer Placeholder 5">
            <a:extLst>
              <a:ext uri="{FF2B5EF4-FFF2-40B4-BE49-F238E27FC236}">
                <a16:creationId xmlns:a16="http://schemas.microsoft.com/office/drawing/2014/main" id="{098D0C33-C4DC-D3EA-31BF-EE213FB8A3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1F4286-C1AC-F551-87AA-676FD5F55630}"/>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2575596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3DA6E-AE19-FF7B-466E-33770FBE8E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5A8B1A-7138-4CBD-F19C-FDAC7CDD19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6CAF5-DCFF-038C-2129-5906A14536BC}"/>
              </a:ext>
            </a:extLst>
          </p:cNvPr>
          <p:cNvSpPr>
            <a:spLocks noGrp="1"/>
          </p:cNvSpPr>
          <p:nvPr>
            <p:ph type="dt" sz="half" idx="10"/>
          </p:nvPr>
        </p:nvSpPr>
        <p:spPr/>
        <p:txBody>
          <a:bodyPr/>
          <a:lstStyle/>
          <a:p>
            <a:fld id="{68E8D5F3-1765-49BA-ACCD-09E2C3FDA2D2}" type="datetime1">
              <a:rPr lang="en-US" smtClean="0"/>
              <a:t>12/10/2024</a:t>
            </a:fld>
            <a:endParaRPr lang="en-US" dirty="0"/>
          </a:p>
        </p:txBody>
      </p:sp>
      <p:sp>
        <p:nvSpPr>
          <p:cNvPr id="5" name="Footer Placeholder 4">
            <a:extLst>
              <a:ext uri="{FF2B5EF4-FFF2-40B4-BE49-F238E27FC236}">
                <a16:creationId xmlns:a16="http://schemas.microsoft.com/office/drawing/2014/main" id="{A6699D7A-D004-C230-AB57-0B08CAB2F5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127647-18BE-E983-B976-C7ABD3BD391D}"/>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23649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13" name="Rectangle 12"/>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lvl1pPr>
              <a:defRPr/>
            </a:lvl1pPr>
          </a:lstStyle>
          <a:p>
            <a:r>
              <a:rPr lang="en-US"/>
              <a:t>Click to edit Master title style</a:t>
            </a:r>
            <a:endParaRPr lang="en-IN" dirty="0"/>
          </a:p>
        </p:txBody>
      </p:sp>
      <p:sp>
        <p:nvSpPr>
          <p:cNvPr id="3" name="Text Placeholder 2"/>
          <p:cNvSpPr>
            <a:spLocks noGrp="1"/>
          </p:cNvSpPr>
          <p:nvPr>
            <p:ph type="body" idx="1" hasCustomPrompt="1"/>
          </p:nvPr>
        </p:nvSpPr>
        <p:spPr>
          <a:xfrm>
            <a:off x="2279079" y="1817901"/>
            <a:ext cx="9074189" cy="554272"/>
          </a:xfrm>
        </p:spPr>
        <p:txBody>
          <a:bodyPr anchor="ctr" anchorCtr="0">
            <a:normAutofit/>
          </a:bodyPr>
          <a:lstStyle>
            <a:lvl1pPr marL="0" indent="0" algn="l">
              <a:buNone/>
              <a:defRPr sz="3199" b="0"/>
            </a:lvl1pPr>
            <a:lvl2pPr marL="609463" indent="0">
              <a:buNone/>
              <a:defRPr sz="2699" b="1"/>
            </a:lvl2pPr>
            <a:lvl3pPr marL="1218926" indent="0">
              <a:buNone/>
              <a:defRPr sz="2400" b="1"/>
            </a:lvl3pPr>
            <a:lvl4pPr marL="1828388" indent="0">
              <a:buNone/>
              <a:defRPr sz="2100" b="1"/>
            </a:lvl4pPr>
            <a:lvl5pPr marL="2437851" indent="0">
              <a:buNone/>
              <a:defRPr sz="2100" b="1"/>
            </a:lvl5pPr>
            <a:lvl6pPr marL="3047314" indent="0">
              <a:buNone/>
              <a:defRPr sz="2100" b="1"/>
            </a:lvl6pPr>
            <a:lvl7pPr marL="3656777" indent="0">
              <a:buNone/>
              <a:defRPr sz="2100" b="1"/>
            </a:lvl7pPr>
            <a:lvl8pPr marL="4266240" indent="0">
              <a:buNone/>
              <a:defRPr sz="2100" b="1"/>
            </a:lvl8pPr>
            <a:lvl9pPr marL="4875703"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1752600" y="2381134"/>
            <a:ext cx="10134599" cy="3793522"/>
          </a:xfrm>
        </p:spPr>
        <p:txBody>
          <a:bodyPr>
            <a:normAutofit/>
          </a:bodyPr>
          <a:lstStyle>
            <a:lvl1pPr>
              <a:defRPr sz="2799"/>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9" name="Date Placeholder 3"/>
          <p:cNvSpPr>
            <a:spLocks noGrp="1"/>
          </p:cNvSpPr>
          <p:nvPr>
            <p:ph type="dt" sz="half" idx="10"/>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6378FF05-D9DA-4F9B-BB10-4F8FC88E6248}" type="datetime1">
              <a:rPr lang="en-US" smtClean="0"/>
              <a:t>12/10/2024</a:t>
            </a:fld>
            <a:endParaRPr lang="en-US" dirty="0"/>
          </a:p>
        </p:txBody>
      </p:sp>
      <p:sp>
        <p:nvSpPr>
          <p:cNvPr id="14"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5"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3038705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47B5A3-28B3-36CA-DC3E-D5331A7751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9EAD45-29BF-BAA3-AB9D-F39D3E711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F5726-4A56-8976-329F-D31DCEFB8CA9}"/>
              </a:ext>
            </a:extLst>
          </p:cNvPr>
          <p:cNvSpPr>
            <a:spLocks noGrp="1"/>
          </p:cNvSpPr>
          <p:nvPr>
            <p:ph type="dt" sz="half" idx="10"/>
          </p:nvPr>
        </p:nvSpPr>
        <p:spPr/>
        <p:txBody>
          <a:bodyPr/>
          <a:lstStyle/>
          <a:p>
            <a:fld id="{2138E60C-B009-4E1F-81F7-154C9FCB05F5}" type="datetime1">
              <a:rPr lang="en-US" smtClean="0"/>
              <a:t>12/10/2024</a:t>
            </a:fld>
            <a:endParaRPr lang="en-US" dirty="0"/>
          </a:p>
        </p:txBody>
      </p:sp>
      <p:sp>
        <p:nvSpPr>
          <p:cNvPr id="5" name="Footer Placeholder 4">
            <a:extLst>
              <a:ext uri="{FF2B5EF4-FFF2-40B4-BE49-F238E27FC236}">
                <a16:creationId xmlns:a16="http://schemas.microsoft.com/office/drawing/2014/main" id="{2B422E19-84B2-F175-70D5-41F26297D9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871EC9-D341-8CE0-66CE-484E6DAF1DED}"/>
              </a:ext>
            </a:extLst>
          </p:cNvPr>
          <p:cNvSpPr>
            <a:spLocks noGrp="1"/>
          </p:cNvSpPr>
          <p:nvPr>
            <p:ph type="sldNum" sz="quarter" idx="12"/>
          </p:nvPr>
        </p:nvSpPr>
        <p:spPr/>
        <p:txBody>
          <a:bodyPr/>
          <a:lstStyle/>
          <a:p>
            <a:fld id="{20E33CAB-FF4C-4FBD-B697-F8735AC58019}" type="slidenum">
              <a:rPr lang="en-US" smtClean="0"/>
              <a:t>‹#›</a:t>
            </a:fld>
            <a:endParaRPr lang="en-US" dirty="0"/>
          </a:p>
        </p:txBody>
      </p:sp>
    </p:spTree>
    <p:extLst>
      <p:ext uri="{BB962C8B-B14F-4D97-AF65-F5344CB8AC3E}">
        <p14:creationId xmlns:p14="http://schemas.microsoft.com/office/powerpoint/2010/main" val="156246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3582112"/>
            <a:ext cx="12192000" cy="800030"/>
          </a:xfrm>
          <a:solidFill>
            <a:srgbClr val="466594">
              <a:alpha val="64000"/>
            </a:srgbClr>
          </a:solidFill>
          <a:ln w="12700">
            <a:noFill/>
          </a:ln>
        </p:spPr>
        <p:txBody>
          <a:bodyPr lIns="1099173" rIns="1099173" anchor="b" anchorCtr="0">
            <a:spAutoFit/>
          </a:bodyPr>
          <a:lstStyle>
            <a:lvl1pPr algn="ctr">
              <a:defRPr sz="4399" b="0" cap="none" baseline="0">
                <a:solidFill>
                  <a:srgbClr val="CAFAFF"/>
                </a:solidFill>
              </a:defRPr>
            </a:lvl1pPr>
          </a:lstStyle>
          <a:p>
            <a:r>
              <a:rPr lang="en-US"/>
              <a:t>Click to edit Master title style</a:t>
            </a:r>
            <a:endParaRPr lang="en-IN" dirty="0"/>
          </a:p>
        </p:txBody>
      </p:sp>
      <p:sp>
        <p:nvSpPr>
          <p:cNvPr id="3" name="Text Placeholder 2"/>
          <p:cNvSpPr>
            <a:spLocks noGrp="1"/>
          </p:cNvSpPr>
          <p:nvPr>
            <p:ph type="body" idx="1"/>
            <p:custDataLst>
              <p:tags r:id="rId2"/>
            </p:custDataLst>
          </p:nvPr>
        </p:nvSpPr>
        <p:spPr>
          <a:xfrm>
            <a:off x="1" y="4379215"/>
            <a:ext cx="12192000" cy="493779"/>
          </a:xfrm>
          <a:solidFill>
            <a:srgbClr val="466594">
              <a:alpha val="64000"/>
            </a:srgbClr>
          </a:solidFill>
          <a:ln w="12700">
            <a:noFill/>
          </a:ln>
        </p:spPr>
        <p:txBody>
          <a:bodyPr lIns="1099173" tIns="62398" rIns="1099173" anchor="t" anchorCtr="0">
            <a:spAutoFit/>
          </a:bodyPr>
          <a:lstStyle>
            <a:lvl1pPr marL="0" indent="0" algn="ctr">
              <a:buNone/>
              <a:defRPr sz="2400">
                <a:solidFill>
                  <a:srgbClr val="CAFAFF"/>
                </a:solidFill>
              </a:defRPr>
            </a:lvl1pPr>
            <a:lvl2pPr marL="609463" indent="0">
              <a:buNone/>
              <a:defRPr sz="2400">
                <a:solidFill>
                  <a:schemeClr val="tx1">
                    <a:tint val="75000"/>
                  </a:schemeClr>
                </a:solidFill>
              </a:defRPr>
            </a:lvl2pPr>
            <a:lvl3pPr marL="1218926" indent="0">
              <a:buNone/>
              <a:defRPr sz="21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58408C4D-BF5E-4A82-A232-130C080498AC}" type="datetime1">
              <a:rPr lang="en-US" smtClean="0"/>
              <a:t>12/10/2024</a:t>
            </a:fld>
            <a:endParaRPr lang="en-US" dirty="0"/>
          </a:p>
        </p:txBody>
      </p:sp>
      <p:sp>
        <p:nvSpPr>
          <p:cNvPr id="11"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2"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123635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1752601" y="1824778"/>
            <a:ext cx="4991052" cy="4351392"/>
          </a:xfrm>
        </p:spPr>
        <p:txBody>
          <a:bodyPr>
            <a:normAutofit/>
          </a:bodyPr>
          <a:lstStyle>
            <a:lvl1pPr>
              <a:defRPr sz="2799"/>
            </a:lvl1pPr>
            <a:lvl2pPr>
              <a:defRPr sz="24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Content Placeholder 3"/>
          <p:cNvSpPr>
            <a:spLocks noGrp="1"/>
          </p:cNvSpPr>
          <p:nvPr>
            <p:ph sz="half" idx="2"/>
          </p:nvPr>
        </p:nvSpPr>
        <p:spPr>
          <a:xfrm>
            <a:off x="6888191" y="1824778"/>
            <a:ext cx="4991052" cy="4351392"/>
          </a:xfrm>
        </p:spPr>
        <p:txBody>
          <a:bodyPr>
            <a:normAutofit/>
          </a:bodyPr>
          <a:lstStyle>
            <a:lvl1pPr>
              <a:defRPr sz="2799"/>
            </a:lvl1pPr>
            <a:lvl2pPr>
              <a:defRPr sz="24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3" name="Date Placeholder 3"/>
          <p:cNvSpPr>
            <a:spLocks noGrp="1"/>
          </p:cNvSpPr>
          <p:nvPr>
            <p:ph type="dt" sz="half" idx="10"/>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8C15B0FF-89FB-4FAD-8302-486E3C4B24B3}" type="datetime1">
              <a:rPr lang="en-US" smtClean="0"/>
              <a:t>12/10/2024</a:t>
            </a:fld>
            <a:endParaRPr lang="en-US" dirty="0"/>
          </a:p>
        </p:txBody>
      </p:sp>
      <p:sp>
        <p:nvSpPr>
          <p:cNvPr id="14"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5"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303084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2279071" y="1824777"/>
            <a:ext cx="4464581" cy="557871"/>
          </a:xfrm>
        </p:spPr>
        <p:txBody>
          <a:bodyPr anchor="ctr" anchorCtr="0">
            <a:noAutofit/>
          </a:bodyPr>
          <a:lstStyle>
            <a:lvl1pPr marL="0" indent="0" algn="l">
              <a:buNone/>
              <a:defRPr sz="3199" b="0"/>
            </a:lvl1pPr>
            <a:lvl2pPr marL="609463" indent="0">
              <a:buNone/>
              <a:defRPr sz="2699" b="1"/>
            </a:lvl2pPr>
            <a:lvl3pPr marL="1218926" indent="0">
              <a:buNone/>
              <a:defRPr sz="2400" b="1"/>
            </a:lvl3pPr>
            <a:lvl4pPr marL="1828388" indent="0">
              <a:buNone/>
              <a:defRPr sz="2100" b="1"/>
            </a:lvl4pPr>
            <a:lvl5pPr marL="2437851" indent="0">
              <a:buNone/>
              <a:defRPr sz="2100" b="1"/>
            </a:lvl5pPr>
            <a:lvl6pPr marL="3047314" indent="0">
              <a:buNone/>
              <a:defRPr sz="2100" b="1"/>
            </a:lvl6pPr>
            <a:lvl7pPr marL="3656777" indent="0">
              <a:buNone/>
              <a:defRPr sz="2100" b="1"/>
            </a:lvl7pPr>
            <a:lvl8pPr marL="4266240" indent="0">
              <a:buNone/>
              <a:defRPr sz="2100" b="1"/>
            </a:lvl8pPr>
            <a:lvl9pPr marL="4875703" indent="0">
              <a:buNone/>
              <a:defRPr sz="2100" b="1"/>
            </a:lvl9pPr>
          </a:lstStyle>
          <a:p>
            <a:pPr lvl="0"/>
            <a:r>
              <a:rPr lang="en-US"/>
              <a:t>Click to edit Master text styles</a:t>
            </a:r>
          </a:p>
        </p:txBody>
      </p:sp>
      <p:sp>
        <p:nvSpPr>
          <p:cNvPr id="4" name="Content Placeholder 3"/>
          <p:cNvSpPr>
            <a:spLocks noGrp="1"/>
          </p:cNvSpPr>
          <p:nvPr>
            <p:ph sz="half" idx="2"/>
          </p:nvPr>
        </p:nvSpPr>
        <p:spPr>
          <a:xfrm>
            <a:off x="2279071" y="2395726"/>
            <a:ext cx="4464581" cy="3771927"/>
          </a:xfrm>
        </p:spPr>
        <p:txBody>
          <a:bodyPr>
            <a:normAutofit/>
          </a:bodyPr>
          <a:lstStyle>
            <a:lvl1pPr>
              <a:defRPr sz="2799"/>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Text Placeholder 4"/>
          <p:cNvSpPr>
            <a:spLocks noGrp="1"/>
          </p:cNvSpPr>
          <p:nvPr>
            <p:ph type="body" sz="quarter" idx="3"/>
          </p:nvPr>
        </p:nvSpPr>
        <p:spPr>
          <a:xfrm>
            <a:off x="6888191" y="1824777"/>
            <a:ext cx="4464581" cy="557871"/>
          </a:xfrm>
        </p:spPr>
        <p:txBody>
          <a:bodyPr anchor="ctr" anchorCtr="0">
            <a:noAutofit/>
          </a:bodyPr>
          <a:lstStyle>
            <a:lvl1pPr marL="0" indent="0" algn="l">
              <a:buNone/>
              <a:defRPr sz="3199" b="0"/>
            </a:lvl1pPr>
            <a:lvl2pPr marL="609463" indent="0">
              <a:buNone/>
              <a:defRPr sz="2699" b="1"/>
            </a:lvl2pPr>
            <a:lvl3pPr marL="1218926" indent="0">
              <a:buNone/>
              <a:defRPr sz="2400" b="1"/>
            </a:lvl3pPr>
            <a:lvl4pPr marL="1828388" indent="0">
              <a:buNone/>
              <a:defRPr sz="2100" b="1"/>
            </a:lvl4pPr>
            <a:lvl5pPr marL="2437851" indent="0">
              <a:buNone/>
              <a:defRPr sz="2100" b="1"/>
            </a:lvl5pPr>
            <a:lvl6pPr marL="3047314" indent="0">
              <a:buNone/>
              <a:defRPr sz="2100" b="1"/>
            </a:lvl6pPr>
            <a:lvl7pPr marL="3656777" indent="0">
              <a:buNone/>
              <a:defRPr sz="2100" b="1"/>
            </a:lvl7pPr>
            <a:lvl8pPr marL="4266240" indent="0">
              <a:buNone/>
              <a:defRPr sz="2100" b="1"/>
            </a:lvl8pPr>
            <a:lvl9pPr marL="487570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888191" y="2395727"/>
            <a:ext cx="4464581" cy="3771927"/>
          </a:xfrm>
        </p:spPr>
        <p:txBody>
          <a:bodyPr>
            <a:normAutofit/>
          </a:bodyPr>
          <a:lstStyle>
            <a:lvl1pPr>
              <a:defRPr sz="2799"/>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5" name="Date Placeholder 3"/>
          <p:cNvSpPr>
            <a:spLocks noGrp="1"/>
          </p:cNvSpPr>
          <p:nvPr>
            <p:ph type="dt" sz="half" idx="10"/>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AC97A5C2-701C-4F08-8837-F0BC7FAFEE67}" type="datetime1">
              <a:rPr lang="en-US" smtClean="0"/>
              <a:t>12/10/2024</a:t>
            </a:fld>
            <a:endParaRPr lang="en-US" dirty="0"/>
          </a:p>
        </p:txBody>
      </p:sp>
      <p:sp>
        <p:nvSpPr>
          <p:cNvPr id="16" name="Footer Placeholder 4"/>
          <p:cNvSpPr>
            <a:spLocks noGrp="1"/>
          </p:cNvSpPr>
          <p:nvPr>
            <p:ph type="ftr" sz="quarter" idx="11"/>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7" name="Slide Number Placeholder 5"/>
          <p:cNvSpPr>
            <a:spLocks noGrp="1"/>
          </p:cNvSpPr>
          <p:nvPr>
            <p:ph type="sldNum" sz="quarter" idx="12"/>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84904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ground Onl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1D914BC0-3D58-4219-B72A-77F4A5424D18}" type="datetime1">
              <a:rPr lang="en-US" smtClean="0"/>
              <a:t>12/10/2024</a:t>
            </a:fld>
            <a:endParaRPr lang="en-US" dirty="0"/>
          </a:p>
        </p:txBody>
      </p:sp>
      <p:sp>
        <p:nvSpPr>
          <p:cNvPr id="9"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0"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374016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custDataLst>
              <p:tags r:id="rId1"/>
            </p:custDataLst>
          </p:nvPr>
        </p:nvSpPr>
        <p:spPr>
          <a:xfrm>
            <a:off x="1487487" y="2"/>
            <a:ext cx="10706630" cy="68599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2" name="Title 1"/>
          <p:cNvSpPr>
            <a:spLocks noGrp="1"/>
          </p:cNvSpPr>
          <p:nvPr>
            <p:ph type="title"/>
            <p:custDataLst>
              <p:tags r:id="rId2"/>
            </p:custDataLst>
          </p:nvPr>
        </p:nvSpPr>
        <p:spPr/>
        <p:txBody>
          <a:bodyPr/>
          <a:lstStyle/>
          <a:p>
            <a:r>
              <a:rPr lang="en-US"/>
              <a:t>Click to edit Master title style</a:t>
            </a:r>
            <a:endParaRPr lang="en-IN"/>
          </a:p>
        </p:txBody>
      </p:sp>
      <p:sp>
        <p:nvSpPr>
          <p:cNvPr id="10"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54B04477-638F-4A9C-9780-D811B40FFD87}" type="datetime1">
              <a:rPr lang="en-US" smtClean="0"/>
              <a:t>12/10/2024</a:t>
            </a:fld>
            <a:endParaRPr lang="en-US" dirty="0"/>
          </a:p>
        </p:txBody>
      </p:sp>
      <p:sp>
        <p:nvSpPr>
          <p:cNvPr id="11"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2"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36718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Rectangle 5"/>
          <p:cNvSpPr/>
          <p:nvPr>
            <p:custDataLst>
              <p:tags r:id="rId1"/>
            </p:custDataLst>
          </p:nvPr>
        </p:nvSpPr>
        <p:spPr>
          <a:xfrm>
            <a:off x="0" y="2"/>
            <a:ext cx="12194117" cy="685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en-IN" sz="2400" dirty="0">
              <a:solidFill>
                <a:schemeClr val="tx1"/>
              </a:solidFill>
            </a:endParaRPr>
          </a:p>
        </p:txBody>
      </p:sp>
      <p:sp>
        <p:nvSpPr>
          <p:cNvPr id="10"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2F42D0DE-60F2-4398-A6BA-A193C78F0C24}" type="datetime1">
              <a:rPr lang="en-US" smtClean="0"/>
              <a:t>12/10/2024</a:t>
            </a:fld>
            <a:endParaRPr lang="en-US" dirty="0"/>
          </a:p>
        </p:txBody>
      </p:sp>
      <p:sp>
        <p:nvSpPr>
          <p:cNvPr id="11"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12"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26463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21"/>
            </p:custDataLst>
          </p:nvPr>
        </p:nvSpPr>
        <p:spPr>
          <a:xfrm>
            <a:off x="1487487" y="363516"/>
            <a:ext cx="10704512" cy="1324493"/>
          </a:xfrm>
          <a:prstGeom prst="rect">
            <a:avLst/>
          </a:prstGeom>
        </p:spPr>
        <p:txBody>
          <a:bodyPr vert="horz" lIns="121917" tIns="60958" rIns="121917" bIns="60958" rtlCol="0" anchor="ctr">
            <a:normAutofit/>
          </a:bodyPr>
          <a:lstStyle/>
          <a:p>
            <a:r>
              <a:rPr lang="en-US" dirty="0"/>
              <a:t>Click to edit Master title style</a:t>
            </a:r>
            <a:endParaRPr lang="en-IN" dirty="0"/>
          </a:p>
        </p:txBody>
      </p:sp>
      <p:sp>
        <p:nvSpPr>
          <p:cNvPr id="3" name="Text Placeholder 2"/>
          <p:cNvSpPr>
            <a:spLocks noGrp="1"/>
          </p:cNvSpPr>
          <p:nvPr>
            <p:ph type="body" idx="1"/>
            <p:custDataLst>
              <p:tags r:id="rId22"/>
            </p:custDataLst>
          </p:nvPr>
        </p:nvSpPr>
        <p:spPr>
          <a:xfrm>
            <a:off x="2279079" y="1824778"/>
            <a:ext cx="9074189" cy="4351392"/>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1487488" y="6448252"/>
            <a:ext cx="2446966" cy="365125"/>
          </a:xfrm>
          <a:prstGeom prst="rect">
            <a:avLst/>
          </a:prstGeom>
        </p:spPr>
        <p:txBody>
          <a:bodyPr vert="horz" lIns="121917" tIns="60958" rIns="121917" bIns="60958" rtlCol="0" anchor="ctr"/>
          <a:lstStyle>
            <a:lvl1pPr algn="l">
              <a:defRPr sz="1600">
                <a:solidFill>
                  <a:schemeClr val="tx1"/>
                </a:solidFill>
              </a:defRPr>
            </a:lvl1pPr>
          </a:lstStyle>
          <a:p>
            <a:fld id="{308DBF84-0C5D-45BF-8BAD-2E67F5D10EE8}" type="datetime1">
              <a:rPr lang="en-US" smtClean="0"/>
              <a:t>12/10/2024</a:t>
            </a:fld>
            <a:endParaRPr lang="en-US" dirty="0"/>
          </a:p>
        </p:txBody>
      </p:sp>
      <p:sp>
        <p:nvSpPr>
          <p:cNvPr id="5" name="Footer Placeholder 4"/>
          <p:cNvSpPr>
            <a:spLocks noGrp="1"/>
          </p:cNvSpPr>
          <p:nvPr>
            <p:ph type="ftr" sz="quarter" idx="3"/>
          </p:nvPr>
        </p:nvSpPr>
        <p:spPr>
          <a:xfrm>
            <a:off x="4116262" y="6448252"/>
            <a:ext cx="4572363" cy="365125"/>
          </a:xfrm>
          <a:prstGeom prst="rect">
            <a:avLst/>
          </a:prstGeom>
        </p:spPr>
        <p:txBody>
          <a:bodyPr vert="horz" lIns="121917" tIns="60958" rIns="121917" bIns="60958" rtlCol="0" anchor="ctr"/>
          <a:lstStyle>
            <a:lvl1pPr algn="ctr">
              <a:defRPr sz="1600">
                <a:solidFill>
                  <a:schemeClr val="tx1"/>
                </a:solidFill>
              </a:defRPr>
            </a:lvl1pPr>
          </a:lstStyle>
          <a:p>
            <a:endParaRPr lang="en-US" dirty="0"/>
          </a:p>
        </p:txBody>
      </p:sp>
      <p:sp>
        <p:nvSpPr>
          <p:cNvPr id="6" name="Slide Number Placeholder 5"/>
          <p:cNvSpPr>
            <a:spLocks noGrp="1"/>
          </p:cNvSpPr>
          <p:nvPr>
            <p:ph type="sldNum" sz="quarter" idx="4"/>
          </p:nvPr>
        </p:nvSpPr>
        <p:spPr>
          <a:xfrm>
            <a:off x="8832660" y="6448252"/>
            <a:ext cx="2510070" cy="365125"/>
          </a:xfrm>
          <a:prstGeom prst="rect">
            <a:avLst/>
          </a:prstGeom>
        </p:spPr>
        <p:txBody>
          <a:bodyPr vert="horz" lIns="121917" tIns="60958" rIns="121917" bIns="60958" rtlCol="0" anchor="ctr"/>
          <a:lstStyle>
            <a:lvl1pPr algn="r">
              <a:defRPr sz="1600">
                <a:solidFill>
                  <a:schemeClr val="tx1"/>
                </a:solidFill>
              </a:defRPr>
            </a:lvl1pPr>
          </a:lstStyle>
          <a:p>
            <a:fld id="{83A646B2-FA89-47DE-9A40-3BEE6D901A6D}" type="slidenum">
              <a:rPr lang="en-US" smtClean="0"/>
              <a:t>‹#›</a:t>
            </a:fld>
            <a:endParaRPr lang="en-US" dirty="0"/>
          </a:p>
        </p:txBody>
      </p:sp>
    </p:spTree>
    <p:extLst>
      <p:ext uri="{BB962C8B-B14F-4D97-AF65-F5344CB8AC3E}">
        <p14:creationId xmlns:p14="http://schemas.microsoft.com/office/powerpoint/2010/main" val="23271848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hf sldNum="0" hdr="0" ftr="0" dt="0"/>
  <p:txStyles>
    <p:titleStyle>
      <a:lvl1pPr algn="ctr" defTabSz="1218926" rtl="0" eaLnBrk="1" latinLnBrk="0" hangingPunct="1">
        <a:spcBef>
          <a:spcPct val="0"/>
        </a:spcBef>
        <a:buNone/>
        <a:defRPr sz="6000" b="1" kern="1200">
          <a:solidFill>
            <a:schemeClr val="tx1"/>
          </a:solidFill>
          <a:latin typeface="Aptos Display" panose="020B0004020202020204" pitchFamily="34" charset="0"/>
          <a:ea typeface="+mj-ea"/>
          <a:cs typeface="+mj-cs"/>
        </a:defRPr>
      </a:lvl1pPr>
    </p:titleStyle>
    <p:bodyStyle>
      <a:lvl1pPr marL="457098" indent="-457098" algn="l" defTabSz="1218926" rtl="0" eaLnBrk="1" latinLnBrk="0" hangingPunct="1">
        <a:spcBef>
          <a:spcPts val="1200"/>
        </a:spcBef>
        <a:buFont typeface="Arial" pitchFamily="34" charset="0"/>
        <a:buChar char="•"/>
        <a:defRPr sz="3600" kern="1200">
          <a:solidFill>
            <a:schemeClr val="tx1"/>
          </a:solidFill>
          <a:latin typeface="Aptos" panose="020B0004020202020204" pitchFamily="34" charset="0"/>
          <a:ea typeface="+mn-ea"/>
          <a:cs typeface="+mn-cs"/>
        </a:defRPr>
      </a:lvl1pPr>
      <a:lvl2pPr marL="990377" indent="-380914" algn="l" defTabSz="1218926" rtl="0" eaLnBrk="1" latinLnBrk="0" hangingPunct="1">
        <a:spcBef>
          <a:spcPts val="1200"/>
        </a:spcBef>
        <a:buFont typeface="Arial" panose="020B0604020202020204" pitchFamily="34" charset="0"/>
        <a:buChar char="•"/>
        <a:defRPr sz="3600" kern="1200">
          <a:solidFill>
            <a:schemeClr val="tx1"/>
          </a:solidFill>
          <a:latin typeface="Aptos" panose="020B0004020202020204" pitchFamily="34" charset="0"/>
          <a:ea typeface="+mn-ea"/>
          <a:cs typeface="+mn-cs"/>
        </a:defRPr>
      </a:lvl2pPr>
      <a:lvl3pPr marL="1523657" indent="-304731" algn="l" defTabSz="1218926" rtl="0" eaLnBrk="1" latinLnBrk="0" hangingPunct="1">
        <a:spcBef>
          <a:spcPts val="1200"/>
        </a:spcBef>
        <a:buFont typeface="Arial" pitchFamily="34" charset="0"/>
        <a:buChar char="•"/>
        <a:defRPr sz="3600" kern="1200">
          <a:solidFill>
            <a:schemeClr val="tx1"/>
          </a:solidFill>
          <a:latin typeface="Aptos" panose="020B0004020202020204" pitchFamily="34" charset="0"/>
          <a:ea typeface="+mn-ea"/>
          <a:cs typeface="+mn-cs"/>
        </a:defRPr>
      </a:lvl3pPr>
      <a:lvl4pPr marL="2399889" indent="-571500" algn="l" defTabSz="1218926" rtl="0" eaLnBrk="1" latinLnBrk="0" hangingPunct="1">
        <a:spcBef>
          <a:spcPts val="1200"/>
        </a:spcBef>
        <a:buFont typeface="Arial" panose="020B0604020202020204" pitchFamily="34" charset="0"/>
        <a:buChar char="•"/>
        <a:defRPr sz="3600" kern="1200">
          <a:solidFill>
            <a:schemeClr val="tx1"/>
          </a:solidFill>
          <a:latin typeface="Aptos" panose="020B0004020202020204" pitchFamily="34" charset="0"/>
          <a:ea typeface="+mn-ea"/>
          <a:cs typeface="+mn-cs"/>
        </a:defRPr>
      </a:lvl4pPr>
      <a:lvl5pPr marL="3009351" indent="-571500" algn="l" defTabSz="1218926" rtl="0" eaLnBrk="1" latinLnBrk="0" hangingPunct="1">
        <a:spcBef>
          <a:spcPts val="1200"/>
        </a:spcBef>
        <a:buFont typeface="Arial" panose="020B0604020202020204" pitchFamily="34" charset="0"/>
        <a:buChar char="•"/>
        <a:defRPr sz="3600" kern="1200">
          <a:solidFill>
            <a:schemeClr val="tx1"/>
          </a:solidFill>
          <a:latin typeface="Aptos" panose="020B0004020202020204" pitchFamily="34" charset="0"/>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003AB-56F7-C879-27BC-9DAA41AB1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C93E1C-1C6F-A54E-029B-0D7571B92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32D58-26DF-739A-46AA-9B64288AE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FB9CA-211F-4E81-A295-6914D95A8C2C}" type="datetime1">
              <a:rPr lang="en-US" smtClean="0"/>
              <a:t>12/10/2024</a:t>
            </a:fld>
            <a:endParaRPr lang="en-US" dirty="0"/>
          </a:p>
        </p:txBody>
      </p:sp>
      <p:sp>
        <p:nvSpPr>
          <p:cNvPr id="5" name="Footer Placeholder 4">
            <a:extLst>
              <a:ext uri="{FF2B5EF4-FFF2-40B4-BE49-F238E27FC236}">
                <a16:creationId xmlns:a16="http://schemas.microsoft.com/office/drawing/2014/main" id="{EBAD8FDF-6CC4-8560-7E96-D44FC3C70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E236EB8-1122-9E00-20E4-5290051694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33CAB-FF4C-4FBD-B697-F8735AC58019}" type="slidenum">
              <a:rPr lang="en-US" smtClean="0"/>
              <a:t>‹#›</a:t>
            </a:fld>
            <a:endParaRPr lang="en-US" dirty="0"/>
          </a:p>
        </p:txBody>
      </p:sp>
    </p:spTree>
    <p:extLst>
      <p:ext uri="{BB962C8B-B14F-4D97-AF65-F5344CB8AC3E}">
        <p14:creationId xmlns:p14="http://schemas.microsoft.com/office/powerpoint/2010/main" val="120564007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www.cotaxaise.org/tools"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s://www.irs.gov/privacy-disclosure/how-to-register-for-irs-online-self-help-tools#:~:text=(updated%20Oct.%2031%2C%202023,a%20live%20ID.me%20agent" TargetMode="External"/><Relationship Id="rId2" Type="http://schemas.openxmlformats.org/officeDocument/2006/relationships/hyperlink" Target="https://www.irs.gov/identity-theft-fraud-scams/get-an-identity-protection-pin"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2" Type="http://schemas.openxmlformats.org/officeDocument/2006/relationships/hyperlink" Target="http://www.cotaxaide.org/too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nergystar.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investmentpartners.org/nctac-vita-partners-resources/page.html" TargetMode="External"/><Relationship Id="rId2" Type="http://schemas.openxmlformats.org/officeDocument/2006/relationships/hyperlink" Target="http://www.taxvolunteers.com/vit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hyperlink" Target="http://www.linklearncertification.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4165-A203-4D06-A5E4-5393E72FF992}"/>
              </a:ext>
            </a:extLst>
          </p:cNvPr>
          <p:cNvSpPr>
            <a:spLocks noGrp="1"/>
          </p:cNvSpPr>
          <p:nvPr>
            <p:ph type="ctrTitle"/>
          </p:nvPr>
        </p:nvSpPr>
        <p:spPr/>
        <p:txBody>
          <a:bodyPr/>
          <a:lstStyle/>
          <a:p>
            <a:r>
              <a:rPr lang="en-US" b="1" dirty="0">
                <a:latin typeface="Aptos" panose="020B0004020202020204" pitchFamily="34" charset="0"/>
              </a:rPr>
              <a:t>NC VITA TRAINING</a:t>
            </a:r>
          </a:p>
        </p:txBody>
      </p:sp>
      <p:sp>
        <p:nvSpPr>
          <p:cNvPr id="3" name="Subtitle 2">
            <a:extLst>
              <a:ext uri="{FF2B5EF4-FFF2-40B4-BE49-F238E27FC236}">
                <a16:creationId xmlns:a16="http://schemas.microsoft.com/office/drawing/2014/main" id="{E9A80609-02F5-40AE-9A00-3735B055186B}"/>
              </a:ext>
            </a:extLst>
          </p:cNvPr>
          <p:cNvSpPr>
            <a:spLocks noGrp="1"/>
          </p:cNvSpPr>
          <p:nvPr>
            <p:ph type="subTitle" idx="1"/>
          </p:nvPr>
        </p:nvSpPr>
        <p:spPr/>
        <p:txBody>
          <a:bodyPr/>
          <a:lstStyle/>
          <a:p>
            <a:r>
              <a:rPr lang="en-US" b="1" dirty="0">
                <a:latin typeface="Aptos" panose="020B0004020202020204" pitchFamily="34" charset="0"/>
              </a:rPr>
              <a:t>December 2024	Bill Hawkins</a:t>
            </a:r>
          </a:p>
        </p:txBody>
      </p:sp>
    </p:spTree>
    <p:extLst>
      <p:ext uri="{BB962C8B-B14F-4D97-AF65-F5344CB8AC3E}">
        <p14:creationId xmlns:p14="http://schemas.microsoft.com/office/powerpoint/2010/main" val="1779832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7B0B-942F-129D-6C25-5D318B5EB5C4}"/>
              </a:ext>
            </a:extLst>
          </p:cNvPr>
          <p:cNvSpPr>
            <a:spLocks noGrp="1"/>
          </p:cNvSpPr>
          <p:nvPr>
            <p:ph type="title"/>
          </p:nvPr>
        </p:nvSpPr>
        <p:spPr/>
        <p:txBody>
          <a:bodyPr>
            <a:normAutofit fontScale="90000"/>
          </a:bodyPr>
          <a:lstStyle/>
          <a:p>
            <a:r>
              <a:rPr lang="en-US" dirty="0"/>
              <a:t>DOMESTIC ABUSE VICTIM DISTRIBUTIONS</a:t>
            </a:r>
          </a:p>
        </p:txBody>
      </p:sp>
      <p:sp>
        <p:nvSpPr>
          <p:cNvPr id="3" name="Content Placeholder 2">
            <a:extLst>
              <a:ext uri="{FF2B5EF4-FFF2-40B4-BE49-F238E27FC236}">
                <a16:creationId xmlns:a16="http://schemas.microsoft.com/office/drawing/2014/main" id="{F20A6E05-CF8C-0975-6B14-82A86CFFC359}"/>
              </a:ext>
            </a:extLst>
          </p:cNvPr>
          <p:cNvSpPr>
            <a:spLocks noGrp="1"/>
          </p:cNvSpPr>
          <p:nvPr>
            <p:ph idx="1"/>
          </p:nvPr>
        </p:nvSpPr>
        <p:spPr>
          <a:xfrm>
            <a:off x="1905000" y="2209805"/>
            <a:ext cx="9982200" cy="4114799"/>
          </a:xfrm>
        </p:spPr>
        <p:txBody>
          <a:bodyPr>
            <a:normAutofit lnSpcReduction="10000"/>
          </a:bodyPr>
          <a:lstStyle/>
          <a:p>
            <a:r>
              <a:rPr lang="en-US" dirty="0"/>
              <a:t>“Domestic abuse” means physical, psychological, sexual, emotional, or economic abuse, including efforts to control, isolate, humiliate, or intimidate the victim, or to undermine the victim’s ability to reason independently, including by means of abuse of the victim’s child or another family member living in the household.  </a:t>
            </a:r>
          </a:p>
        </p:txBody>
      </p:sp>
    </p:spTree>
    <p:extLst>
      <p:ext uri="{BB962C8B-B14F-4D97-AF65-F5344CB8AC3E}">
        <p14:creationId xmlns:p14="http://schemas.microsoft.com/office/powerpoint/2010/main" val="699618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58E7-D63E-9C62-3C6D-5754723C290A}"/>
              </a:ext>
            </a:extLst>
          </p:cNvPr>
          <p:cNvSpPr>
            <a:spLocks noGrp="1"/>
          </p:cNvSpPr>
          <p:nvPr>
            <p:ph type="title"/>
          </p:nvPr>
        </p:nvSpPr>
        <p:spPr/>
        <p:txBody>
          <a:bodyPr/>
          <a:lstStyle/>
          <a:p>
            <a:r>
              <a:rPr lang="en-US" dirty="0"/>
              <a:t>DIRECT FILE</a:t>
            </a:r>
          </a:p>
        </p:txBody>
      </p:sp>
      <p:sp>
        <p:nvSpPr>
          <p:cNvPr id="3" name="Content Placeholder 2">
            <a:extLst>
              <a:ext uri="{FF2B5EF4-FFF2-40B4-BE49-F238E27FC236}">
                <a16:creationId xmlns:a16="http://schemas.microsoft.com/office/drawing/2014/main" id="{09F6B6DB-DF5A-F921-8137-A6E0D24DC0D7}"/>
              </a:ext>
            </a:extLst>
          </p:cNvPr>
          <p:cNvSpPr>
            <a:spLocks noGrp="1"/>
          </p:cNvSpPr>
          <p:nvPr>
            <p:ph idx="1"/>
          </p:nvPr>
        </p:nvSpPr>
        <p:spPr/>
        <p:txBody>
          <a:bodyPr>
            <a:normAutofit/>
          </a:bodyPr>
          <a:lstStyle/>
          <a:p>
            <a:r>
              <a:rPr lang="en-US" dirty="0"/>
              <a:t>What states are covered by Direct File?</a:t>
            </a:r>
          </a:p>
          <a:p>
            <a:pPr lvl="1">
              <a:buSzPct val="75000"/>
              <a:buFont typeface="Courier New" panose="02070309020205020404" pitchFamily="49" charset="0"/>
              <a:buChar char="o"/>
            </a:pPr>
            <a:r>
              <a:rPr lang="en-US" dirty="0"/>
              <a:t>For the 2024 tax year, 24 states will be covered by Direct File, including NC (but not SC).</a:t>
            </a:r>
          </a:p>
          <a:p>
            <a:r>
              <a:rPr lang="en-US" dirty="0"/>
              <a:t>You must set up an account using ID.me to use Direct File.  This is a major stumbling block for many of our clients.</a:t>
            </a:r>
          </a:p>
          <a:p>
            <a:endParaRPr lang="en-US" dirty="0"/>
          </a:p>
        </p:txBody>
      </p:sp>
    </p:spTree>
    <p:extLst>
      <p:ext uri="{BB962C8B-B14F-4D97-AF65-F5344CB8AC3E}">
        <p14:creationId xmlns:p14="http://schemas.microsoft.com/office/powerpoint/2010/main" val="10510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EC61A-0512-744B-4DA9-8EF506401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D3E9F-A6C7-F142-AD4F-AD3EDAF2BC24}"/>
              </a:ext>
            </a:extLst>
          </p:cNvPr>
          <p:cNvSpPr>
            <a:spLocks noGrp="1"/>
          </p:cNvSpPr>
          <p:nvPr>
            <p:ph type="title"/>
          </p:nvPr>
        </p:nvSpPr>
        <p:spPr>
          <a:xfrm>
            <a:off x="0" y="2671359"/>
            <a:ext cx="12192000" cy="1138641"/>
          </a:xfrm>
        </p:spPr>
        <p:txBody>
          <a:bodyPr/>
          <a:lstStyle/>
          <a:p>
            <a:pPr algn="ctr"/>
            <a:r>
              <a:rPr lang="en-US" sz="6599" b="1" dirty="0">
                <a:solidFill>
                  <a:srgbClr val="FFFF78"/>
                </a:solidFill>
                <a:latin typeface="Aptos" panose="020B0004020202020204" pitchFamily="34" charset="0"/>
              </a:rPr>
              <a:t>DISASTER DECLARATIONS</a:t>
            </a:r>
          </a:p>
        </p:txBody>
      </p:sp>
    </p:spTree>
    <p:extLst>
      <p:ext uri="{BB962C8B-B14F-4D97-AF65-F5344CB8AC3E}">
        <p14:creationId xmlns:p14="http://schemas.microsoft.com/office/powerpoint/2010/main" val="12733826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6A74-DB6D-B81E-78C9-F73C966E218B}"/>
              </a:ext>
            </a:extLst>
          </p:cNvPr>
          <p:cNvSpPr>
            <a:spLocks noGrp="1"/>
          </p:cNvSpPr>
          <p:nvPr>
            <p:ph type="title"/>
          </p:nvPr>
        </p:nvSpPr>
        <p:spPr/>
        <p:txBody>
          <a:bodyPr>
            <a:normAutofit fontScale="90000"/>
          </a:bodyPr>
          <a:lstStyle/>
          <a:p>
            <a:r>
              <a:rPr lang="en-US" dirty="0"/>
              <a:t>IMPACT OF DISASTER DECLARATION</a:t>
            </a:r>
          </a:p>
        </p:txBody>
      </p:sp>
      <p:sp>
        <p:nvSpPr>
          <p:cNvPr id="3" name="Content Placeholder 2">
            <a:extLst>
              <a:ext uri="{FF2B5EF4-FFF2-40B4-BE49-F238E27FC236}">
                <a16:creationId xmlns:a16="http://schemas.microsoft.com/office/drawing/2014/main" id="{B0425606-54D6-3979-7232-83BA9D9D1155}"/>
              </a:ext>
            </a:extLst>
          </p:cNvPr>
          <p:cNvSpPr>
            <a:spLocks noGrp="1"/>
          </p:cNvSpPr>
          <p:nvPr>
            <p:ph idx="1"/>
          </p:nvPr>
        </p:nvSpPr>
        <p:spPr/>
        <p:txBody>
          <a:bodyPr>
            <a:normAutofit fontScale="92500" lnSpcReduction="10000"/>
          </a:bodyPr>
          <a:lstStyle/>
          <a:p>
            <a:r>
              <a:rPr lang="en-US" dirty="0"/>
              <a:t>Following Hurricane Helene, President Biden declared all of NC and SC as Federal Disaster Areas.  The IRS subsequently announced the impact of this declaration on certain Federal tax return payment and filing obligations.</a:t>
            </a:r>
          </a:p>
          <a:p>
            <a:r>
              <a:rPr lang="en-US" dirty="0"/>
              <a:t>This relief postpones various tax filing and payments that were scheduled to have occurred beginning on September 25, 2024, through May 1, 2025.</a:t>
            </a:r>
          </a:p>
        </p:txBody>
      </p:sp>
    </p:spTree>
    <p:extLst>
      <p:ext uri="{BB962C8B-B14F-4D97-AF65-F5344CB8AC3E}">
        <p14:creationId xmlns:p14="http://schemas.microsoft.com/office/powerpoint/2010/main" val="9116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7995-D11F-DF0C-901C-344A89657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C4102-F880-4AD4-774F-29C7878ABCA5}"/>
              </a:ext>
            </a:extLst>
          </p:cNvPr>
          <p:cNvSpPr>
            <a:spLocks noGrp="1"/>
          </p:cNvSpPr>
          <p:nvPr>
            <p:ph type="title"/>
          </p:nvPr>
        </p:nvSpPr>
        <p:spPr/>
        <p:txBody>
          <a:bodyPr>
            <a:normAutofit/>
          </a:bodyPr>
          <a:lstStyle/>
          <a:p>
            <a:r>
              <a:rPr lang="en-US" dirty="0"/>
              <a:t>DISASTER DECLARATION</a:t>
            </a:r>
          </a:p>
        </p:txBody>
      </p:sp>
      <p:sp>
        <p:nvSpPr>
          <p:cNvPr id="3" name="Content Placeholder 2">
            <a:extLst>
              <a:ext uri="{FF2B5EF4-FFF2-40B4-BE49-F238E27FC236}">
                <a16:creationId xmlns:a16="http://schemas.microsoft.com/office/drawing/2014/main" id="{DC9D0ADC-5C06-673C-D264-8A3C15892A41}"/>
              </a:ext>
            </a:extLst>
          </p:cNvPr>
          <p:cNvSpPr>
            <a:spLocks noGrp="1"/>
          </p:cNvSpPr>
          <p:nvPr>
            <p:ph idx="1"/>
          </p:nvPr>
        </p:nvSpPr>
        <p:spPr>
          <a:xfrm>
            <a:off x="1828801" y="1824778"/>
            <a:ext cx="9982200" cy="4804622"/>
          </a:xfrm>
        </p:spPr>
        <p:txBody>
          <a:bodyPr>
            <a:normAutofit/>
          </a:bodyPr>
          <a:lstStyle/>
          <a:p>
            <a:r>
              <a:rPr lang="en-US" dirty="0"/>
              <a:t>This impacts </a:t>
            </a:r>
            <a:r>
              <a:rPr lang="en-US" b="1" dirty="0"/>
              <a:t>ALL </a:t>
            </a:r>
            <a:r>
              <a:rPr lang="en-US" dirty="0"/>
              <a:t>taxpayers in NC and SC without regard to whether they were personally impacted by Hurricane Helene.</a:t>
            </a:r>
          </a:p>
          <a:p>
            <a:r>
              <a:rPr lang="en-US" dirty="0"/>
              <a:t>This has the effect of delaying certain tax filings and payments until May 1, 2025.</a:t>
            </a:r>
          </a:p>
        </p:txBody>
      </p:sp>
    </p:spTree>
    <p:extLst>
      <p:ext uri="{BB962C8B-B14F-4D97-AF65-F5344CB8AC3E}">
        <p14:creationId xmlns:p14="http://schemas.microsoft.com/office/powerpoint/2010/main" val="58653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9E888-BA1A-CBA8-1289-8BCC08E88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BD7E1-FF59-62E1-F131-81B567A644F6}"/>
              </a:ext>
            </a:extLst>
          </p:cNvPr>
          <p:cNvSpPr>
            <a:spLocks noGrp="1"/>
          </p:cNvSpPr>
          <p:nvPr>
            <p:ph type="title"/>
          </p:nvPr>
        </p:nvSpPr>
        <p:spPr/>
        <p:txBody>
          <a:bodyPr>
            <a:normAutofit/>
          </a:bodyPr>
          <a:lstStyle/>
          <a:p>
            <a:r>
              <a:rPr lang="en-US" dirty="0"/>
              <a:t>DISASTER DECLARATION</a:t>
            </a:r>
          </a:p>
        </p:txBody>
      </p:sp>
      <p:sp>
        <p:nvSpPr>
          <p:cNvPr id="3" name="Content Placeholder 2">
            <a:extLst>
              <a:ext uri="{FF2B5EF4-FFF2-40B4-BE49-F238E27FC236}">
                <a16:creationId xmlns:a16="http://schemas.microsoft.com/office/drawing/2014/main" id="{DF600A91-ED91-06F1-720B-DF947E84D2F0}"/>
              </a:ext>
            </a:extLst>
          </p:cNvPr>
          <p:cNvSpPr>
            <a:spLocks noGrp="1"/>
          </p:cNvSpPr>
          <p:nvPr>
            <p:ph idx="1"/>
          </p:nvPr>
        </p:nvSpPr>
        <p:spPr>
          <a:xfrm>
            <a:off x="1828801" y="2057399"/>
            <a:ext cx="9982200" cy="4572001"/>
          </a:xfrm>
        </p:spPr>
        <p:txBody>
          <a:bodyPr>
            <a:normAutofit/>
          </a:bodyPr>
          <a:lstStyle/>
          <a:p>
            <a:r>
              <a:rPr lang="en-US" dirty="0"/>
              <a:t>Among the tax filings delayed, the 2024 Federal tax return otherwise due on April 15 can now be filed by May 1, 2025, without penalty.</a:t>
            </a:r>
          </a:p>
          <a:p>
            <a:r>
              <a:rPr lang="en-US" dirty="0">
                <a:solidFill>
                  <a:prstClr val="black"/>
                </a:solidFill>
              </a:rPr>
              <a:t>Among the tax payments impacted,</a:t>
            </a:r>
            <a:r>
              <a:rPr lang="en-US" dirty="0"/>
              <a:t> any remaining tax due with the 2024 tax return will now be due May 1, 2025, rather than April 15.</a:t>
            </a:r>
            <a:r>
              <a:rPr lang="en-US" dirty="0">
                <a:solidFill>
                  <a:prstClr val="black"/>
                </a:solidFill>
              </a:rPr>
              <a:t> </a:t>
            </a:r>
          </a:p>
        </p:txBody>
      </p:sp>
    </p:spTree>
    <p:extLst>
      <p:ext uri="{BB962C8B-B14F-4D97-AF65-F5344CB8AC3E}">
        <p14:creationId xmlns:p14="http://schemas.microsoft.com/office/powerpoint/2010/main" val="121008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28E0D-BBF4-A9A9-B9D3-3504B081E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03CCE-96B4-EBF4-41A3-5D5DB8AE9DB5}"/>
              </a:ext>
            </a:extLst>
          </p:cNvPr>
          <p:cNvSpPr>
            <a:spLocks noGrp="1"/>
          </p:cNvSpPr>
          <p:nvPr>
            <p:ph type="title"/>
          </p:nvPr>
        </p:nvSpPr>
        <p:spPr/>
        <p:txBody>
          <a:bodyPr>
            <a:normAutofit/>
          </a:bodyPr>
          <a:lstStyle/>
          <a:p>
            <a:r>
              <a:rPr lang="en-US" dirty="0"/>
              <a:t>DISASTER DECLARATION</a:t>
            </a:r>
          </a:p>
        </p:txBody>
      </p:sp>
      <p:sp>
        <p:nvSpPr>
          <p:cNvPr id="3" name="Content Placeholder 2">
            <a:extLst>
              <a:ext uri="{FF2B5EF4-FFF2-40B4-BE49-F238E27FC236}">
                <a16:creationId xmlns:a16="http://schemas.microsoft.com/office/drawing/2014/main" id="{77EB180B-F541-7782-1F54-029FCA001055}"/>
              </a:ext>
            </a:extLst>
          </p:cNvPr>
          <p:cNvSpPr>
            <a:spLocks noGrp="1"/>
          </p:cNvSpPr>
          <p:nvPr>
            <p:ph idx="1"/>
          </p:nvPr>
        </p:nvSpPr>
        <p:spPr>
          <a:xfrm>
            <a:off x="1828801" y="1688008"/>
            <a:ext cx="9982200" cy="4941391"/>
          </a:xfrm>
        </p:spPr>
        <p:txBody>
          <a:bodyPr>
            <a:normAutofit fontScale="92500" lnSpcReduction="10000"/>
          </a:bodyPr>
          <a:lstStyle/>
          <a:p>
            <a:pPr lvl="0"/>
            <a:r>
              <a:rPr lang="en-US" dirty="0"/>
              <a:t>In addition, </a:t>
            </a:r>
            <a:r>
              <a:rPr lang="en-US" dirty="0">
                <a:solidFill>
                  <a:prstClr val="black"/>
                </a:solidFill>
              </a:rPr>
              <a:t>the 2024 quarterly estimated tax payment due January 15, 2025, and the 2025 quarterly estimated tax payment due April 15, 2025, will now both be due May 1, 2025.</a:t>
            </a:r>
          </a:p>
          <a:p>
            <a:pPr lvl="0"/>
            <a:r>
              <a:rPr lang="en-US" dirty="0">
                <a:solidFill>
                  <a:prstClr val="black"/>
                </a:solidFill>
              </a:rPr>
              <a:t>If a taxpayer’s address of record with the IRS is in NC or SC, the relief is supposed to be automatic.  For new residents, relief can be obtained by calling 1-866-562-5227 or by calling the phone number provided on any tax notice proposing to apply a penalty in one of these situations.</a:t>
            </a:r>
          </a:p>
          <a:p>
            <a:endParaRPr lang="en-US" dirty="0"/>
          </a:p>
        </p:txBody>
      </p:sp>
    </p:spTree>
    <p:extLst>
      <p:ext uri="{BB962C8B-B14F-4D97-AF65-F5344CB8AC3E}">
        <p14:creationId xmlns:p14="http://schemas.microsoft.com/office/powerpoint/2010/main" val="15694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E5DC8-550B-AEF9-5C9C-845FC3051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1FE7F-4B98-3C1E-3D46-D2AC04F8BA59}"/>
              </a:ext>
            </a:extLst>
          </p:cNvPr>
          <p:cNvSpPr>
            <a:spLocks noGrp="1"/>
          </p:cNvSpPr>
          <p:nvPr>
            <p:ph type="title"/>
          </p:nvPr>
        </p:nvSpPr>
        <p:spPr>
          <a:xfrm>
            <a:off x="1487487" y="363517"/>
            <a:ext cx="10704512" cy="1160484"/>
          </a:xfrm>
        </p:spPr>
        <p:txBody>
          <a:bodyPr>
            <a:normAutofit/>
          </a:bodyPr>
          <a:lstStyle/>
          <a:p>
            <a:r>
              <a:rPr lang="en-US" dirty="0"/>
              <a:t>DISASTER DECLARATION</a:t>
            </a:r>
          </a:p>
        </p:txBody>
      </p:sp>
      <p:sp>
        <p:nvSpPr>
          <p:cNvPr id="3" name="Content Placeholder 2">
            <a:extLst>
              <a:ext uri="{FF2B5EF4-FFF2-40B4-BE49-F238E27FC236}">
                <a16:creationId xmlns:a16="http://schemas.microsoft.com/office/drawing/2014/main" id="{3868FB93-75CC-ACA8-445E-7BB6E2B61B90}"/>
              </a:ext>
            </a:extLst>
          </p:cNvPr>
          <p:cNvSpPr>
            <a:spLocks noGrp="1"/>
          </p:cNvSpPr>
          <p:nvPr>
            <p:ph idx="1"/>
          </p:nvPr>
        </p:nvSpPr>
        <p:spPr>
          <a:xfrm>
            <a:off x="1828801" y="1371601"/>
            <a:ext cx="9982200" cy="5257800"/>
          </a:xfrm>
        </p:spPr>
        <p:txBody>
          <a:bodyPr>
            <a:normAutofit fontScale="92500"/>
          </a:bodyPr>
          <a:lstStyle/>
          <a:p>
            <a:r>
              <a:rPr lang="en-US" dirty="0"/>
              <a:t>NC has similarly acted to eliminate the imposition of penalties for filing 2024 NC tax returns until May 1, 2025.</a:t>
            </a:r>
          </a:p>
          <a:p>
            <a:r>
              <a:rPr lang="en-US" dirty="0"/>
              <a:t>In addition, no penalty will be assessed for the failure to pay any tax due with respect to the 2024 NC tax return if paid by May 1, 2025.</a:t>
            </a:r>
          </a:p>
          <a:p>
            <a:r>
              <a:rPr lang="en-US" dirty="0"/>
              <a:t>However, due to a quirk in NC law, interest will still be charged on any late payment of tax, including estimated tax, except as noted below.</a:t>
            </a:r>
          </a:p>
        </p:txBody>
      </p:sp>
    </p:spTree>
    <p:extLst>
      <p:ext uri="{BB962C8B-B14F-4D97-AF65-F5344CB8AC3E}">
        <p14:creationId xmlns:p14="http://schemas.microsoft.com/office/powerpoint/2010/main" val="20448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A3F03-89D2-26B6-FD8F-BED2CB85C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9A503-FA7F-1FC4-2E2A-22773E84BADE}"/>
              </a:ext>
            </a:extLst>
          </p:cNvPr>
          <p:cNvSpPr>
            <a:spLocks noGrp="1"/>
          </p:cNvSpPr>
          <p:nvPr>
            <p:ph type="title"/>
          </p:nvPr>
        </p:nvSpPr>
        <p:spPr>
          <a:xfrm>
            <a:off x="1487487" y="363516"/>
            <a:ext cx="10704512" cy="1160484"/>
          </a:xfrm>
        </p:spPr>
        <p:txBody>
          <a:bodyPr>
            <a:normAutofit/>
          </a:bodyPr>
          <a:lstStyle/>
          <a:p>
            <a:r>
              <a:rPr lang="en-US" dirty="0"/>
              <a:t>DISASTER DECLARATION</a:t>
            </a:r>
          </a:p>
        </p:txBody>
      </p:sp>
      <p:sp>
        <p:nvSpPr>
          <p:cNvPr id="3" name="Content Placeholder 2">
            <a:extLst>
              <a:ext uri="{FF2B5EF4-FFF2-40B4-BE49-F238E27FC236}">
                <a16:creationId xmlns:a16="http://schemas.microsoft.com/office/drawing/2014/main" id="{20C758B0-1CA5-18C7-8DE8-EA643B04656A}"/>
              </a:ext>
            </a:extLst>
          </p:cNvPr>
          <p:cNvSpPr>
            <a:spLocks noGrp="1"/>
          </p:cNvSpPr>
          <p:nvPr>
            <p:ph idx="1"/>
          </p:nvPr>
        </p:nvSpPr>
        <p:spPr>
          <a:xfrm>
            <a:off x="1828801" y="1371601"/>
            <a:ext cx="9982200" cy="5257800"/>
          </a:xfrm>
        </p:spPr>
        <p:txBody>
          <a:bodyPr>
            <a:normAutofit/>
          </a:bodyPr>
          <a:lstStyle/>
          <a:p>
            <a:r>
              <a:rPr lang="en-US" dirty="0"/>
              <a:t>The NC Legislature passed a disaster relief law following Helene that waives the accrual of interest on income tax payments due between September 25, 2024, and May 1, 2025, for certain counties.  </a:t>
            </a:r>
          </a:p>
          <a:p>
            <a:r>
              <a:rPr lang="en-US" dirty="0"/>
              <a:t>This will include interest relief for the January and April estimated tax payments and the April 15 due date for 2024 taxes.</a:t>
            </a:r>
          </a:p>
        </p:txBody>
      </p:sp>
    </p:spTree>
    <p:extLst>
      <p:ext uri="{BB962C8B-B14F-4D97-AF65-F5344CB8AC3E}">
        <p14:creationId xmlns:p14="http://schemas.microsoft.com/office/powerpoint/2010/main" val="246226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62FF6-AC8B-93CE-A8C3-4CE3FB238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39362-07CC-30AC-BD10-2D868530FEC3}"/>
              </a:ext>
            </a:extLst>
          </p:cNvPr>
          <p:cNvSpPr>
            <a:spLocks noGrp="1"/>
          </p:cNvSpPr>
          <p:nvPr>
            <p:ph type="title"/>
          </p:nvPr>
        </p:nvSpPr>
        <p:spPr>
          <a:xfrm>
            <a:off x="1487487" y="363516"/>
            <a:ext cx="10704512" cy="1160484"/>
          </a:xfrm>
        </p:spPr>
        <p:txBody>
          <a:bodyPr>
            <a:normAutofit/>
          </a:bodyPr>
          <a:lstStyle/>
          <a:p>
            <a:r>
              <a:rPr lang="en-US" dirty="0"/>
              <a:t>DISASTER DECLARATION</a:t>
            </a:r>
          </a:p>
        </p:txBody>
      </p:sp>
      <p:sp>
        <p:nvSpPr>
          <p:cNvPr id="3" name="Content Placeholder 2">
            <a:extLst>
              <a:ext uri="{FF2B5EF4-FFF2-40B4-BE49-F238E27FC236}">
                <a16:creationId xmlns:a16="http://schemas.microsoft.com/office/drawing/2014/main" id="{21404889-AAE2-E50D-F737-7B16148E17E4}"/>
              </a:ext>
            </a:extLst>
          </p:cNvPr>
          <p:cNvSpPr>
            <a:spLocks noGrp="1"/>
          </p:cNvSpPr>
          <p:nvPr>
            <p:ph idx="1"/>
          </p:nvPr>
        </p:nvSpPr>
        <p:spPr>
          <a:xfrm>
            <a:off x="1828801" y="1371601"/>
            <a:ext cx="9982200" cy="5257800"/>
          </a:xfrm>
        </p:spPr>
        <p:txBody>
          <a:bodyPr>
            <a:normAutofit/>
          </a:bodyPr>
          <a:lstStyle/>
          <a:p>
            <a:r>
              <a:rPr lang="en-US" dirty="0"/>
              <a:t>The interest relief applies to individuals resident in or located in the following NC counties:</a:t>
            </a:r>
          </a:p>
        </p:txBody>
      </p:sp>
      <p:pic>
        <p:nvPicPr>
          <p:cNvPr id="7" name="Picture 6">
            <a:extLst>
              <a:ext uri="{FF2B5EF4-FFF2-40B4-BE49-F238E27FC236}">
                <a16:creationId xmlns:a16="http://schemas.microsoft.com/office/drawing/2014/main" id="{D8DA9044-E90A-2212-97CA-6C39AC7291A3}"/>
              </a:ext>
            </a:extLst>
          </p:cNvPr>
          <p:cNvPicPr>
            <a:picLocks noChangeAspect="1"/>
          </p:cNvPicPr>
          <p:nvPr/>
        </p:nvPicPr>
        <p:blipFill>
          <a:blip r:embed="rId2"/>
          <a:stretch>
            <a:fillRect/>
          </a:stretch>
        </p:blipFill>
        <p:spPr>
          <a:xfrm>
            <a:off x="3069318" y="3200400"/>
            <a:ext cx="7328605" cy="3197512"/>
          </a:xfrm>
          <a:prstGeom prst="rect">
            <a:avLst/>
          </a:prstGeom>
        </p:spPr>
      </p:pic>
    </p:spTree>
    <p:extLst>
      <p:ext uri="{BB962C8B-B14F-4D97-AF65-F5344CB8AC3E}">
        <p14:creationId xmlns:p14="http://schemas.microsoft.com/office/powerpoint/2010/main" val="81838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D533-DBAF-A778-C25E-2EC670104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908D9-875F-934E-6A13-2CF218BBFEB4}"/>
              </a:ext>
            </a:extLst>
          </p:cNvPr>
          <p:cNvSpPr>
            <a:spLocks noGrp="1"/>
          </p:cNvSpPr>
          <p:nvPr>
            <p:ph type="title"/>
          </p:nvPr>
        </p:nvSpPr>
        <p:spPr>
          <a:xfrm>
            <a:off x="1487487" y="363516"/>
            <a:ext cx="10704512" cy="1160484"/>
          </a:xfrm>
        </p:spPr>
        <p:txBody>
          <a:bodyPr>
            <a:normAutofit/>
          </a:bodyPr>
          <a:lstStyle/>
          <a:p>
            <a:r>
              <a:rPr lang="en-US" dirty="0"/>
              <a:t>DISASTER DECLARATION</a:t>
            </a:r>
          </a:p>
        </p:txBody>
      </p:sp>
      <p:sp>
        <p:nvSpPr>
          <p:cNvPr id="3" name="Content Placeholder 2">
            <a:extLst>
              <a:ext uri="{FF2B5EF4-FFF2-40B4-BE49-F238E27FC236}">
                <a16:creationId xmlns:a16="http://schemas.microsoft.com/office/drawing/2014/main" id="{5A67C506-52FD-31F0-F3F0-C6E012C832DB}"/>
              </a:ext>
            </a:extLst>
          </p:cNvPr>
          <p:cNvSpPr>
            <a:spLocks noGrp="1"/>
          </p:cNvSpPr>
          <p:nvPr>
            <p:ph idx="1"/>
          </p:nvPr>
        </p:nvSpPr>
        <p:spPr>
          <a:xfrm>
            <a:off x="1828801" y="1371601"/>
            <a:ext cx="9982200" cy="5257800"/>
          </a:xfrm>
        </p:spPr>
        <p:txBody>
          <a:bodyPr>
            <a:normAutofit fontScale="92500"/>
          </a:bodyPr>
          <a:lstStyle/>
          <a:p>
            <a:r>
              <a:rPr lang="en-US" dirty="0"/>
              <a:t>SCDOR has issued similar relief for all residents of SC. All penalties and interest will be waived for these returns and payments. </a:t>
            </a:r>
          </a:p>
          <a:p>
            <a:r>
              <a:rPr lang="en-US" dirty="0"/>
              <a:t>2024 tax returns due April 15, 2025, will now be due May 1, 2025.</a:t>
            </a:r>
          </a:p>
          <a:p>
            <a:r>
              <a:rPr lang="en-US" dirty="0"/>
              <a:t>Quarterly estimated tax payments due January 15, 2025, or April 15, 2025, are now due May 1, 2025.</a:t>
            </a:r>
          </a:p>
          <a:p>
            <a:r>
              <a:rPr lang="en-US" dirty="0"/>
              <a:t>The balance due on 2024 returns due April 15, 2025, is extended to May 1, 2025.</a:t>
            </a:r>
          </a:p>
        </p:txBody>
      </p:sp>
    </p:spTree>
    <p:extLst>
      <p:ext uri="{BB962C8B-B14F-4D97-AF65-F5344CB8AC3E}">
        <p14:creationId xmlns:p14="http://schemas.microsoft.com/office/powerpoint/2010/main" val="131926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C5F1-4CCD-5ADB-FF7A-18EAF05B6199}"/>
              </a:ext>
            </a:extLst>
          </p:cNvPr>
          <p:cNvSpPr>
            <a:spLocks noGrp="1"/>
          </p:cNvSpPr>
          <p:nvPr>
            <p:ph type="title"/>
          </p:nvPr>
        </p:nvSpPr>
        <p:spPr/>
        <p:txBody>
          <a:bodyPr/>
          <a:lstStyle/>
          <a:p>
            <a:r>
              <a:rPr lang="en-US" dirty="0"/>
              <a:t>DAVD Limitations</a:t>
            </a:r>
          </a:p>
        </p:txBody>
      </p:sp>
      <p:sp>
        <p:nvSpPr>
          <p:cNvPr id="3" name="Content Placeholder 2">
            <a:extLst>
              <a:ext uri="{FF2B5EF4-FFF2-40B4-BE49-F238E27FC236}">
                <a16:creationId xmlns:a16="http://schemas.microsoft.com/office/drawing/2014/main" id="{6BFF1415-E781-5FEC-39EB-A1FD8D83ACA7}"/>
              </a:ext>
            </a:extLst>
          </p:cNvPr>
          <p:cNvSpPr>
            <a:spLocks noGrp="1"/>
          </p:cNvSpPr>
          <p:nvPr>
            <p:ph idx="1"/>
          </p:nvPr>
        </p:nvSpPr>
        <p:spPr>
          <a:xfrm>
            <a:off x="1828801" y="1524000"/>
            <a:ext cx="9982200" cy="5181600"/>
          </a:xfrm>
        </p:spPr>
        <p:txBody>
          <a:bodyPr>
            <a:normAutofit fontScale="92500"/>
          </a:bodyPr>
          <a:lstStyle/>
          <a:p>
            <a:r>
              <a:rPr lang="en-US" dirty="0"/>
              <a:t>The kinds of plans that may allow Domestic Abuse Victim Distributions (DAVDs) are more limited than for EPEDs, but still include IRAs and 401(k) plans.</a:t>
            </a:r>
          </a:p>
          <a:p>
            <a:r>
              <a:rPr lang="en-US" dirty="0"/>
              <a:t>The aggregate amount that an individual may treat as a DAVD cannot exceed the lesser of: (a) $10,000 (as indexed for inflation); or (b) 50% of the present value of the nonforfeitable accrued benefit in the plan. For example, if an IRA has a $5,000 account balance, the maximum DAVD is $2,500.</a:t>
            </a:r>
          </a:p>
          <a:p>
            <a:endParaRPr lang="en-US" dirty="0"/>
          </a:p>
        </p:txBody>
      </p:sp>
    </p:spTree>
    <p:extLst>
      <p:ext uri="{BB962C8B-B14F-4D97-AF65-F5344CB8AC3E}">
        <p14:creationId xmlns:p14="http://schemas.microsoft.com/office/powerpoint/2010/main" val="1047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0970-4B74-DA17-9AC4-B7BDAE8230DE}"/>
              </a:ext>
            </a:extLst>
          </p:cNvPr>
          <p:cNvSpPr>
            <a:spLocks noGrp="1"/>
          </p:cNvSpPr>
          <p:nvPr>
            <p:ph type="title"/>
          </p:nvPr>
        </p:nvSpPr>
        <p:spPr/>
        <p:txBody>
          <a:bodyPr/>
          <a:lstStyle/>
          <a:p>
            <a:r>
              <a:rPr lang="en-US" dirty="0"/>
              <a:t>CASUALTY LOSSES</a:t>
            </a:r>
          </a:p>
        </p:txBody>
      </p:sp>
      <p:sp>
        <p:nvSpPr>
          <p:cNvPr id="3" name="Content Placeholder 2">
            <a:extLst>
              <a:ext uri="{FF2B5EF4-FFF2-40B4-BE49-F238E27FC236}">
                <a16:creationId xmlns:a16="http://schemas.microsoft.com/office/drawing/2014/main" id="{B5BC61DF-0876-6B46-B1FF-7413CD6159C2}"/>
              </a:ext>
            </a:extLst>
          </p:cNvPr>
          <p:cNvSpPr>
            <a:spLocks noGrp="1"/>
          </p:cNvSpPr>
          <p:nvPr>
            <p:ph idx="1"/>
          </p:nvPr>
        </p:nvSpPr>
        <p:spPr/>
        <p:txBody>
          <a:bodyPr/>
          <a:lstStyle/>
          <a:p>
            <a:r>
              <a:rPr lang="en-US" dirty="0"/>
              <a:t>Unfortunately, this is an issue that those of you in the western part of the state will face this year as we in the eastern part of the state did with Hurricane Florence in 2018.</a:t>
            </a:r>
          </a:p>
          <a:p>
            <a:r>
              <a:rPr lang="en-US" dirty="0"/>
              <a:t>Casualty losses are </a:t>
            </a:r>
            <a:r>
              <a:rPr lang="en-US" b="1" u="sng" dirty="0"/>
              <a:t>OUT OF SCOPE </a:t>
            </a:r>
            <a:r>
              <a:rPr lang="en-US" dirty="0"/>
              <a:t>for VITA.</a:t>
            </a:r>
          </a:p>
          <a:p>
            <a:r>
              <a:rPr lang="en-US" dirty="0"/>
              <a:t>These rules are extremely complex.</a:t>
            </a:r>
          </a:p>
        </p:txBody>
      </p:sp>
    </p:spTree>
    <p:extLst>
      <p:ext uri="{BB962C8B-B14F-4D97-AF65-F5344CB8AC3E}">
        <p14:creationId xmlns:p14="http://schemas.microsoft.com/office/powerpoint/2010/main" val="21139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0970-4B74-DA17-9AC4-B7BDAE8230DE}"/>
              </a:ext>
            </a:extLst>
          </p:cNvPr>
          <p:cNvSpPr>
            <a:spLocks noGrp="1"/>
          </p:cNvSpPr>
          <p:nvPr>
            <p:ph type="title"/>
          </p:nvPr>
        </p:nvSpPr>
        <p:spPr/>
        <p:txBody>
          <a:bodyPr/>
          <a:lstStyle/>
          <a:p>
            <a:r>
              <a:rPr lang="en-US" dirty="0"/>
              <a:t>CASUALTY LOSSES</a:t>
            </a:r>
          </a:p>
        </p:txBody>
      </p:sp>
      <p:sp>
        <p:nvSpPr>
          <p:cNvPr id="3" name="Content Placeholder 2">
            <a:extLst>
              <a:ext uri="{FF2B5EF4-FFF2-40B4-BE49-F238E27FC236}">
                <a16:creationId xmlns:a16="http://schemas.microsoft.com/office/drawing/2014/main" id="{B5BC61DF-0876-6B46-B1FF-7413CD6159C2}"/>
              </a:ext>
            </a:extLst>
          </p:cNvPr>
          <p:cNvSpPr>
            <a:spLocks noGrp="1"/>
          </p:cNvSpPr>
          <p:nvPr>
            <p:ph idx="1"/>
          </p:nvPr>
        </p:nvSpPr>
        <p:spPr>
          <a:xfrm>
            <a:off x="1828801" y="1524000"/>
            <a:ext cx="9982200" cy="5181600"/>
          </a:xfrm>
        </p:spPr>
        <p:txBody>
          <a:bodyPr>
            <a:normAutofit fontScale="92500"/>
          </a:bodyPr>
          <a:lstStyle/>
          <a:p>
            <a:r>
              <a:rPr lang="en-US" dirty="0"/>
              <a:t>Any casualty loss claimed on a tax return is computed only after reduction by any insurance proceeds received and any governmental or charitable assistance through FEMA or other agencies.</a:t>
            </a:r>
          </a:p>
          <a:p>
            <a:r>
              <a:rPr lang="en-US" dirty="0"/>
              <a:t>If there is a reasonable prospect of recovery for a reimbursement claim (such as through FEMA), the disaster with respect to that loss isn’t treated as occurring until the claim is resolved.</a:t>
            </a:r>
          </a:p>
        </p:txBody>
      </p:sp>
    </p:spTree>
    <p:extLst>
      <p:ext uri="{BB962C8B-B14F-4D97-AF65-F5344CB8AC3E}">
        <p14:creationId xmlns:p14="http://schemas.microsoft.com/office/powerpoint/2010/main" val="374190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65409-0E33-CAD0-7803-1975FFA62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DEC4C-12D5-A6EF-66C6-895212FA5B82}"/>
              </a:ext>
            </a:extLst>
          </p:cNvPr>
          <p:cNvSpPr>
            <a:spLocks noGrp="1"/>
          </p:cNvSpPr>
          <p:nvPr>
            <p:ph type="title"/>
          </p:nvPr>
        </p:nvSpPr>
        <p:spPr>
          <a:xfrm>
            <a:off x="1487487" y="363517"/>
            <a:ext cx="10704512" cy="1008084"/>
          </a:xfrm>
        </p:spPr>
        <p:txBody>
          <a:bodyPr>
            <a:normAutofit fontScale="90000"/>
          </a:bodyPr>
          <a:lstStyle/>
          <a:p>
            <a:r>
              <a:rPr lang="en-US" dirty="0"/>
              <a:t>CASUALTY LOSSES</a:t>
            </a:r>
          </a:p>
        </p:txBody>
      </p:sp>
      <p:sp>
        <p:nvSpPr>
          <p:cNvPr id="3" name="Content Placeholder 2">
            <a:extLst>
              <a:ext uri="{FF2B5EF4-FFF2-40B4-BE49-F238E27FC236}">
                <a16:creationId xmlns:a16="http://schemas.microsoft.com/office/drawing/2014/main" id="{685A90EE-4AA6-C1BC-8E20-5CAE6BE60923}"/>
              </a:ext>
            </a:extLst>
          </p:cNvPr>
          <p:cNvSpPr>
            <a:spLocks noGrp="1"/>
          </p:cNvSpPr>
          <p:nvPr>
            <p:ph idx="1"/>
          </p:nvPr>
        </p:nvSpPr>
        <p:spPr>
          <a:xfrm>
            <a:off x="1828801" y="1219200"/>
            <a:ext cx="9982200" cy="5486400"/>
          </a:xfrm>
        </p:spPr>
        <p:txBody>
          <a:bodyPr>
            <a:normAutofit fontScale="85000" lnSpcReduction="20000"/>
          </a:bodyPr>
          <a:lstStyle/>
          <a:p>
            <a:r>
              <a:rPr lang="en-US" dirty="0"/>
              <a:t>In the case of Federally-declared disasters such as Helene, the taxpayer has an option of claiming the casualty loss on an amended return for the year prior to the disaster year.</a:t>
            </a:r>
          </a:p>
          <a:p>
            <a:r>
              <a:rPr lang="en-US" dirty="0"/>
              <a:t>If the taxpayer either wants to claim the casualty loss in the prior year, has a claim pending at year end where there was a reasonable prospect of recovery, or does not have the information needed to claim the casualty loss on their originally-filed 2024 tax return, you may still be able to prepare their 2024 tax return not claiming the casualty loss.  The loss would later be claimed on an amended return that would be out of scope.</a:t>
            </a:r>
          </a:p>
        </p:txBody>
      </p:sp>
    </p:spTree>
    <p:extLst>
      <p:ext uri="{BB962C8B-B14F-4D97-AF65-F5344CB8AC3E}">
        <p14:creationId xmlns:p14="http://schemas.microsoft.com/office/powerpoint/2010/main" val="32362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0970-4B74-DA17-9AC4-B7BDAE8230DE}"/>
              </a:ext>
            </a:extLst>
          </p:cNvPr>
          <p:cNvSpPr>
            <a:spLocks noGrp="1"/>
          </p:cNvSpPr>
          <p:nvPr>
            <p:ph type="title"/>
          </p:nvPr>
        </p:nvSpPr>
        <p:spPr/>
        <p:txBody>
          <a:bodyPr/>
          <a:lstStyle/>
          <a:p>
            <a:r>
              <a:rPr lang="en-US" dirty="0"/>
              <a:t>CASUALTY LOSSES</a:t>
            </a:r>
          </a:p>
        </p:txBody>
      </p:sp>
      <p:sp>
        <p:nvSpPr>
          <p:cNvPr id="3" name="Content Placeholder 2">
            <a:extLst>
              <a:ext uri="{FF2B5EF4-FFF2-40B4-BE49-F238E27FC236}">
                <a16:creationId xmlns:a16="http://schemas.microsoft.com/office/drawing/2014/main" id="{B5BC61DF-0876-6B46-B1FF-7413CD6159C2}"/>
              </a:ext>
            </a:extLst>
          </p:cNvPr>
          <p:cNvSpPr>
            <a:spLocks noGrp="1"/>
          </p:cNvSpPr>
          <p:nvPr>
            <p:ph idx="1"/>
          </p:nvPr>
        </p:nvSpPr>
        <p:spPr>
          <a:xfrm>
            <a:off x="1828801" y="2133600"/>
            <a:ext cx="9982200" cy="4572000"/>
          </a:xfrm>
        </p:spPr>
        <p:txBody>
          <a:bodyPr>
            <a:normAutofit lnSpcReduction="10000"/>
          </a:bodyPr>
          <a:lstStyle/>
          <a:p>
            <a:r>
              <a:rPr lang="en-US" dirty="0"/>
              <a:t>Under the general rules, a casualty loss is first reduced by $100 and then by 10% of the taxpayer’s AGI.</a:t>
            </a:r>
          </a:p>
          <a:p>
            <a:r>
              <a:rPr lang="en-US" dirty="0"/>
              <a:t>Under these rules, a casualty loss is an itemized deduction so it would take a significant uncompensated loss to exceed the 10% of AGI threshold and the Standard Deduction amounts.</a:t>
            </a:r>
          </a:p>
        </p:txBody>
      </p:sp>
    </p:spTree>
    <p:extLst>
      <p:ext uri="{BB962C8B-B14F-4D97-AF65-F5344CB8AC3E}">
        <p14:creationId xmlns:p14="http://schemas.microsoft.com/office/powerpoint/2010/main" val="36054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502C-F56C-4C52-3C4D-834CFA5A0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79DB3-7DFB-AB1E-091C-7A2CFB238C72}"/>
              </a:ext>
            </a:extLst>
          </p:cNvPr>
          <p:cNvSpPr>
            <a:spLocks noGrp="1"/>
          </p:cNvSpPr>
          <p:nvPr>
            <p:ph type="title"/>
          </p:nvPr>
        </p:nvSpPr>
        <p:spPr/>
        <p:txBody>
          <a:bodyPr/>
          <a:lstStyle/>
          <a:p>
            <a:r>
              <a:rPr lang="en-US" dirty="0"/>
              <a:t>CASUALTY LOSSES</a:t>
            </a:r>
          </a:p>
        </p:txBody>
      </p:sp>
      <p:sp>
        <p:nvSpPr>
          <p:cNvPr id="3" name="Content Placeholder 2">
            <a:extLst>
              <a:ext uri="{FF2B5EF4-FFF2-40B4-BE49-F238E27FC236}">
                <a16:creationId xmlns:a16="http://schemas.microsoft.com/office/drawing/2014/main" id="{E033A834-011F-399A-CD27-CFAA03C95E77}"/>
              </a:ext>
            </a:extLst>
          </p:cNvPr>
          <p:cNvSpPr>
            <a:spLocks noGrp="1"/>
          </p:cNvSpPr>
          <p:nvPr>
            <p:ph idx="1"/>
          </p:nvPr>
        </p:nvSpPr>
        <p:spPr>
          <a:xfrm>
            <a:off x="1828801" y="1524000"/>
            <a:ext cx="9982200" cy="5181600"/>
          </a:xfrm>
        </p:spPr>
        <p:txBody>
          <a:bodyPr>
            <a:normAutofit fontScale="92500" lnSpcReduction="20000"/>
          </a:bodyPr>
          <a:lstStyle/>
          <a:p>
            <a:r>
              <a:rPr lang="en-US" dirty="0"/>
              <a:t>Last week, the Senate passed a bill to change these rules for all major disasters declared by the President since 2020 (“Qualified Disaster Losses”), which would include Hurricane Helene.  The House previously passed the bill, and the President has probably signed by now.</a:t>
            </a:r>
          </a:p>
          <a:p>
            <a:r>
              <a:rPr lang="en-US" dirty="0"/>
              <a:t>Under these rules, a Qualified Disaster Loss is deductible to the extent the unreimbursed loss exceeds $500 and is deductible, like the standard deduction, without regard to whether the taxpayer can itemize.</a:t>
            </a:r>
          </a:p>
        </p:txBody>
      </p:sp>
    </p:spTree>
    <p:extLst>
      <p:ext uri="{BB962C8B-B14F-4D97-AF65-F5344CB8AC3E}">
        <p14:creationId xmlns:p14="http://schemas.microsoft.com/office/powerpoint/2010/main" val="43702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9D2F-2E04-8CB3-DF53-4D507DEF7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CE247-65FE-1184-3FFC-B4A05BC7A558}"/>
              </a:ext>
            </a:extLst>
          </p:cNvPr>
          <p:cNvSpPr>
            <a:spLocks noGrp="1"/>
          </p:cNvSpPr>
          <p:nvPr>
            <p:ph type="title"/>
          </p:nvPr>
        </p:nvSpPr>
        <p:spPr/>
        <p:txBody>
          <a:bodyPr/>
          <a:lstStyle/>
          <a:p>
            <a:r>
              <a:rPr lang="en-US" dirty="0"/>
              <a:t>CASUALTY LOSSES</a:t>
            </a:r>
          </a:p>
        </p:txBody>
      </p:sp>
      <p:sp>
        <p:nvSpPr>
          <p:cNvPr id="3" name="Content Placeholder 2">
            <a:extLst>
              <a:ext uri="{FF2B5EF4-FFF2-40B4-BE49-F238E27FC236}">
                <a16:creationId xmlns:a16="http://schemas.microsoft.com/office/drawing/2014/main" id="{3ED7CC98-C4FB-0E59-7621-6BC56A48A31C}"/>
              </a:ext>
            </a:extLst>
          </p:cNvPr>
          <p:cNvSpPr>
            <a:spLocks noGrp="1"/>
          </p:cNvSpPr>
          <p:nvPr>
            <p:ph idx="1"/>
          </p:nvPr>
        </p:nvSpPr>
        <p:spPr>
          <a:xfrm>
            <a:off x="1828801" y="1600200"/>
            <a:ext cx="9982200" cy="5105400"/>
          </a:xfrm>
        </p:spPr>
        <p:txBody>
          <a:bodyPr>
            <a:normAutofit/>
          </a:bodyPr>
          <a:lstStyle/>
          <a:p>
            <a:r>
              <a:rPr lang="en-US" dirty="0"/>
              <a:t>A similar set of special rules applied for major disasters that occurred during 2020, so the new law extends this treatment for losses occurring during the years 2021 through 2024.</a:t>
            </a:r>
          </a:p>
          <a:p>
            <a:r>
              <a:rPr lang="en-US" dirty="0"/>
              <a:t>See Pub. 547 for a discussion of Qualified Disaster Losses.  See also Form 4684 and its instructions for further guidance. </a:t>
            </a:r>
          </a:p>
        </p:txBody>
      </p:sp>
    </p:spTree>
    <p:extLst>
      <p:ext uri="{BB962C8B-B14F-4D97-AF65-F5344CB8AC3E}">
        <p14:creationId xmlns:p14="http://schemas.microsoft.com/office/powerpoint/2010/main" val="376880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14C9-FF12-7A0E-0C3A-B96A73562FD0}"/>
              </a:ext>
            </a:extLst>
          </p:cNvPr>
          <p:cNvSpPr>
            <a:spLocks noGrp="1"/>
          </p:cNvSpPr>
          <p:nvPr>
            <p:ph type="title"/>
          </p:nvPr>
        </p:nvSpPr>
        <p:spPr/>
        <p:txBody>
          <a:bodyPr/>
          <a:lstStyle/>
          <a:p>
            <a:r>
              <a:rPr lang="en-US" dirty="0"/>
              <a:t>DISASTER ASSISTANCE</a:t>
            </a:r>
          </a:p>
        </p:txBody>
      </p:sp>
      <p:sp>
        <p:nvSpPr>
          <p:cNvPr id="3" name="Content Placeholder 2">
            <a:extLst>
              <a:ext uri="{FF2B5EF4-FFF2-40B4-BE49-F238E27FC236}">
                <a16:creationId xmlns:a16="http://schemas.microsoft.com/office/drawing/2014/main" id="{75E81976-27C0-D2E8-5847-4AF071F11752}"/>
              </a:ext>
            </a:extLst>
          </p:cNvPr>
          <p:cNvSpPr>
            <a:spLocks noGrp="1"/>
          </p:cNvSpPr>
          <p:nvPr>
            <p:ph idx="1"/>
          </p:nvPr>
        </p:nvSpPr>
        <p:spPr/>
        <p:txBody>
          <a:bodyPr>
            <a:normAutofit lnSpcReduction="10000"/>
          </a:bodyPr>
          <a:lstStyle/>
          <a:p>
            <a:r>
              <a:rPr lang="en-US" dirty="0"/>
              <a:t>Payments to a taxpayer that qualify as a gift or as a “Qualified Disaster Relief Payment” are generally excludable from income.</a:t>
            </a:r>
          </a:p>
          <a:p>
            <a:r>
              <a:rPr lang="en-US" dirty="0"/>
              <a:t>Amounts received from individuals such as family or friends, or from a charitable organization are excludable as a gift so long as they are received from “detached and disinterested generosity.”</a:t>
            </a:r>
          </a:p>
        </p:txBody>
      </p:sp>
    </p:spTree>
    <p:extLst>
      <p:ext uri="{BB962C8B-B14F-4D97-AF65-F5344CB8AC3E}">
        <p14:creationId xmlns:p14="http://schemas.microsoft.com/office/powerpoint/2010/main" val="83132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F7E9-E814-7931-36EB-C51C5BABD22E}"/>
              </a:ext>
            </a:extLst>
          </p:cNvPr>
          <p:cNvSpPr>
            <a:spLocks noGrp="1"/>
          </p:cNvSpPr>
          <p:nvPr>
            <p:ph type="title"/>
          </p:nvPr>
        </p:nvSpPr>
        <p:spPr>
          <a:xfrm>
            <a:off x="1487488" y="6927"/>
            <a:ext cx="10704512" cy="1084284"/>
          </a:xfrm>
        </p:spPr>
        <p:txBody>
          <a:bodyPr>
            <a:normAutofit/>
          </a:bodyPr>
          <a:lstStyle/>
          <a:p>
            <a:r>
              <a:rPr lang="en-US" dirty="0"/>
              <a:t>QUALIFIED DISASTER RELIEF</a:t>
            </a:r>
          </a:p>
        </p:txBody>
      </p:sp>
      <p:sp>
        <p:nvSpPr>
          <p:cNvPr id="3" name="Content Placeholder 2">
            <a:extLst>
              <a:ext uri="{FF2B5EF4-FFF2-40B4-BE49-F238E27FC236}">
                <a16:creationId xmlns:a16="http://schemas.microsoft.com/office/drawing/2014/main" id="{FE726C2D-7D8F-F8D5-E0C8-CBE4AB3C381F}"/>
              </a:ext>
            </a:extLst>
          </p:cNvPr>
          <p:cNvSpPr>
            <a:spLocks noGrp="1"/>
          </p:cNvSpPr>
          <p:nvPr>
            <p:ph idx="1"/>
          </p:nvPr>
        </p:nvSpPr>
        <p:spPr>
          <a:xfrm>
            <a:off x="1828801" y="990600"/>
            <a:ext cx="9982200" cy="5715000"/>
          </a:xfrm>
        </p:spPr>
        <p:txBody>
          <a:bodyPr>
            <a:noAutofit/>
          </a:bodyPr>
          <a:lstStyle/>
          <a:p>
            <a:pPr marL="0" indent="0">
              <a:buNone/>
            </a:pPr>
            <a:r>
              <a:rPr lang="en-US" sz="2200" b="0" i="0" dirty="0">
                <a:solidFill>
                  <a:srgbClr val="333333"/>
                </a:solidFill>
                <a:effectLst/>
              </a:rPr>
              <a:t>Qualified disaster relief payments include payments you receive (regardless of the source) for the following expenses.</a:t>
            </a:r>
          </a:p>
          <a:p>
            <a:pPr marL="457200" indent="-457200">
              <a:buFont typeface="+mj-lt"/>
              <a:buAutoNum type="arabicPeriod"/>
            </a:pPr>
            <a:r>
              <a:rPr lang="en-US" sz="2200" b="0" i="0" dirty="0">
                <a:solidFill>
                  <a:srgbClr val="333333"/>
                </a:solidFill>
                <a:effectLst/>
              </a:rPr>
              <a:t>Reasonable and necessary personal, family, living, or funeral expenses incurred as a result of a federally declared disaster.</a:t>
            </a:r>
          </a:p>
          <a:p>
            <a:pPr marL="457200" indent="-457200">
              <a:buFont typeface="+mj-lt"/>
              <a:buAutoNum type="arabicPeriod"/>
            </a:pPr>
            <a:r>
              <a:rPr lang="en-US" sz="2200" b="0" i="0" dirty="0">
                <a:solidFill>
                  <a:srgbClr val="333333"/>
                </a:solidFill>
                <a:effectLst/>
              </a:rPr>
              <a:t>Reasonable and necessary expenses incurred for the repair or rehabilitation of a personal residence due to a federally declared disaster. (A personal residence can be a rented residence or one you own.)</a:t>
            </a:r>
          </a:p>
          <a:p>
            <a:pPr marL="457200" indent="-457200">
              <a:buFont typeface="+mj-lt"/>
              <a:buAutoNum type="arabicPeriod"/>
            </a:pPr>
            <a:r>
              <a:rPr lang="en-US" sz="2200" b="0" i="0" dirty="0">
                <a:solidFill>
                  <a:srgbClr val="333333"/>
                </a:solidFill>
                <a:effectLst/>
              </a:rPr>
              <a:t>Reasonable and necessary expenses incurred for the repair or replacement of the contents of a personal residence due to a federally declared disaster.</a:t>
            </a:r>
          </a:p>
          <a:p>
            <a:pPr marL="0" indent="0">
              <a:buNone/>
            </a:pPr>
            <a:r>
              <a:rPr lang="en-US" sz="2200" b="0" i="0" dirty="0">
                <a:solidFill>
                  <a:srgbClr val="333333"/>
                </a:solidFill>
                <a:effectLst/>
              </a:rPr>
              <a:t>Qualified disaster relief payments also include amounts paid to individuals affected by the disaster by a federal, state, or local government in connection with a federally declared disaster. These payments must be made from a governmental fund, be based on individual or family needs, and not be compensation for services. Payments to businesses generally don’t qualify.</a:t>
            </a:r>
          </a:p>
        </p:txBody>
      </p:sp>
    </p:spTree>
    <p:extLst>
      <p:ext uri="{BB962C8B-B14F-4D97-AF65-F5344CB8AC3E}">
        <p14:creationId xmlns:p14="http://schemas.microsoft.com/office/powerpoint/2010/main" val="26419408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6A96-FA7D-70BA-562A-237E5BDEB955}"/>
              </a:ext>
            </a:extLst>
          </p:cNvPr>
          <p:cNvSpPr>
            <a:spLocks noGrp="1"/>
          </p:cNvSpPr>
          <p:nvPr>
            <p:ph type="title"/>
          </p:nvPr>
        </p:nvSpPr>
        <p:spPr/>
        <p:txBody>
          <a:bodyPr/>
          <a:lstStyle/>
          <a:p>
            <a:r>
              <a:rPr lang="en-US" dirty="0"/>
              <a:t>IRS RESOURCES</a:t>
            </a:r>
          </a:p>
        </p:txBody>
      </p:sp>
      <p:sp>
        <p:nvSpPr>
          <p:cNvPr id="3" name="Content Placeholder 2">
            <a:extLst>
              <a:ext uri="{FF2B5EF4-FFF2-40B4-BE49-F238E27FC236}">
                <a16:creationId xmlns:a16="http://schemas.microsoft.com/office/drawing/2014/main" id="{DB8A9C08-DCF2-EAF2-FAB6-921D13FE7D04}"/>
              </a:ext>
            </a:extLst>
          </p:cNvPr>
          <p:cNvSpPr>
            <a:spLocks noGrp="1"/>
          </p:cNvSpPr>
          <p:nvPr>
            <p:ph idx="1"/>
          </p:nvPr>
        </p:nvSpPr>
        <p:spPr/>
        <p:txBody>
          <a:bodyPr/>
          <a:lstStyle/>
          <a:p>
            <a:pPr marL="0" marR="0" indent="0">
              <a:lnSpc>
                <a:spcPct val="115000"/>
              </a:lnSpc>
              <a:spcAft>
                <a:spcPts val="800"/>
              </a:spcAft>
              <a:buNone/>
            </a:pPr>
            <a:r>
              <a:rPr lang="en-US" dirty="0"/>
              <a:t>The IRS has a number of resources to aid taxpayers located in disaster areas. Go to IRS.gov and enter “disaster” in the search bar at the upper right corner and then click on “Disaster Assistance and Emergency Relief for Individuals and Businesses” to get started.</a:t>
            </a:r>
          </a:p>
          <a:p>
            <a:endParaRPr lang="en-US" dirty="0"/>
          </a:p>
          <a:p>
            <a:endParaRPr lang="en-US" dirty="0"/>
          </a:p>
        </p:txBody>
      </p:sp>
    </p:spTree>
    <p:extLst>
      <p:ext uri="{BB962C8B-B14F-4D97-AF65-F5344CB8AC3E}">
        <p14:creationId xmlns:p14="http://schemas.microsoft.com/office/powerpoint/2010/main" val="917941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1AA2-454D-0C63-0CF5-95461667B52C}"/>
              </a:ext>
            </a:extLst>
          </p:cNvPr>
          <p:cNvSpPr>
            <a:spLocks noGrp="1"/>
          </p:cNvSpPr>
          <p:nvPr>
            <p:ph type="title"/>
          </p:nvPr>
        </p:nvSpPr>
        <p:spPr>
          <a:xfrm>
            <a:off x="0" y="2646425"/>
            <a:ext cx="12192000" cy="1163575"/>
          </a:xfrm>
        </p:spPr>
        <p:txBody>
          <a:bodyPr/>
          <a:lstStyle/>
          <a:p>
            <a:pPr algn="ctr"/>
            <a:r>
              <a:rPr lang="en-US" sz="6599" b="1" dirty="0">
                <a:solidFill>
                  <a:srgbClr val="FFFF78"/>
                </a:solidFill>
                <a:latin typeface="Aptos" panose="020B0004020202020204" pitchFamily="34" charset="0"/>
              </a:rPr>
              <a:t>TAXSLAYER CHANGES</a:t>
            </a:r>
          </a:p>
        </p:txBody>
      </p:sp>
    </p:spTree>
    <p:extLst>
      <p:ext uri="{BB962C8B-B14F-4D97-AF65-F5344CB8AC3E}">
        <p14:creationId xmlns:p14="http://schemas.microsoft.com/office/powerpoint/2010/main" val="200276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C5F1-4CCD-5ADB-FF7A-18EAF05B6199}"/>
              </a:ext>
            </a:extLst>
          </p:cNvPr>
          <p:cNvSpPr>
            <a:spLocks noGrp="1"/>
          </p:cNvSpPr>
          <p:nvPr>
            <p:ph type="title"/>
          </p:nvPr>
        </p:nvSpPr>
        <p:spPr/>
        <p:txBody>
          <a:bodyPr/>
          <a:lstStyle/>
          <a:p>
            <a:r>
              <a:rPr lang="en-US" dirty="0"/>
              <a:t>DAVD Limitations</a:t>
            </a:r>
          </a:p>
        </p:txBody>
      </p:sp>
      <p:sp>
        <p:nvSpPr>
          <p:cNvPr id="3" name="Content Placeholder 2">
            <a:extLst>
              <a:ext uri="{FF2B5EF4-FFF2-40B4-BE49-F238E27FC236}">
                <a16:creationId xmlns:a16="http://schemas.microsoft.com/office/drawing/2014/main" id="{6BFF1415-E781-5FEC-39EB-A1FD8D83ACA7}"/>
              </a:ext>
            </a:extLst>
          </p:cNvPr>
          <p:cNvSpPr>
            <a:spLocks noGrp="1"/>
          </p:cNvSpPr>
          <p:nvPr>
            <p:ph idx="1"/>
          </p:nvPr>
        </p:nvSpPr>
        <p:spPr/>
        <p:txBody>
          <a:bodyPr>
            <a:normAutofit/>
          </a:bodyPr>
          <a:lstStyle/>
          <a:p>
            <a:r>
              <a:rPr lang="en-US" dirty="0"/>
              <a:t>There is no 3-year limitation as with EPEDs, only an aggregate limit of $10,000 (or 50% of the balance if lesser).</a:t>
            </a:r>
          </a:p>
          <a:p>
            <a:r>
              <a:rPr lang="en-US" dirty="0"/>
              <a:t>It is not clear whether repayments have any impact on the aggregate limit.</a:t>
            </a:r>
          </a:p>
        </p:txBody>
      </p:sp>
    </p:spTree>
    <p:extLst>
      <p:ext uri="{BB962C8B-B14F-4D97-AF65-F5344CB8AC3E}">
        <p14:creationId xmlns:p14="http://schemas.microsoft.com/office/powerpoint/2010/main" val="315519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9F49-D081-BDA9-F9A1-54EC52E43BB1}"/>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AB4CE7A8-FF80-35BD-FA2D-86EC24CCA4A8}"/>
              </a:ext>
            </a:extLst>
          </p:cNvPr>
          <p:cNvSpPr>
            <a:spLocks noGrp="1"/>
          </p:cNvSpPr>
          <p:nvPr>
            <p:ph idx="1"/>
          </p:nvPr>
        </p:nvSpPr>
        <p:spPr>
          <a:xfrm>
            <a:off x="1828801" y="1447800"/>
            <a:ext cx="9982200" cy="5181600"/>
          </a:xfrm>
        </p:spPr>
        <p:txBody>
          <a:bodyPr>
            <a:normAutofit/>
          </a:bodyPr>
          <a:lstStyle/>
          <a:p>
            <a:r>
              <a:rPr lang="en-US" dirty="0"/>
              <a:t>There are a number of very positive enhancements to TaxSlayer.  These include the following:</a:t>
            </a:r>
          </a:p>
          <a:p>
            <a:pPr lvl="1">
              <a:buSzPct val="75000"/>
              <a:buFont typeface="Courier New" panose="02070309020205020404" pitchFamily="49" charset="0"/>
              <a:buChar char="o"/>
            </a:pPr>
            <a:r>
              <a:rPr lang="en-US" dirty="0"/>
              <a:t>Federal Electronic Forms Report under Management Reports – allows you to see all of the Federal schedules and forms in every return and thus you can search for all the returns that include a specific form.</a:t>
            </a:r>
          </a:p>
        </p:txBody>
      </p:sp>
    </p:spTree>
    <p:extLst>
      <p:ext uri="{BB962C8B-B14F-4D97-AF65-F5344CB8AC3E}">
        <p14:creationId xmlns:p14="http://schemas.microsoft.com/office/powerpoint/2010/main" val="40120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9F49-D081-BDA9-F9A1-54EC52E43BB1}"/>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AB4CE7A8-FF80-35BD-FA2D-86EC24CCA4A8}"/>
              </a:ext>
            </a:extLst>
          </p:cNvPr>
          <p:cNvSpPr>
            <a:spLocks noGrp="1"/>
          </p:cNvSpPr>
          <p:nvPr>
            <p:ph idx="1"/>
          </p:nvPr>
        </p:nvSpPr>
        <p:spPr>
          <a:xfrm>
            <a:off x="1828801" y="1981200"/>
            <a:ext cx="9982200" cy="4648200"/>
          </a:xfrm>
        </p:spPr>
        <p:txBody>
          <a:bodyPr>
            <a:normAutofit lnSpcReduction="10000"/>
          </a:bodyPr>
          <a:lstStyle/>
          <a:p>
            <a:pPr lvl="1">
              <a:buSzPct val="75000"/>
              <a:buFont typeface="Courier New" panose="02070309020205020404" pitchFamily="49" charset="0"/>
              <a:buChar char="o"/>
            </a:pPr>
            <a:r>
              <a:rPr lang="en-US" dirty="0"/>
              <a:t>Capital Gains and Losses – they put back the adjustment code letters which had been removed last year (such as Code W for Wash Sales).</a:t>
            </a:r>
          </a:p>
          <a:p>
            <a:pPr lvl="1">
              <a:buSzPct val="75000"/>
              <a:buFont typeface="Courier New" panose="02070309020205020404" pitchFamily="49" charset="0"/>
              <a:buChar char="o"/>
            </a:pPr>
            <a:r>
              <a:rPr lang="en-US" dirty="0"/>
              <a:t>Form 1095-A now includes column totals.</a:t>
            </a:r>
          </a:p>
          <a:p>
            <a:pPr lvl="1">
              <a:buSzPct val="75000"/>
              <a:buFont typeface="Courier New" panose="02070309020205020404" pitchFamily="49" charset="0"/>
              <a:buChar char="o"/>
            </a:pPr>
            <a:r>
              <a:rPr lang="en-US" dirty="0"/>
              <a:t>TaxSlayer will now give you a warning if a change to the return affects a Direct Deposit amount previously entered.</a:t>
            </a:r>
          </a:p>
        </p:txBody>
      </p:sp>
    </p:spTree>
    <p:extLst>
      <p:ext uri="{BB962C8B-B14F-4D97-AF65-F5344CB8AC3E}">
        <p14:creationId xmlns:p14="http://schemas.microsoft.com/office/powerpoint/2010/main" val="39862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0BF6D-1E2B-A448-08AD-EC62A40A0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53F8B-A427-A801-9689-E6CA94956730}"/>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97F51CF0-FEF8-2F11-F9EA-F31FFB13403D}"/>
              </a:ext>
            </a:extLst>
          </p:cNvPr>
          <p:cNvSpPr>
            <a:spLocks noGrp="1"/>
          </p:cNvSpPr>
          <p:nvPr>
            <p:ph idx="1"/>
          </p:nvPr>
        </p:nvSpPr>
        <p:spPr>
          <a:xfrm>
            <a:off x="1828801" y="1524000"/>
            <a:ext cx="9982200" cy="5105400"/>
          </a:xfrm>
        </p:spPr>
        <p:txBody>
          <a:bodyPr>
            <a:normAutofit lnSpcReduction="10000"/>
          </a:bodyPr>
          <a:lstStyle/>
          <a:p>
            <a:pPr lvl="1">
              <a:buSzPct val="75000"/>
              <a:buFont typeface="Courier New" panose="02070309020205020404" pitchFamily="49" charset="0"/>
              <a:buChar char="o"/>
            </a:pPr>
            <a:r>
              <a:rPr lang="en-US" dirty="0"/>
              <a:t>In the Simplified Method Worksheet, TaxSlayer now computes the age(s) of the taxpayer (and spouse if it’s a joint and survivor annuity) as of the annuity starting date which was previously a great opportunity for mistakes.  I would still recommend using the Bogart Pension Exclusion Calculator if the taxpayer retired on disability but otherwise the TaxSlayer worksheet should be acceptable.</a:t>
            </a:r>
          </a:p>
        </p:txBody>
      </p:sp>
    </p:spTree>
    <p:extLst>
      <p:ext uri="{BB962C8B-B14F-4D97-AF65-F5344CB8AC3E}">
        <p14:creationId xmlns:p14="http://schemas.microsoft.com/office/powerpoint/2010/main" val="14057281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27D2-CFD9-36A9-FA5E-0A7E6B41D2A4}"/>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DDFF602F-C863-A4EE-D797-3B64E3C63C0D}"/>
              </a:ext>
            </a:extLst>
          </p:cNvPr>
          <p:cNvSpPr>
            <a:spLocks noGrp="1"/>
          </p:cNvSpPr>
          <p:nvPr>
            <p:ph idx="1"/>
          </p:nvPr>
        </p:nvSpPr>
        <p:spPr/>
        <p:txBody>
          <a:bodyPr/>
          <a:lstStyle/>
          <a:p>
            <a:pPr marL="0" indent="0">
              <a:buNone/>
            </a:pPr>
            <a:r>
              <a:rPr lang="en-US" dirty="0"/>
              <a:t>There are three enhancements to discuss in detail.</a:t>
            </a:r>
          </a:p>
          <a:p>
            <a:r>
              <a:rPr lang="en-US" dirty="0"/>
              <a:t>First, there is now an MFJ vs. MFS Comparison Tool.  It’s located under Miscellaneous Forms in the Federal section.</a:t>
            </a:r>
          </a:p>
          <a:p>
            <a:pPr lvl="1">
              <a:buSzPct val="75000"/>
              <a:buFont typeface="Courier New" panose="02070309020205020404" pitchFamily="49" charset="0"/>
              <a:buChar char="o"/>
            </a:pPr>
            <a:r>
              <a:rPr lang="en-US" dirty="0"/>
              <a:t>This will allow you to show taxpayers the difference between filing MFJ vs. MFS.</a:t>
            </a:r>
          </a:p>
        </p:txBody>
      </p:sp>
    </p:spTree>
    <p:extLst>
      <p:ext uri="{BB962C8B-B14F-4D97-AF65-F5344CB8AC3E}">
        <p14:creationId xmlns:p14="http://schemas.microsoft.com/office/powerpoint/2010/main" val="374090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27D2-CFD9-36A9-FA5E-0A7E6B41D2A4}"/>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DDFF602F-C863-A4EE-D797-3B64E3C63C0D}"/>
              </a:ext>
            </a:extLst>
          </p:cNvPr>
          <p:cNvSpPr>
            <a:spLocks noGrp="1"/>
          </p:cNvSpPr>
          <p:nvPr>
            <p:ph idx="1"/>
          </p:nvPr>
        </p:nvSpPr>
        <p:spPr>
          <a:xfrm>
            <a:off x="1828801" y="1824778"/>
            <a:ext cx="9982200" cy="5033222"/>
          </a:xfrm>
        </p:spPr>
        <p:txBody>
          <a:bodyPr>
            <a:normAutofit fontScale="92500" lnSpcReduction="20000"/>
          </a:bodyPr>
          <a:lstStyle/>
          <a:p>
            <a:pPr lvl="1">
              <a:buSzPct val="75000"/>
              <a:buFont typeface="Courier New" panose="02070309020205020404" pitchFamily="49" charset="0"/>
              <a:buChar char="o"/>
            </a:pPr>
            <a:r>
              <a:rPr lang="en-US" dirty="0"/>
              <a:t>You must set up the return as an MFJ return in TaxSlayer.  Once completed, you go to the Comparison Tool and it will show the difference between filing MFJ and MFS.  You must be careful to properly designate which spouse earned each item of income for this to work properly.</a:t>
            </a:r>
          </a:p>
          <a:p>
            <a:pPr lvl="1">
              <a:buSzPct val="75000"/>
              <a:buFont typeface="Courier New" panose="02070309020205020404" pitchFamily="49" charset="0"/>
              <a:buChar char="o"/>
            </a:pPr>
            <a:r>
              <a:rPr lang="en-US" dirty="0"/>
              <a:t>The program asks the question whether the spouses lived together at any time during the year, and if they did, taxes 85% of any Social Security.</a:t>
            </a:r>
          </a:p>
        </p:txBody>
      </p:sp>
    </p:spTree>
    <p:extLst>
      <p:ext uri="{BB962C8B-B14F-4D97-AF65-F5344CB8AC3E}">
        <p14:creationId xmlns:p14="http://schemas.microsoft.com/office/powerpoint/2010/main" val="47264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27D2-CFD9-36A9-FA5E-0A7E6B41D2A4}"/>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DDFF602F-C863-A4EE-D797-3B64E3C63C0D}"/>
              </a:ext>
            </a:extLst>
          </p:cNvPr>
          <p:cNvSpPr>
            <a:spLocks noGrp="1"/>
          </p:cNvSpPr>
          <p:nvPr>
            <p:ph idx="1"/>
          </p:nvPr>
        </p:nvSpPr>
        <p:spPr/>
        <p:txBody>
          <a:bodyPr>
            <a:normAutofit fontScale="92500" lnSpcReduction="10000"/>
          </a:bodyPr>
          <a:lstStyle/>
          <a:p>
            <a:pPr lvl="1">
              <a:buSzPct val="75000"/>
              <a:buFont typeface="Courier New" panose="02070309020205020404" pitchFamily="49" charset="0"/>
              <a:buChar char="o"/>
            </a:pPr>
            <a:r>
              <a:rPr lang="en-US" dirty="0"/>
              <a:t>If an MFS return is preferred, you would have to delete the spouse’s information, change the filing status (which deletes the state return), create a new state return for the taxpayer shown on the MFS return, and then create a new MFS return for the spouse.</a:t>
            </a:r>
          </a:p>
          <a:p>
            <a:pPr lvl="1">
              <a:buSzPct val="75000"/>
              <a:buFont typeface="Courier New" panose="02070309020205020404" pitchFamily="49" charset="0"/>
              <a:buChar char="o"/>
            </a:pPr>
            <a:r>
              <a:rPr lang="en-US" dirty="0"/>
              <a:t>As an alternative, there is a Bogart calculator (</a:t>
            </a:r>
            <a:r>
              <a:rPr lang="en-US" dirty="0">
                <a:hlinkClick r:id="rId2"/>
              </a:rPr>
              <a:t>www.cotaxaide.org/tools</a:t>
            </a:r>
            <a:r>
              <a:rPr lang="en-US" dirty="0"/>
              <a:t>) that has an MFJ/MFS Comparison tool.</a:t>
            </a:r>
          </a:p>
        </p:txBody>
      </p:sp>
    </p:spTree>
    <p:extLst>
      <p:ext uri="{BB962C8B-B14F-4D97-AF65-F5344CB8AC3E}">
        <p14:creationId xmlns:p14="http://schemas.microsoft.com/office/powerpoint/2010/main" val="4754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27D2-CFD9-36A9-FA5E-0A7E6B41D2A4}"/>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DDFF602F-C863-A4EE-D797-3B64E3C63C0D}"/>
              </a:ext>
            </a:extLst>
          </p:cNvPr>
          <p:cNvSpPr>
            <a:spLocks noGrp="1"/>
          </p:cNvSpPr>
          <p:nvPr>
            <p:ph idx="1"/>
          </p:nvPr>
        </p:nvSpPr>
        <p:spPr/>
        <p:txBody>
          <a:bodyPr>
            <a:normAutofit/>
          </a:bodyPr>
          <a:lstStyle/>
          <a:p>
            <a:r>
              <a:rPr lang="en-US" dirty="0"/>
              <a:t>Second, they have substantially improved the Prior Year Comparison Tool.  You access this Tool on the Summary Print Page.</a:t>
            </a:r>
          </a:p>
          <a:p>
            <a:r>
              <a:rPr lang="en-US" dirty="0"/>
              <a:t>The enhancements include:</a:t>
            </a:r>
          </a:p>
          <a:p>
            <a:pPr lvl="1">
              <a:buSzPct val="75000"/>
              <a:buFont typeface="Courier New" panose="02070309020205020404" pitchFamily="49" charset="0"/>
              <a:buChar char="o"/>
            </a:pPr>
            <a:r>
              <a:rPr lang="en-US" dirty="0"/>
              <a:t>Substantially more detail so many more line items are included to allow you to determine the significant areas of change.</a:t>
            </a:r>
          </a:p>
        </p:txBody>
      </p:sp>
    </p:spTree>
    <p:extLst>
      <p:ext uri="{BB962C8B-B14F-4D97-AF65-F5344CB8AC3E}">
        <p14:creationId xmlns:p14="http://schemas.microsoft.com/office/powerpoint/2010/main" val="429215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27D2-CFD9-36A9-FA5E-0A7E6B41D2A4}"/>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DDFF602F-C863-A4EE-D797-3B64E3C63C0D}"/>
              </a:ext>
            </a:extLst>
          </p:cNvPr>
          <p:cNvSpPr>
            <a:spLocks noGrp="1"/>
          </p:cNvSpPr>
          <p:nvPr>
            <p:ph idx="1"/>
          </p:nvPr>
        </p:nvSpPr>
        <p:spPr/>
        <p:txBody>
          <a:bodyPr>
            <a:normAutofit/>
          </a:bodyPr>
          <a:lstStyle/>
          <a:p>
            <a:pPr lvl="1">
              <a:buSzPct val="75000"/>
              <a:buFont typeface="Courier New" panose="02070309020205020404" pitchFamily="49" charset="0"/>
              <a:buChar char="o"/>
            </a:pPr>
            <a:r>
              <a:rPr lang="en-US" dirty="0"/>
              <a:t>The Tool can now look back to the two prior years rather than just one.</a:t>
            </a:r>
          </a:p>
          <a:p>
            <a:pPr lvl="1">
              <a:buSzPct val="75000"/>
              <a:buFont typeface="Courier New" panose="02070309020205020404" pitchFamily="49" charset="0"/>
              <a:buChar char="o"/>
            </a:pPr>
            <a:r>
              <a:rPr lang="en-US" dirty="0"/>
              <a:t>You can now manually input prior year data that is not in TaxSlayer.</a:t>
            </a:r>
          </a:p>
          <a:p>
            <a:pPr lvl="1">
              <a:buSzPct val="75000"/>
              <a:buFont typeface="Courier New" panose="02070309020205020404" pitchFamily="49" charset="0"/>
              <a:buChar char="o"/>
            </a:pPr>
            <a:r>
              <a:rPr lang="en-US" dirty="0"/>
              <a:t>You can print the Comparison using a Print button on the same page.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5247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302ED1-2ABC-8981-853C-BE6E78DD347D}"/>
              </a:ext>
            </a:extLst>
          </p:cNvPr>
          <p:cNvPicPr>
            <a:picLocks noChangeAspect="1"/>
          </p:cNvPicPr>
          <p:nvPr/>
        </p:nvPicPr>
        <p:blipFill>
          <a:blip r:embed="rId2"/>
          <a:stretch>
            <a:fillRect/>
          </a:stretch>
        </p:blipFill>
        <p:spPr>
          <a:xfrm>
            <a:off x="2718916" y="885470"/>
            <a:ext cx="6754168" cy="5087060"/>
          </a:xfrm>
          <a:prstGeom prst="rect">
            <a:avLst/>
          </a:prstGeom>
        </p:spPr>
      </p:pic>
    </p:spTree>
    <p:extLst>
      <p:ext uri="{BB962C8B-B14F-4D97-AF65-F5344CB8AC3E}">
        <p14:creationId xmlns:p14="http://schemas.microsoft.com/office/powerpoint/2010/main" val="4290202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CE5553-295D-47AD-3C1E-02AE50203855}"/>
              </a:ext>
            </a:extLst>
          </p:cNvPr>
          <p:cNvPicPr>
            <a:picLocks noChangeAspect="1"/>
          </p:cNvPicPr>
          <p:nvPr/>
        </p:nvPicPr>
        <p:blipFill>
          <a:blip r:embed="rId2"/>
          <a:stretch>
            <a:fillRect/>
          </a:stretch>
        </p:blipFill>
        <p:spPr>
          <a:xfrm>
            <a:off x="2571258" y="742575"/>
            <a:ext cx="7049484" cy="5372850"/>
          </a:xfrm>
          <a:prstGeom prst="rect">
            <a:avLst/>
          </a:prstGeom>
        </p:spPr>
      </p:pic>
    </p:spTree>
    <p:extLst>
      <p:ext uri="{BB962C8B-B14F-4D97-AF65-F5344CB8AC3E}">
        <p14:creationId xmlns:p14="http://schemas.microsoft.com/office/powerpoint/2010/main" val="16915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662A-0650-5A68-93B3-370B1DB5AB31}"/>
              </a:ext>
            </a:extLst>
          </p:cNvPr>
          <p:cNvSpPr>
            <a:spLocks noGrp="1"/>
          </p:cNvSpPr>
          <p:nvPr>
            <p:ph type="title"/>
          </p:nvPr>
        </p:nvSpPr>
        <p:spPr/>
        <p:txBody>
          <a:bodyPr/>
          <a:lstStyle/>
          <a:p>
            <a:r>
              <a:rPr lang="en-US" sz="5200" dirty="0"/>
              <a:t>EPED/DAVD – General Rules</a:t>
            </a:r>
          </a:p>
        </p:txBody>
      </p:sp>
      <p:sp>
        <p:nvSpPr>
          <p:cNvPr id="3" name="Content Placeholder 2">
            <a:extLst>
              <a:ext uri="{FF2B5EF4-FFF2-40B4-BE49-F238E27FC236}">
                <a16:creationId xmlns:a16="http://schemas.microsoft.com/office/drawing/2014/main" id="{905C1FCD-9AC9-49B8-405B-E9D9BF23369A}"/>
              </a:ext>
            </a:extLst>
          </p:cNvPr>
          <p:cNvSpPr>
            <a:spLocks noGrp="1"/>
          </p:cNvSpPr>
          <p:nvPr>
            <p:ph idx="1"/>
          </p:nvPr>
        </p:nvSpPr>
        <p:spPr/>
        <p:txBody>
          <a:bodyPr/>
          <a:lstStyle/>
          <a:p>
            <a:r>
              <a:rPr lang="en-US" dirty="0"/>
              <a:t>Plan administrators are permitted to rely on the taxpayer’s written certification that the distribution qualifies as an EPED or DAVD.</a:t>
            </a:r>
          </a:p>
          <a:p>
            <a:r>
              <a:rPr lang="en-US" dirty="0"/>
              <a:t>EPEDs and DAVDs may not be rolled over.</a:t>
            </a:r>
          </a:p>
        </p:txBody>
      </p:sp>
    </p:spTree>
    <p:extLst>
      <p:ext uri="{BB962C8B-B14F-4D97-AF65-F5344CB8AC3E}">
        <p14:creationId xmlns:p14="http://schemas.microsoft.com/office/powerpoint/2010/main" val="383587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D036-5BEF-1D6E-1469-7DA8436C19E7}"/>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64CAF11A-DBD4-8171-F9AD-6F7FC0403520}"/>
              </a:ext>
            </a:extLst>
          </p:cNvPr>
          <p:cNvSpPr>
            <a:spLocks noGrp="1"/>
          </p:cNvSpPr>
          <p:nvPr>
            <p:ph idx="1"/>
          </p:nvPr>
        </p:nvSpPr>
        <p:spPr/>
        <p:txBody>
          <a:bodyPr>
            <a:normAutofit fontScale="92500"/>
          </a:bodyPr>
          <a:lstStyle/>
          <a:p>
            <a:r>
              <a:rPr lang="en-US" dirty="0"/>
              <a:t>Third, there is now a 1040 Estimated Payments Calculator located under Federal/Payments &amp; Estimates/Vouchers for 202_ Estimated Tax Payments.  </a:t>
            </a:r>
          </a:p>
          <a:p>
            <a:pPr lvl="1">
              <a:buSzPct val="75000"/>
              <a:buFont typeface="Courier New" panose="02070309020205020404" pitchFamily="49" charset="0"/>
              <a:buChar char="o"/>
            </a:pPr>
            <a:r>
              <a:rPr lang="en-US" dirty="0"/>
              <a:t>If you want a 2025 estimate, it populates the 2024 data from the 2024 tax return and then allows you to enter any changes for 2025.  You will have to estimate items such as tax credits.</a:t>
            </a:r>
          </a:p>
        </p:txBody>
      </p:sp>
    </p:spTree>
    <p:extLst>
      <p:ext uri="{BB962C8B-B14F-4D97-AF65-F5344CB8AC3E}">
        <p14:creationId xmlns:p14="http://schemas.microsoft.com/office/powerpoint/2010/main" val="15072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D036-5BEF-1D6E-1469-7DA8436C19E7}"/>
              </a:ext>
            </a:extLst>
          </p:cNvPr>
          <p:cNvSpPr>
            <a:spLocks noGrp="1"/>
          </p:cNvSpPr>
          <p:nvPr>
            <p:ph type="title"/>
          </p:nvPr>
        </p:nvSpPr>
        <p:spPr/>
        <p:txBody>
          <a:bodyPr/>
          <a:lstStyle/>
          <a:p>
            <a:r>
              <a:rPr lang="en-US" dirty="0"/>
              <a:t>TS ENHANCEMENTS</a:t>
            </a:r>
          </a:p>
        </p:txBody>
      </p:sp>
      <p:sp>
        <p:nvSpPr>
          <p:cNvPr id="3" name="Content Placeholder 2">
            <a:extLst>
              <a:ext uri="{FF2B5EF4-FFF2-40B4-BE49-F238E27FC236}">
                <a16:creationId xmlns:a16="http://schemas.microsoft.com/office/drawing/2014/main" id="{64CAF11A-DBD4-8171-F9AD-6F7FC0403520}"/>
              </a:ext>
            </a:extLst>
          </p:cNvPr>
          <p:cNvSpPr>
            <a:spLocks noGrp="1"/>
          </p:cNvSpPr>
          <p:nvPr>
            <p:ph idx="1"/>
          </p:nvPr>
        </p:nvSpPr>
        <p:spPr>
          <a:xfrm>
            <a:off x="1828801" y="1524000"/>
            <a:ext cx="9982200" cy="5029200"/>
          </a:xfrm>
        </p:spPr>
        <p:txBody>
          <a:bodyPr>
            <a:normAutofit lnSpcReduction="10000"/>
          </a:bodyPr>
          <a:lstStyle/>
          <a:p>
            <a:pPr lvl="1">
              <a:buSzPct val="75000"/>
              <a:buFont typeface="Courier New" panose="02070309020205020404" pitchFamily="49" charset="0"/>
              <a:buChar char="o"/>
            </a:pPr>
            <a:r>
              <a:rPr lang="en-US" dirty="0"/>
              <a:t>It will then provide an estimate of the total tax due net of any estimated withholdings and credits, and then provides ¼ of that number for the quarterly estimated tax amount.</a:t>
            </a:r>
          </a:p>
          <a:p>
            <a:pPr lvl="1">
              <a:buSzPct val="75000"/>
              <a:buFont typeface="Courier New" panose="02070309020205020404" pitchFamily="49" charset="0"/>
              <a:buChar char="o"/>
            </a:pPr>
            <a:r>
              <a:rPr lang="en-US" dirty="0"/>
              <a:t>Note that this is an estimate of the total Federal tax due which would typically be greater than the amount needed to avoid an Estimated Tax Penalty.</a:t>
            </a:r>
          </a:p>
        </p:txBody>
      </p:sp>
    </p:spTree>
    <p:extLst>
      <p:ext uri="{BB962C8B-B14F-4D97-AF65-F5344CB8AC3E}">
        <p14:creationId xmlns:p14="http://schemas.microsoft.com/office/powerpoint/2010/main" val="30697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E2D0DD-06ED-05C5-CA94-2D5FACDA80BD}"/>
              </a:ext>
            </a:extLst>
          </p:cNvPr>
          <p:cNvPicPr>
            <a:picLocks noChangeAspect="1"/>
          </p:cNvPicPr>
          <p:nvPr/>
        </p:nvPicPr>
        <p:blipFill>
          <a:blip r:embed="rId2"/>
          <a:stretch>
            <a:fillRect/>
          </a:stretch>
        </p:blipFill>
        <p:spPr>
          <a:xfrm>
            <a:off x="4114800" y="323805"/>
            <a:ext cx="3974529" cy="6229395"/>
          </a:xfrm>
          <a:prstGeom prst="rect">
            <a:avLst/>
          </a:prstGeom>
        </p:spPr>
      </p:pic>
    </p:spTree>
    <p:extLst>
      <p:ext uri="{BB962C8B-B14F-4D97-AF65-F5344CB8AC3E}">
        <p14:creationId xmlns:p14="http://schemas.microsoft.com/office/powerpoint/2010/main" val="16381219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1AA2-454D-0C63-0CF5-95461667B52C}"/>
              </a:ext>
            </a:extLst>
          </p:cNvPr>
          <p:cNvSpPr>
            <a:spLocks noGrp="1"/>
          </p:cNvSpPr>
          <p:nvPr>
            <p:ph type="title"/>
          </p:nvPr>
        </p:nvSpPr>
        <p:spPr>
          <a:xfrm>
            <a:off x="0" y="2671359"/>
            <a:ext cx="12192000" cy="1138641"/>
          </a:xfrm>
        </p:spPr>
        <p:txBody>
          <a:bodyPr/>
          <a:lstStyle/>
          <a:p>
            <a:pPr algn="ctr"/>
            <a:r>
              <a:rPr lang="en-US" sz="6599" b="1" dirty="0">
                <a:solidFill>
                  <a:srgbClr val="FFFF78"/>
                </a:solidFill>
                <a:latin typeface="Aptos" panose="020B0004020202020204" pitchFamily="34" charset="0"/>
              </a:rPr>
              <a:t>REJECTS</a:t>
            </a:r>
          </a:p>
        </p:txBody>
      </p:sp>
    </p:spTree>
    <p:extLst>
      <p:ext uri="{BB962C8B-B14F-4D97-AF65-F5344CB8AC3E}">
        <p14:creationId xmlns:p14="http://schemas.microsoft.com/office/powerpoint/2010/main" val="34454226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3264-ACFC-823B-C1DD-E887138217F0}"/>
              </a:ext>
            </a:extLst>
          </p:cNvPr>
          <p:cNvSpPr>
            <a:spLocks noGrp="1"/>
          </p:cNvSpPr>
          <p:nvPr>
            <p:ph type="title"/>
          </p:nvPr>
        </p:nvSpPr>
        <p:spPr/>
        <p:txBody>
          <a:bodyPr/>
          <a:lstStyle/>
          <a:p>
            <a:r>
              <a:rPr lang="en-US" dirty="0"/>
              <a:t>REJECTS</a:t>
            </a:r>
          </a:p>
        </p:txBody>
      </p:sp>
      <p:sp>
        <p:nvSpPr>
          <p:cNvPr id="3" name="Content Placeholder 2">
            <a:extLst>
              <a:ext uri="{FF2B5EF4-FFF2-40B4-BE49-F238E27FC236}">
                <a16:creationId xmlns:a16="http://schemas.microsoft.com/office/drawing/2014/main" id="{BB9BDB41-3903-75A4-342D-C37A5E429F42}"/>
              </a:ext>
            </a:extLst>
          </p:cNvPr>
          <p:cNvSpPr>
            <a:spLocks noGrp="1"/>
          </p:cNvSpPr>
          <p:nvPr>
            <p:ph idx="1"/>
          </p:nvPr>
        </p:nvSpPr>
        <p:spPr/>
        <p:txBody>
          <a:bodyPr/>
          <a:lstStyle/>
          <a:p>
            <a:r>
              <a:rPr lang="en-US" dirty="0"/>
              <a:t>I am sure for most sites, your two most frequent rejects are for the following:</a:t>
            </a:r>
          </a:p>
          <a:p>
            <a:pPr marL="1200150" lvl="1" indent="-742950">
              <a:buFont typeface="+mj-lt"/>
              <a:buAutoNum type="arabicPeriod"/>
            </a:pPr>
            <a:r>
              <a:rPr lang="en-US" dirty="0"/>
              <a:t>ACA insurance with no Form 8962 included</a:t>
            </a:r>
          </a:p>
          <a:p>
            <a:pPr marL="1200150" lvl="1" indent="-742950">
              <a:buFont typeface="+mj-lt"/>
              <a:buAutoNum type="arabicPeriod"/>
            </a:pPr>
            <a:r>
              <a:rPr lang="en-US" dirty="0"/>
              <a:t>IP PIN</a:t>
            </a:r>
          </a:p>
        </p:txBody>
      </p:sp>
    </p:spTree>
    <p:extLst>
      <p:ext uri="{BB962C8B-B14F-4D97-AF65-F5344CB8AC3E}">
        <p14:creationId xmlns:p14="http://schemas.microsoft.com/office/powerpoint/2010/main" val="19819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3D22-7F9A-1899-D2AF-CA2839E3E04C}"/>
              </a:ext>
            </a:extLst>
          </p:cNvPr>
          <p:cNvSpPr>
            <a:spLocks noGrp="1"/>
          </p:cNvSpPr>
          <p:nvPr>
            <p:ph type="title"/>
          </p:nvPr>
        </p:nvSpPr>
        <p:spPr/>
        <p:txBody>
          <a:bodyPr/>
          <a:lstStyle/>
          <a:p>
            <a:r>
              <a:rPr lang="en-US" dirty="0"/>
              <a:t>ACA REJECT</a:t>
            </a:r>
          </a:p>
        </p:txBody>
      </p:sp>
      <p:sp>
        <p:nvSpPr>
          <p:cNvPr id="3" name="Content Placeholder 2">
            <a:extLst>
              <a:ext uri="{FF2B5EF4-FFF2-40B4-BE49-F238E27FC236}">
                <a16:creationId xmlns:a16="http://schemas.microsoft.com/office/drawing/2014/main" id="{C6552CD5-A467-2C63-6DA7-83576213666A}"/>
              </a:ext>
            </a:extLst>
          </p:cNvPr>
          <p:cNvSpPr>
            <a:spLocks noGrp="1"/>
          </p:cNvSpPr>
          <p:nvPr>
            <p:ph idx="1"/>
          </p:nvPr>
        </p:nvSpPr>
        <p:spPr/>
        <p:txBody>
          <a:bodyPr/>
          <a:lstStyle/>
          <a:p>
            <a:r>
              <a:rPr lang="en-US" dirty="0"/>
              <a:t>If anyone on the taxpayer’s return (taxpayer, spouse, or dependent claimed on the return) had ACA coverage for even one month during 2024, Form 8962 must be included in the return to reconcile any Premium Tax Credit.</a:t>
            </a:r>
          </a:p>
        </p:txBody>
      </p:sp>
    </p:spTree>
    <p:extLst>
      <p:ext uri="{BB962C8B-B14F-4D97-AF65-F5344CB8AC3E}">
        <p14:creationId xmlns:p14="http://schemas.microsoft.com/office/powerpoint/2010/main" val="34849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6627-C9D3-FBDB-A582-AD9EC7E85DFF}"/>
              </a:ext>
            </a:extLst>
          </p:cNvPr>
          <p:cNvSpPr>
            <a:spLocks noGrp="1"/>
          </p:cNvSpPr>
          <p:nvPr>
            <p:ph type="title"/>
          </p:nvPr>
        </p:nvSpPr>
        <p:spPr/>
        <p:txBody>
          <a:bodyPr/>
          <a:lstStyle/>
          <a:p>
            <a:r>
              <a:rPr lang="en-US" dirty="0"/>
              <a:t>ACA REJECT</a:t>
            </a:r>
          </a:p>
        </p:txBody>
      </p:sp>
      <p:sp>
        <p:nvSpPr>
          <p:cNvPr id="3" name="Content Placeholder 2">
            <a:extLst>
              <a:ext uri="{FF2B5EF4-FFF2-40B4-BE49-F238E27FC236}">
                <a16:creationId xmlns:a16="http://schemas.microsoft.com/office/drawing/2014/main" id="{8ACF748C-1EEE-FD8E-E67F-F9C0EF3E9382}"/>
              </a:ext>
            </a:extLst>
          </p:cNvPr>
          <p:cNvSpPr>
            <a:spLocks noGrp="1"/>
          </p:cNvSpPr>
          <p:nvPr>
            <p:ph idx="1"/>
          </p:nvPr>
        </p:nvSpPr>
        <p:spPr>
          <a:xfrm>
            <a:off x="1905000" y="1524005"/>
            <a:ext cx="9829800" cy="4968875"/>
          </a:xfrm>
        </p:spPr>
        <p:txBody>
          <a:bodyPr>
            <a:normAutofit fontScale="92500" lnSpcReduction="10000"/>
          </a:bodyPr>
          <a:lstStyle/>
          <a:p>
            <a:r>
              <a:rPr lang="en-US" dirty="0"/>
              <a:t>Many taxpayers have no idea what ACA is and fail to answer the question on the Intake Sheet correctly.</a:t>
            </a:r>
          </a:p>
          <a:p>
            <a:r>
              <a:rPr lang="en-US" dirty="0"/>
              <a:t>Ways to help catch the presence of ACA</a:t>
            </a:r>
          </a:p>
          <a:p>
            <a:pPr lvl="1">
              <a:buSzPct val="75000"/>
              <a:buFont typeface="Courier New" panose="02070309020205020404" pitchFamily="49" charset="0"/>
              <a:buChar char="o"/>
            </a:pPr>
            <a:r>
              <a:rPr lang="en-US" dirty="0"/>
              <a:t>Check the question on the Intake Sheet or see if they have a Form 1095-A.</a:t>
            </a:r>
          </a:p>
          <a:p>
            <a:pPr lvl="1">
              <a:buSzPct val="75000"/>
              <a:buFont typeface="Courier New" panose="02070309020205020404" pitchFamily="49" charset="0"/>
              <a:buChar char="o"/>
            </a:pPr>
            <a:r>
              <a:rPr lang="en-US" dirty="0"/>
              <a:t>Ask how they obtained their insurance – Medicare, Medicaid, TriCare, employer (current or former for retirees), or on their own.</a:t>
            </a:r>
          </a:p>
        </p:txBody>
      </p:sp>
    </p:spTree>
    <p:extLst>
      <p:ext uri="{BB962C8B-B14F-4D97-AF65-F5344CB8AC3E}">
        <p14:creationId xmlns:p14="http://schemas.microsoft.com/office/powerpoint/2010/main" val="106233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6627-C9D3-FBDB-A582-AD9EC7E85DFF}"/>
              </a:ext>
            </a:extLst>
          </p:cNvPr>
          <p:cNvSpPr>
            <a:spLocks noGrp="1"/>
          </p:cNvSpPr>
          <p:nvPr>
            <p:ph type="title"/>
          </p:nvPr>
        </p:nvSpPr>
        <p:spPr/>
        <p:txBody>
          <a:bodyPr/>
          <a:lstStyle/>
          <a:p>
            <a:r>
              <a:rPr lang="en-US" dirty="0"/>
              <a:t>ACA REJECT</a:t>
            </a:r>
          </a:p>
        </p:txBody>
      </p:sp>
      <p:sp>
        <p:nvSpPr>
          <p:cNvPr id="3" name="Content Placeholder 2">
            <a:extLst>
              <a:ext uri="{FF2B5EF4-FFF2-40B4-BE49-F238E27FC236}">
                <a16:creationId xmlns:a16="http://schemas.microsoft.com/office/drawing/2014/main" id="{8ACF748C-1EEE-FD8E-E67F-F9C0EF3E9382}"/>
              </a:ext>
            </a:extLst>
          </p:cNvPr>
          <p:cNvSpPr>
            <a:spLocks noGrp="1"/>
          </p:cNvSpPr>
          <p:nvPr>
            <p:ph idx="1"/>
          </p:nvPr>
        </p:nvSpPr>
        <p:spPr>
          <a:xfrm>
            <a:off x="1905000" y="1447801"/>
            <a:ext cx="9829800" cy="5045080"/>
          </a:xfrm>
        </p:spPr>
        <p:txBody>
          <a:bodyPr>
            <a:normAutofit fontScale="92500" lnSpcReduction="10000"/>
          </a:bodyPr>
          <a:lstStyle/>
          <a:p>
            <a:r>
              <a:rPr lang="en-US" dirty="0"/>
              <a:t>Ways to help catch the presence of ACA</a:t>
            </a:r>
          </a:p>
          <a:p>
            <a:pPr lvl="1">
              <a:buSzPct val="75000"/>
              <a:buFont typeface="Courier New" panose="02070309020205020404" pitchFamily="49" charset="0"/>
              <a:buChar char="o"/>
            </a:pPr>
            <a:r>
              <a:rPr lang="en-US" dirty="0"/>
              <a:t>If there is employer insurance, you normally should expect to see Code DD in Box 12 of the W-2.</a:t>
            </a:r>
          </a:p>
          <a:p>
            <a:pPr lvl="1">
              <a:buSzPct val="75000"/>
              <a:buFont typeface="Courier New" panose="02070309020205020404" pitchFamily="49" charset="0"/>
              <a:buChar char="o"/>
            </a:pPr>
            <a:r>
              <a:rPr lang="en-US" dirty="0"/>
              <a:t>If they acquired the insurance on their own, ACA is a likely option.</a:t>
            </a:r>
          </a:p>
          <a:p>
            <a:pPr lvl="1">
              <a:buSzPct val="75000"/>
              <a:buFont typeface="Courier New" panose="02070309020205020404" pitchFamily="49" charset="0"/>
              <a:buChar char="o"/>
            </a:pPr>
            <a:r>
              <a:rPr lang="en-US" dirty="0"/>
              <a:t>If they acquired the insurance on their own, ask if they pay any monthly premiums.  If not, it is almost certain to be ACA insurance.</a:t>
            </a:r>
          </a:p>
        </p:txBody>
      </p:sp>
    </p:spTree>
    <p:extLst>
      <p:ext uri="{BB962C8B-B14F-4D97-AF65-F5344CB8AC3E}">
        <p14:creationId xmlns:p14="http://schemas.microsoft.com/office/powerpoint/2010/main" val="35565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6627-C9D3-FBDB-A582-AD9EC7E85DFF}"/>
              </a:ext>
            </a:extLst>
          </p:cNvPr>
          <p:cNvSpPr>
            <a:spLocks noGrp="1"/>
          </p:cNvSpPr>
          <p:nvPr>
            <p:ph type="title"/>
          </p:nvPr>
        </p:nvSpPr>
        <p:spPr/>
        <p:txBody>
          <a:bodyPr/>
          <a:lstStyle/>
          <a:p>
            <a:r>
              <a:rPr lang="en-US" dirty="0"/>
              <a:t>ACA REJECT</a:t>
            </a:r>
          </a:p>
        </p:txBody>
      </p:sp>
      <p:sp>
        <p:nvSpPr>
          <p:cNvPr id="3" name="Content Placeholder 2">
            <a:extLst>
              <a:ext uri="{FF2B5EF4-FFF2-40B4-BE49-F238E27FC236}">
                <a16:creationId xmlns:a16="http://schemas.microsoft.com/office/drawing/2014/main" id="{8ACF748C-1EEE-FD8E-E67F-F9C0EF3E9382}"/>
              </a:ext>
            </a:extLst>
          </p:cNvPr>
          <p:cNvSpPr>
            <a:spLocks noGrp="1"/>
          </p:cNvSpPr>
          <p:nvPr>
            <p:ph idx="1"/>
          </p:nvPr>
        </p:nvSpPr>
        <p:spPr>
          <a:xfrm>
            <a:off x="1905000" y="1690693"/>
            <a:ext cx="9906000" cy="4802187"/>
          </a:xfrm>
        </p:spPr>
        <p:txBody>
          <a:bodyPr>
            <a:normAutofit fontScale="92500"/>
          </a:bodyPr>
          <a:lstStyle/>
          <a:p>
            <a:r>
              <a:rPr lang="en-US" dirty="0"/>
              <a:t>Ways to help catch the presence of ACA</a:t>
            </a:r>
          </a:p>
          <a:p>
            <a:pPr lvl="1">
              <a:buSzPct val="75000"/>
              <a:buFont typeface="Courier New" panose="02070309020205020404" pitchFamily="49" charset="0"/>
              <a:buChar char="o"/>
            </a:pPr>
            <a:r>
              <a:rPr lang="en-US" dirty="0"/>
              <a:t>Even if they pay some premium, if it is relatively inexpensive, that’s also a clue.</a:t>
            </a:r>
          </a:p>
          <a:p>
            <a:pPr lvl="1">
              <a:buSzPct val="75000"/>
              <a:buFont typeface="Courier New" panose="02070309020205020404" pitchFamily="49" charset="0"/>
              <a:buChar char="o"/>
            </a:pPr>
            <a:r>
              <a:rPr lang="en-US" dirty="0"/>
              <a:t>Use a variety of terms when asking about ACA, including insurance obtained through the Marketplace or Obamacare.</a:t>
            </a:r>
          </a:p>
          <a:p>
            <a:pPr lvl="1">
              <a:buSzPct val="75000"/>
              <a:buFont typeface="Courier New" panose="02070309020205020404" pitchFamily="49" charset="0"/>
              <a:buChar char="o"/>
            </a:pPr>
            <a:r>
              <a:rPr lang="en-US" dirty="0"/>
              <a:t>When asking about insurance sources, be sure to confirm whether it was the same all year.</a:t>
            </a:r>
          </a:p>
        </p:txBody>
      </p:sp>
    </p:spTree>
    <p:extLst>
      <p:ext uri="{BB962C8B-B14F-4D97-AF65-F5344CB8AC3E}">
        <p14:creationId xmlns:p14="http://schemas.microsoft.com/office/powerpoint/2010/main" val="6160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6627-C9D3-FBDB-A582-AD9EC7E85DFF}"/>
              </a:ext>
            </a:extLst>
          </p:cNvPr>
          <p:cNvSpPr>
            <a:spLocks noGrp="1"/>
          </p:cNvSpPr>
          <p:nvPr>
            <p:ph type="title"/>
          </p:nvPr>
        </p:nvSpPr>
        <p:spPr/>
        <p:txBody>
          <a:bodyPr/>
          <a:lstStyle/>
          <a:p>
            <a:r>
              <a:rPr lang="en-US" dirty="0"/>
              <a:t>ACA REJECT</a:t>
            </a:r>
          </a:p>
        </p:txBody>
      </p:sp>
      <p:sp>
        <p:nvSpPr>
          <p:cNvPr id="3" name="Content Placeholder 2">
            <a:extLst>
              <a:ext uri="{FF2B5EF4-FFF2-40B4-BE49-F238E27FC236}">
                <a16:creationId xmlns:a16="http://schemas.microsoft.com/office/drawing/2014/main" id="{8ACF748C-1EEE-FD8E-E67F-F9C0EF3E9382}"/>
              </a:ext>
            </a:extLst>
          </p:cNvPr>
          <p:cNvSpPr>
            <a:spLocks noGrp="1"/>
          </p:cNvSpPr>
          <p:nvPr>
            <p:ph idx="1"/>
          </p:nvPr>
        </p:nvSpPr>
        <p:spPr>
          <a:xfrm>
            <a:off x="1905000" y="1524005"/>
            <a:ext cx="9829800" cy="4968875"/>
          </a:xfrm>
        </p:spPr>
        <p:txBody>
          <a:bodyPr>
            <a:normAutofit/>
          </a:bodyPr>
          <a:lstStyle/>
          <a:p>
            <a:r>
              <a:rPr lang="en-US" dirty="0"/>
              <a:t>Ways to help catch the presence of ACA</a:t>
            </a:r>
          </a:p>
          <a:p>
            <a:pPr lvl="1">
              <a:buSzPct val="75000"/>
              <a:buFont typeface="Courier New" panose="02070309020205020404" pitchFamily="49" charset="0"/>
              <a:buChar char="o"/>
            </a:pPr>
            <a:r>
              <a:rPr lang="en-US" dirty="0"/>
              <a:t>Check the prior year return for ACA.</a:t>
            </a:r>
          </a:p>
          <a:p>
            <a:pPr lvl="1">
              <a:buSzPct val="75000"/>
              <a:buFont typeface="Courier New" panose="02070309020205020404" pitchFamily="49" charset="0"/>
              <a:buChar char="o"/>
            </a:pPr>
            <a:r>
              <a:rPr lang="en-US" dirty="0"/>
              <a:t>Watch out for TaxSlayer warnings.</a:t>
            </a:r>
          </a:p>
          <a:p>
            <a:pPr lvl="1">
              <a:buSzPct val="75000"/>
              <a:buFont typeface="Courier New" panose="02070309020205020404" pitchFamily="49" charset="0"/>
              <a:buChar char="o"/>
            </a:pPr>
            <a:r>
              <a:rPr lang="en-US" dirty="0"/>
              <a:t>If you suspect the taxpayer has ACA, have them call the Marketplace at 1-800-318-2596 to check.</a:t>
            </a:r>
          </a:p>
        </p:txBody>
      </p:sp>
    </p:spTree>
    <p:extLst>
      <p:ext uri="{BB962C8B-B14F-4D97-AF65-F5344CB8AC3E}">
        <p14:creationId xmlns:p14="http://schemas.microsoft.com/office/powerpoint/2010/main" val="5620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818C-2789-A35E-3D47-269EC3F9ED7A}"/>
              </a:ext>
            </a:extLst>
          </p:cNvPr>
          <p:cNvSpPr>
            <a:spLocks noGrp="1"/>
          </p:cNvSpPr>
          <p:nvPr>
            <p:ph type="title"/>
          </p:nvPr>
        </p:nvSpPr>
        <p:spPr/>
        <p:txBody>
          <a:bodyPr/>
          <a:lstStyle/>
          <a:p>
            <a:r>
              <a:rPr lang="en-US" sz="5400" dirty="0"/>
              <a:t>EPED/DAVD - Repayment</a:t>
            </a:r>
          </a:p>
        </p:txBody>
      </p:sp>
      <p:sp>
        <p:nvSpPr>
          <p:cNvPr id="3" name="Content Placeholder 2">
            <a:extLst>
              <a:ext uri="{FF2B5EF4-FFF2-40B4-BE49-F238E27FC236}">
                <a16:creationId xmlns:a16="http://schemas.microsoft.com/office/drawing/2014/main" id="{D8808E14-ABB7-BEFB-6F42-0F9962632AB2}"/>
              </a:ext>
            </a:extLst>
          </p:cNvPr>
          <p:cNvSpPr>
            <a:spLocks noGrp="1"/>
          </p:cNvSpPr>
          <p:nvPr>
            <p:ph idx="1"/>
          </p:nvPr>
        </p:nvSpPr>
        <p:spPr/>
        <p:txBody>
          <a:bodyPr/>
          <a:lstStyle/>
          <a:p>
            <a:r>
              <a:rPr lang="en-US" dirty="0"/>
              <a:t>The taxpayer is generally permitted to repay the EPED/DAVD any time within the 3-year period beginning on the day after the distribution is received.</a:t>
            </a:r>
          </a:p>
          <a:p>
            <a:r>
              <a:rPr lang="en-US" dirty="0"/>
              <a:t>A repayment is treated as if the original amount received was rolled over to an eligible retirement plan within 60 days.</a:t>
            </a:r>
          </a:p>
        </p:txBody>
      </p:sp>
    </p:spTree>
    <p:extLst>
      <p:ext uri="{BB962C8B-B14F-4D97-AF65-F5344CB8AC3E}">
        <p14:creationId xmlns:p14="http://schemas.microsoft.com/office/powerpoint/2010/main" val="89779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6627-C9D3-FBDB-A582-AD9EC7E85DFF}"/>
              </a:ext>
            </a:extLst>
          </p:cNvPr>
          <p:cNvSpPr>
            <a:spLocks noGrp="1"/>
          </p:cNvSpPr>
          <p:nvPr>
            <p:ph type="title"/>
          </p:nvPr>
        </p:nvSpPr>
        <p:spPr/>
        <p:txBody>
          <a:bodyPr/>
          <a:lstStyle/>
          <a:p>
            <a:r>
              <a:rPr lang="en-US" dirty="0"/>
              <a:t>ACA REJECT</a:t>
            </a:r>
          </a:p>
        </p:txBody>
      </p:sp>
      <p:sp>
        <p:nvSpPr>
          <p:cNvPr id="3" name="Content Placeholder 2">
            <a:extLst>
              <a:ext uri="{FF2B5EF4-FFF2-40B4-BE49-F238E27FC236}">
                <a16:creationId xmlns:a16="http://schemas.microsoft.com/office/drawing/2014/main" id="{8ACF748C-1EEE-FD8E-E67F-F9C0EF3E9382}"/>
              </a:ext>
            </a:extLst>
          </p:cNvPr>
          <p:cNvSpPr>
            <a:spLocks noGrp="1"/>
          </p:cNvSpPr>
          <p:nvPr>
            <p:ph idx="1"/>
          </p:nvPr>
        </p:nvSpPr>
        <p:spPr>
          <a:xfrm>
            <a:off x="1905000" y="1524005"/>
            <a:ext cx="9829800" cy="4968875"/>
          </a:xfrm>
        </p:spPr>
        <p:txBody>
          <a:bodyPr>
            <a:normAutofit/>
          </a:bodyPr>
          <a:lstStyle/>
          <a:p>
            <a:r>
              <a:rPr lang="en-US" dirty="0"/>
              <a:t>If they had ACA, you must have Form 1095-A to complete the return.</a:t>
            </a:r>
          </a:p>
          <a:p>
            <a:r>
              <a:rPr lang="en-US" dirty="0"/>
              <a:t>How to obtain Form 1095-A:</a:t>
            </a:r>
          </a:p>
          <a:p>
            <a:pPr lvl="1">
              <a:buSzPct val="75000"/>
              <a:buFont typeface="Courier New" panose="02070309020205020404" pitchFamily="49" charset="0"/>
              <a:buChar char="o"/>
            </a:pPr>
            <a:r>
              <a:rPr lang="en-US" dirty="0"/>
              <a:t>If they have an online account with the Marketplace, they can retrieve the 1095-A.</a:t>
            </a:r>
          </a:p>
          <a:p>
            <a:pPr lvl="1">
              <a:buSzPct val="75000"/>
              <a:buFont typeface="Courier New" panose="02070309020205020404" pitchFamily="49" charset="0"/>
              <a:buChar char="o"/>
            </a:pPr>
            <a:r>
              <a:rPr lang="en-US" dirty="0"/>
              <a:t>If not, they can call 1-800-318-2596 to have one sent to them.</a:t>
            </a:r>
          </a:p>
        </p:txBody>
      </p:sp>
    </p:spTree>
    <p:extLst>
      <p:ext uri="{BB962C8B-B14F-4D97-AF65-F5344CB8AC3E}">
        <p14:creationId xmlns:p14="http://schemas.microsoft.com/office/powerpoint/2010/main" val="4490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6627-C9D3-FBDB-A582-AD9EC7E85DFF}"/>
              </a:ext>
            </a:extLst>
          </p:cNvPr>
          <p:cNvSpPr>
            <a:spLocks noGrp="1"/>
          </p:cNvSpPr>
          <p:nvPr>
            <p:ph type="title"/>
          </p:nvPr>
        </p:nvSpPr>
        <p:spPr/>
        <p:txBody>
          <a:bodyPr/>
          <a:lstStyle/>
          <a:p>
            <a:r>
              <a:rPr lang="en-US" dirty="0"/>
              <a:t>ACA REJECT</a:t>
            </a:r>
          </a:p>
        </p:txBody>
      </p:sp>
      <p:sp>
        <p:nvSpPr>
          <p:cNvPr id="3" name="Content Placeholder 2">
            <a:extLst>
              <a:ext uri="{FF2B5EF4-FFF2-40B4-BE49-F238E27FC236}">
                <a16:creationId xmlns:a16="http://schemas.microsoft.com/office/drawing/2014/main" id="{8ACF748C-1EEE-FD8E-E67F-F9C0EF3E9382}"/>
              </a:ext>
            </a:extLst>
          </p:cNvPr>
          <p:cNvSpPr>
            <a:spLocks noGrp="1"/>
          </p:cNvSpPr>
          <p:nvPr>
            <p:ph idx="1"/>
          </p:nvPr>
        </p:nvSpPr>
        <p:spPr>
          <a:xfrm>
            <a:off x="1905000" y="1524005"/>
            <a:ext cx="9829800" cy="4968875"/>
          </a:xfrm>
        </p:spPr>
        <p:txBody>
          <a:bodyPr>
            <a:normAutofit lnSpcReduction="10000"/>
          </a:bodyPr>
          <a:lstStyle/>
          <a:p>
            <a:r>
              <a:rPr lang="en-US" dirty="0"/>
              <a:t>How to obtain Form 1095-A:</a:t>
            </a:r>
          </a:p>
          <a:p>
            <a:pPr lvl="1">
              <a:buSzPct val="75000"/>
              <a:buFont typeface="Courier New" panose="02070309020205020404" pitchFamily="49" charset="0"/>
              <a:buChar char="o"/>
            </a:pPr>
            <a:r>
              <a:rPr lang="en-US" dirty="0"/>
              <a:t>If you and the taxpayer can call the Marketplace together, we have had great success with having the Marketplace representative read the appropriate numbers off the 1095-A to us once the taxpayer has authorized us to speak with the Marketplace.  This really helps near the end of the season.</a:t>
            </a:r>
          </a:p>
        </p:txBody>
      </p:sp>
    </p:spTree>
    <p:extLst>
      <p:ext uri="{BB962C8B-B14F-4D97-AF65-F5344CB8AC3E}">
        <p14:creationId xmlns:p14="http://schemas.microsoft.com/office/powerpoint/2010/main" val="30613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4F91-8E6F-3E57-8AD9-70A3911DE18B}"/>
              </a:ext>
            </a:extLst>
          </p:cNvPr>
          <p:cNvSpPr>
            <a:spLocks noGrp="1"/>
          </p:cNvSpPr>
          <p:nvPr>
            <p:ph type="title"/>
          </p:nvPr>
        </p:nvSpPr>
        <p:spPr/>
        <p:txBody>
          <a:bodyPr/>
          <a:lstStyle/>
          <a:p>
            <a:r>
              <a:rPr lang="en-US" dirty="0"/>
              <a:t>IDENTITY PIN</a:t>
            </a:r>
          </a:p>
        </p:txBody>
      </p:sp>
      <p:sp>
        <p:nvSpPr>
          <p:cNvPr id="3" name="Content Placeholder 2">
            <a:extLst>
              <a:ext uri="{FF2B5EF4-FFF2-40B4-BE49-F238E27FC236}">
                <a16:creationId xmlns:a16="http://schemas.microsoft.com/office/drawing/2014/main" id="{EFF37295-90B1-6CEC-6862-AE95564E74F7}"/>
              </a:ext>
            </a:extLst>
          </p:cNvPr>
          <p:cNvSpPr>
            <a:spLocks noGrp="1"/>
          </p:cNvSpPr>
          <p:nvPr>
            <p:ph idx="1"/>
          </p:nvPr>
        </p:nvSpPr>
        <p:spPr/>
        <p:txBody>
          <a:bodyPr>
            <a:normAutofit/>
          </a:bodyPr>
          <a:lstStyle/>
          <a:p>
            <a:r>
              <a:rPr lang="en-US" dirty="0"/>
              <a:t>Another frequent cause of rejects is the failure to include an Identity Protection PIN (IP PIN) issued to the taxpayer or someone else on the return.</a:t>
            </a:r>
          </a:p>
          <a:p>
            <a:r>
              <a:rPr lang="en-US" dirty="0"/>
              <a:t>Ways to help catch the presence of an IP PIN</a:t>
            </a:r>
          </a:p>
          <a:p>
            <a:pPr lvl="1">
              <a:buSzPct val="75000"/>
              <a:buFont typeface="Courier New" panose="02070309020205020404" pitchFamily="49" charset="0"/>
              <a:buChar char="o"/>
            </a:pPr>
            <a:r>
              <a:rPr lang="en-US" dirty="0"/>
              <a:t>Check the question on the Intake Sheet.</a:t>
            </a:r>
          </a:p>
          <a:p>
            <a:endParaRPr lang="en-US" dirty="0"/>
          </a:p>
          <a:p>
            <a:endParaRPr lang="en-US" dirty="0"/>
          </a:p>
        </p:txBody>
      </p:sp>
    </p:spTree>
    <p:extLst>
      <p:ext uri="{BB962C8B-B14F-4D97-AF65-F5344CB8AC3E}">
        <p14:creationId xmlns:p14="http://schemas.microsoft.com/office/powerpoint/2010/main" val="22436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4F91-8E6F-3E57-8AD9-70A3911DE18B}"/>
              </a:ext>
            </a:extLst>
          </p:cNvPr>
          <p:cNvSpPr>
            <a:spLocks noGrp="1"/>
          </p:cNvSpPr>
          <p:nvPr>
            <p:ph type="title"/>
          </p:nvPr>
        </p:nvSpPr>
        <p:spPr/>
        <p:txBody>
          <a:bodyPr/>
          <a:lstStyle/>
          <a:p>
            <a:r>
              <a:rPr lang="en-US" dirty="0"/>
              <a:t>IDENTITY PIN</a:t>
            </a:r>
          </a:p>
        </p:txBody>
      </p:sp>
      <p:sp>
        <p:nvSpPr>
          <p:cNvPr id="3" name="Content Placeholder 2">
            <a:extLst>
              <a:ext uri="{FF2B5EF4-FFF2-40B4-BE49-F238E27FC236}">
                <a16:creationId xmlns:a16="http://schemas.microsoft.com/office/drawing/2014/main" id="{EFF37295-90B1-6CEC-6862-AE95564E74F7}"/>
              </a:ext>
            </a:extLst>
          </p:cNvPr>
          <p:cNvSpPr>
            <a:spLocks noGrp="1"/>
          </p:cNvSpPr>
          <p:nvPr>
            <p:ph idx="1"/>
          </p:nvPr>
        </p:nvSpPr>
        <p:spPr>
          <a:xfrm>
            <a:off x="1848643" y="1707300"/>
            <a:ext cx="9982200" cy="4876800"/>
          </a:xfrm>
        </p:spPr>
        <p:txBody>
          <a:bodyPr>
            <a:normAutofit lnSpcReduction="10000"/>
          </a:bodyPr>
          <a:lstStyle/>
          <a:p>
            <a:r>
              <a:rPr lang="en-US" dirty="0"/>
              <a:t>Ways to help catch the presence of an IP PIN</a:t>
            </a:r>
          </a:p>
          <a:p>
            <a:pPr lvl="1">
              <a:buSzPct val="75000"/>
              <a:buFont typeface="Courier New" panose="02070309020205020404" pitchFamily="49" charset="0"/>
              <a:buChar char="o"/>
            </a:pPr>
            <a:r>
              <a:rPr lang="en-US" dirty="0"/>
              <a:t>Ask if anyone has ever tried to file a return using their SSN.</a:t>
            </a:r>
          </a:p>
          <a:p>
            <a:pPr lvl="1">
              <a:buSzPct val="75000"/>
              <a:buFont typeface="Courier New" panose="02070309020205020404" pitchFamily="49" charset="0"/>
              <a:buChar char="o"/>
            </a:pPr>
            <a:r>
              <a:rPr lang="en-US" dirty="0"/>
              <a:t>Ask if they have ever received a letter from the IRS and, if yes, probe to see if it might be an IP PIN letter.</a:t>
            </a:r>
          </a:p>
          <a:p>
            <a:pPr lvl="1">
              <a:buSzPct val="75000"/>
              <a:buFont typeface="Courier New" panose="02070309020205020404" pitchFamily="49" charset="0"/>
              <a:buChar char="o"/>
            </a:pPr>
            <a:r>
              <a:rPr lang="en-US" dirty="0"/>
              <a:t>Check the prior year return or TaxSlayer warnings.</a:t>
            </a:r>
          </a:p>
          <a:p>
            <a:endParaRPr lang="en-US" dirty="0"/>
          </a:p>
          <a:p>
            <a:endParaRPr lang="en-US" dirty="0"/>
          </a:p>
        </p:txBody>
      </p:sp>
    </p:spTree>
    <p:extLst>
      <p:ext uri="{BB962C8B-B14F-4D97-AF65-F5344CB8AC3E}">
        <p14:creationId xmlns:p14="http://schemas.microsoft.com/office/powerpoint/2010/main" val="19378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07C4-BD76-1968-303C-B46689820CCA}"/>
              </a:ext>
            </a:extLst>
          </p:cNvPr>
          <p:cNvSpPr>
            <a:spLocks noGrp="1"/>
          </p:cNvSpPr>
          <p:nvPr>
            <p:ph type="title"/>
          </p:nvPr>
        </p:nvSpPr>
        <p:spPr/>
        <p:txBody>
          <a:bodyPr/>
          <a:lstStyle/>
          <a:p>
            <a:r>
              <a:rPr lang="en-US" dirty="0"/>
              <a:t>IDENTITY PIN</a:t>
            </a:r>
          </a:p>
        </p:txBody>
      </p:sp>
      <p:sp>
        <p:nvSpPr>
          <p:cNvPr id="3" name="Content Placeholder 2">
            <a:extLst>
              <a:ext uri="{FF2B5EF4-FFF2-40B4-BE49-F238E27FC236}">
                <a16:creationId xmlns:a16="http://schemas.microsoft.com/office/drawing/2014/main" id="{3884FF01-7C0E-02B0-83B9-73B186D689C6}"/>
              </a:ext>
            </a:extLst>
          </p:cNvPr>
          <p:cNvSpPr>
            <a:spLocks noGrp="1"/>
          </p:cNvSpPr>
          <p:nvPr>
            <p:ph idx="1"/>
          </p:nvPr>
        </p:nvSpPr>
        <p:spPr/>
        <p:txBody>
          <a:bodyPr/>
          <a:lstStyle/>
          <a:p>
            <a:r>
              <a:rPr lang="en-US" dirty="0"/>
              <a:t>An IP PIN is only good for the calendar year the PIN is issued and should be included on any return, including prior year returns, electronically filed during that calendar year.</a:t>
            </a:r>
          </a:p>
          <a:p>
            <a:r>
              <a:rPr lang="en-US" dirty="0"/>
              <a:t>If a taxpayer has an IP PIN one year, it is highly likely they will have one the next.</a:t>
            </a:r>
          </a:p>
        </p:txBody>
      </p:sp>
    </p:spTree>
    <p:extLst>
      <p:ext uri="{BB962C8B-B14F-4D97-AF65-F5344CB8AC3E}">
        <p14:creationId xmlns:p14="http://schemas.microsoft.com/office/powerpoint/2010/main" val="369025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07C4-BD76-1968-303C-B46689820CCA}"/>
              </a:ext>
            </a:extLst>
          </p:cNvPr>
          <p:cNvSpPr>
            <a:spLocks noGrp="1"/>
          </p:cNvSpPr>
          <p:nvPr>
            <p:ph type="title"/>
          </p:nvPr>
        </p:nvSpPr>
        <p:spPr/>
        <p:txBody>
          <a:bodyPr/>
          <a:lstStyle/>
          <a:p>
            <a:r>
              <a:rPr lang="en-US" dirty="0"/>
              <a:t>IDENTITY PIN</a:t>
            </a:r>
          </a:p>
        </p:txBody>
      </p:sp>
      <p:sp>
        <p:nvSpPr>
          <p:cNvPr id="3" name="Content Placeholder 2">
            <a:extLst>
              <a:ext uri="{FF2B5EF4-FFF2-40B4-BE49-F238E27FC236}">
                <a16:creationId xmlns:a16="http://schemas.microsoft.com/office/drawing/2014/main" id="{3884FF01-7C0E-02B0-83B9-73B186D689C6}"/>
              </a:ext>
            </a:extLst>
          </p:cNvPr>
          <p:cNvSpPr>
            <a:spLocks noGrp="1"/>
          </p:cNvSpPr>
          <p:nvPr>
            <p:ph idx="1"/>
          </p:nvPr>
        </p:nvSpPr>
        <p:spPr/>
        <p:txBody>
          <a:bodyPr>
            <a:normAutofit/>
          </a:bodyPr>
          <a:lstStyle/>
          <a:p>
            <a:r>
              <a:rPr lang="en-US" dirty="0"/>
              <a:t>If the taxpayer moved during the year, it is likely they will not receive the letter showing the new IP PIN.</a:t>
            </a:r>
          </a:p>
          <a:p>
            <a:r>
              <a:rPr lang="en-US" dirty="0"/>
              <a:t>If there is an IP PIN, how can you retrieve it?</a:t>
            </a:r>
          </a:p>
          <a:p>
            <a:pPr lvl="1">
              <a:buSzPct val="75000"/>
              <a:buFont typeface="Courier New" panose="02070309020205020404" pitchFamily="49" charset="0"/>
              <a:buChar char="o"/>
            </a:pPr>
            <a:r>
              <a:rPr lang="en-US" dirty="0"/>
              <a:t>If the taxpayer has an online IRS account, they can retrieve the PIN online.</a:t>
            </a:r>
          </a:p>
        </p:txBody>
      </p:sp>
    </p:spTree>
    <p:extLst>
      <p:ext uri="{BB962C8B-B14F-4D97-AF65-F5344CB8AC3E}">
        <p14:creationId xmlns:p14="http://schemas.microsoft.com/office/powerpoint/2010/main" val="321839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07C4-BD76-1968-303C-B46689820CCA}"/>
              </a:ext>
            </a:extLst>
          </p:cNvPr>
          <p:cNvSpPr>
            <a:spLocks noGrp="1"/>
          </p:cNvSpPr>
          <p:nvPr>
            <p:ph type="title"/>
          </p:nvPr>
        </p:nvSpPr>
        <p:spPr/>
        <p:txBody>
          <a:bodyPr/>
          <a:lstStyle/>
          <a:p>
            <a:r>
              <a:rPr lang="en-US" dirty="0"/>
              <a:t>IDENTITY PIN</a:t>
            </a:r>
          </a:p>
        </p:txBody>
      </p:sp>
      <p:sp>
        <p:nvSpPr>
          <p:cNvPr id="3" name="Content Placeholder 2">
            <a:extLst>
              <a:ext uri="{FF2B5EF4-FFF2-40B4-BE49-F238E27FC236}">
                <a16:creationId xmlns:a16="http://schemas.microsoft.com/office/drawing/2014/main" id="{3884FF01-7C0E-02B0-83B9-73B186D689C6}"/>
              </a:ext>
            </a:extLst>
          </p:cNvPr>
          <p:cNvSpPr>
            <a:spLocks noGrp="1"/>
          </p:cNvSpPr>
          <p:nvPr>
            <p:ph idx="1"/>
          </p:nvPr>
        </p:nvSpPr>
        <p:spPr/>
        <p:txBody>
          <a:bodyPr>
            <a:normAutofit/>
          </a:bodyPr>
          <a:lstStyle/>
          <a:p>
            <a:r>
              <a:rPr lang="en-US" dirty="0"/>
              <a:t>If there is an IP PIN, how can you retrieve it?</a:t>
            </a:r>
          </a:p>
          <a:p>
            <a:pPr lvl="1">
              <a:buSzPct val="75000"/>
              <a:buFont typeface="Courier New" panose="02070309020205020404" pitchFamily="49" charset="0"/>
              <a:buChar char="o"/>
            </a:pPr>
            <a:r>
              <a:rPr lang="en-US" dirty="0"/>
              <a:t>If the taxpayer does not have an online IRS account, have the taxpayer call 1-800-908-4490 to have a new letter issued.  However, this takes time (supposedly mailed within 21 days) and won’t work towards the end of the season.</a:t>
            </a:r>
          </a:p>
        </p:txBody>
      </p:sp>
    </p:spTree>
    <p:extLst>
      <p:ext uri="{BB962C8B-B14F-4D97-AF65-F5344CB8AC3E}">
        <p14:creationId xmlns:p14="http://schemas.microsoft.com/office/powerpoint/2010/main" val="22009396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07C4-BD76-1968-303C-B46689820CCA}"/>
              </a:ext>
            </a:extLst>
          </p:cNvPr>
          <p:cNvSpPr>
            <a:spLocks noGrp="1"/>
          </p:cNvSpPr>
          <p:nvPr>
            <p:ph type="title"/>
          </p:nvPr>
        </p:nvSpPr>
        <p:spPr/>
        <p:txBody>
          <a:bodyPr/>
          <a:lstStyle/>
          <a:p>
            <a:r>
              <a:rPr lang="en-US" dirty="0"/>
              <a:t>IDENTITY PIN</a:t>
            </a:r>
          </a:p>
        </p:txBody>
      </p:sp>
      <p:sp>
        <p:nvSpPr>
          <p:cNvPr id="3" name="Content Placeholder 2">
            <a:extLst>
              <a:ext uri="{FF2B5EF4-FFF2-40B4-BE49-F238E27FC236}">
                <a16:creationId xmlns:a16="http://schemas.microsoft.com/office/drawing/2014/main" id="{3884FF01-7C0E-02B0-83B9-73B186D689C6}"/>
              </a:ext>
            </a:extLst>
          </p:cNvPr>
          <p:cNvSpPr>
            <a:spLocks noGrp="1"/>
          </p:cNvSpPr>
          <p:nvPr>
            <p:ph idx="1"/>
          </p:nvPr>
        </p:nvSpPr>
        <p:spPr>
          <a:xfrm>
            <a:off x="1828801" y="2590800"/>
            <a:ext cx="9982200" cy="4267200"/>
          </a:xfrm>
        </p:spPr>
        <p:txBody>
          <a:bodyPr>
            <a:normAutofit/>
          </a:bodyPr>
          <a:lstStyle/>
          <a:p>
            <a:r>
              <a:rPr lang="en-US" dirty="0"/>
              <a:t>If you don’t have the IP PIN, your only choice is to paper file the Federal return.  Note that you can still e-file the NC return using the state only feature in the e-file section of TaxSlayer.</a:t>
            </a:r>
          </a:p>
        </p:txBody>
      </p:sp>
    </p:spTree>
    <p:extLst>
      <p:ext uri="{BB962C8B-B14F-4D97-AF65-F5344CB8AC3E}">
        <p14:creationId xmlns:p14="http://schemas.microsoft.com/office/powerpoint/2010/main" val="40994979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70E9-7766-655F-9601-3C2DF85B3A1B}"/>
              </a:ext>
            </a:extLst>
          </p:cNvPr>
          <p:cNvSpPr>
            <a:spLocks noGrp="1"/>
          </p:cNvSpPr>
          <p:nvPr>
            <p:ph type="title"/>
          </p:nvPr>
        </p:nvSpPr>
        <p:spPr/>
        <p:txBody>
          <a:bodyPr/>
          <a:lstStyle/>
          <a:p>
            <a:r>
              <a:rPr lang="en-US" dirty="0"/>
              <a:t>NEW USE FOR IP PIN</a:t>
            </a:r>
          </a:p>
        </p:txBody>
      </p:sp>
      <p:sp>
        <p:nvSpPr>
          <p:cNvPr id="3" name="Content Placeholder 2">
            <a:extLst>
              <a:ext uri="{FF2B5EF4-FFF2-40B4-BE49-F238E27FC236}">
                <a16:creationId xmlns:a16="http://schemas.microsoft.com/office/drawing/2014/main" id="{1B2ACC3C-276D-2E1D-FA25-19ECD5A5C621}"/>
              </a:ext>
            </a:extLst>
          </p:cNvPr>
          <p:cNvSpPr>
            <a:spLocks noGrp="1"/>
          </p:cNvSpPr>
          <p:nvPr>
            <p:ph idx="1"/>
          </p:nvPr>
        </p:nvSpPr>
        <p:spPr>
          <a:xfrm>
            <a:off x="1828801" y="1688009"/>
            <a:ext cx="9982200" cy="4488161"/>
          </a:xfrm>
        </p:spPr>
        <p:txBody>
          <a:bodyPr>
            <a:normAutofit lnSpcReduction="10000"/>
          </a:bodyPr>
          <a:lstStyle/>
          <a:p>
            <a:r>
              <a:rPr lang="en-US" dirty="0"/>
              <a:t>The IRS announced a new program to assist with situations where a dependent has already been claimed on another return, another frequent cause of rejects.</a:t>
            </a:r>
          </a:p>
          <a:p>
            <a:r>
              <a:rPr lang="en-US" dirty="0"/>
              <a:t>This would include a situation where a dependent claims him/herself on a previously-filed return and the parents want to file claiming the child.</a:t>
            </a:r>
          </a:p>
        </p:txBody>
      </p:sp>
    </p:spTree>
    <p:extLst>
      <p:ext uri="{BB962C8B-B14F-4D97-AF65-F5344CB8AC3E}">
        <p14:creationId xmlns:p14="http://schemas.microsoft.com/office/powerpoint/2010/main" val="19761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D633D-116A-43A0-A97B-FF5C98C97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BE7DB-E3B9-186A-7C9C-BD39CB645AEC}"/>
              </a:ext>
            </a:extLst>
          </p:cNvPr>
          <p:cNvSpPr>
            <a:spLocks noGrp="1"/>
          </p:cNvSpPr>
          <p:nvPr>
            <p:ph type="title"/>
          </p:nvPr>
        </p:nvSpPr>
        <p:spPr/>
        <p:txBody>
          <a:bodyPr/>
          <a:lstStyle/>
          <a:p>
            <a:r>
              <a:rPr lang="en-US" dirty="0"/>
              <a:t>NEW USE FOR IP PIN</a:t>
            </a:r>
          </a:p>
        </p:txBody>
      </p:sp>
      <p:sp>
        <p:nvSpPr>
          <p:cNvPr id="3" name="Content Placeholder 2">
            <a:extLst>
              <a:ext uri="{FF2B5EF4-FFF2-40B4-BE49-F238E27FC236}">
                <a16:creationId xmlns:a16="http://schemas.microsoft.com/office/drawing/2014/main" id="{704DB0A1-0AD3-D2DA-49F2-F76355AADDF3}"/>
              </a:ext>
            </a:extLst>
          </p:cNvPr>
          <p:cNvSpPr>
            <a:spLocks noGrp="1"/>
          </p:cNvSpPr>
          <p:nvPr>
            <p:ph idx="1"/>
          </p:nvPr>
        </p:nvSpPr>
        <p:spPr/>
        <p:txBody>
          <a:bodyPr/>
          <a:lstStyle/>
          <a:p>
            <a:r>
              <a:rPr lang="en-US" dirty="0"/>
              <a:t>For the upcoming filing season, if the </a:t>
            </a:r>
            <a:r>
              <a:rPr lang="en-US" b="1" dirty="0"/>
              <a:t>primary taxpayer</a:t>
            </a:r>
            <a:r>
              <a:rPr lang="en-US" dirty="0"/>
              <a:t> on a tax return has an IP PIN and that IP PIN is entered on an e-filed return, the return will be accepted by the IRS even though a dependent listed on the return has already been claimed by another taxpayer.</a:t>
            </a:r>
          </a:p>
          <a:p>
            <a:r>
              <a:rPr lang="en-US" dirty="0"/>
              <a:t>This does not apply to tax years prior to 2024.</a:t>
            </a:r>
          </a:p>
        </p:txBody>
      </p:sp>
    </p:spTree>
    <p:extLst>
      <p:ext uri="{BB962C8B-B14F-4D97-AF65-F5344CB8AC3E}">
        <p14:creationId xmlns:p14="http://schemas.microsoft.com/office/powerpoint/2010/main" val="5489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818C-2789-A35E-3D47-269EC3F9ED7A}"/>
              </a:ext>
            </a:extLst>
          </p:cNvPr>
          <p:cNvSpPr>
            <a:spLocks noGrp="1"/>
          </p:cNvSpPr>
          <p:nvPr>
            <p:ph type="title"/>
          </p:nvPr>
        </p:nvSpPr>
        <p:spPr/>
        <p:txBody>
          <a:bodyPr/>
          <a:lstStyle/>
          <a:p>
            <a:r>
              <a:rPr lang="en-US" sz="5400" dirty="0"/>
              <a:t>EPED/DAVD - Repayment</a:t>
            </a:r>
          </a:p>
        </p:txBody>
      </p:sp>
      <p:sp>
        <p:nvSpPr>
          <p:cNvPr id="3" name="Content Placeholder 2">
            <a:extLst>
              <a:ext uri="{FF2B5EF4-FFF2-40B4-BE49-F238E27FC236}">
                <a16:creationId xmlns:a16="http://schemas.microsoft.com/office/drawing/2014/main" id="{D8808E14-ABB7-BEFB-6F42-0F9962632AB2}"/>
              </a:ext>
            </a:extLst>
          </p:cNvPr>
          <p:cNvSpPr>
            <a:spLocks noGrp="1"/>
          </p:cNvSpPr>
          <p:nvPr>
            <p:ph idx="1"/>
          </p:nvPr>
        </p:nvSpPr>
        <p:spPr>
          <a:xfrm>
            <a:off x="1905000" y="1524005"/>
            <a:ext cx="9906000" cy="4968875"/>
          </a:xfrm>
        </p:spPr>
        <p:txBody>
          <a:bodyPr vert="horz" lIns="121917" tIns="60958" rIns="121917" bIns="60958" rtlCol="0">
            <a:normAutofit lnSpcReduction="10000"/>
          </a:bodyPr>
          <a:lstStyle/>
          <a:p>
            <a:r>
              <a:rPr lang="en-US" dirty="0"/>
              <a:t>So, if a repayment means that the original distribution is treated as if it were rolled over, and thus not includible in income, how is the income included on the prior year’s return reduced?</a:t>
            </a:r>
          </a:p>
          <a:p>
            <a:pPr lvl="1">
              <a:buSzPct val="75000"/>
              <a:buFont typeface="Courier New" panose="02070309020205020404" pitchFamily="49" charset="0"/>
              <a:buChar char="o"/>
            </a:pPr>
            <a:r>
              <a:rPr lang="en-US" dirty="0"/>
              <a:t>My best guess is the taxpayer will be required to file an amended return for the year of the distribution.  My bet is we aren’t likely to see many repayments.</a:t>
            </a:r>
          </a:p>
        </p:txBody>
      </p:sp>
    </p:spTree>
    <p:extLst>
      <p:ext uri="{BB962C8B-B14F-4D97-AF65-F5344CB8AC3E}">
        <p14:creationId xmlns:p14="http://schemas.microsoft.com/office/powerpoint/2010/main" val="11613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DF599-5183-D22C-B3C7-D0FA727E7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301F0-9245-E545-6BEA-AB3219EB59BA}"/>
              </a:ext>
            </a:extLst>
          </p:cNvPr>
          <p:cNvSpPr>
            <a:spLocks noGrp="1"/>
          </p:cNvSpPr>
          <p:nvPr>
            <p:ph type="title"/>
          </p:nvPr>
        </p:nvSpPr>
        <p:spPr/>
        <p:txBody>
          <a:bodyPr/>
          <a:lstStyle/>
          <a:p>
            <a:r>
              <a:rPr lang="en-US" dirty="0"/>
              <a:t>NEW USE FOR IP PIN</a:t>
            </a:r>
          </a:p>
        </p:txBody>
      </p:sp>
      <p:sp>
        <p:nvSpPr>
          <p:cNvPr id="3" name="Content Placeholder 2">
            <a:extLst>
              <a:ext uri="{FF2B5EF4-FFF2-40B4-BE49-F238E27FC236}">
                <a16:creationId xmlns:a16="http://schemas.microsoft.com/office/drawing/2014/main" id="{47B304DC-78E9-BB05-5226-51181F438CFC}"/>
              </a:ext>
            </a:extLst>
          </p:cNvPr>
          <p:cNvSpPr>
            <a:spLocks noGrp="1"/>
          </p:cNvSpPr>
          <p:nvPr>
            <p:ph idx="1"/>
          </p:nvPr>
        </p:nvSpPr>
        <p:spPr/>
        <p:txBody>
          <a:bodyPr>
            <a:normAutofit fontScale="92500" lnSpcReduction="10000"/>
          </a:bodyPr>
          <a:lstStyle/>
          <a:p>
            <a:r>
              <a:rPr lang="en-US" dirty="0"/>
              <a:t>This allows the IRS to accept the return and begin the process of reconciling the dependent issue rather than waiting for a paper return to be filed and processed by the IRS.  </a:t>
            </a:r>
          </a:p>
          <a:p>
            <a:r>
              <a:rPr lang="en-US" dirty="0"/>
              <a:t>While this doesn’t mean it will result in a refund right away, it should significantly speed up the resolution process meaning the affected taxpayer should be able to get a refund much faster than under the current system.</a:t>
            </a:r>
          </a:p>
        </p:txBody>
      </p:sp>
    </p:spTree>
    <p:extLst>
      <p:ext uri="{BB962C8B-B14F-4D97-AF65-F5344CB8AC3E}">
        <p14:creationId xmlns:p14="http://schemas.microsoft.com/office/powerpoint/2010/main" val="17812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1CD8-F61C-302D-7A14-AF5A42CBD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AAAC0C-AFBF-5061-71D6-BCE60501C92D}"/>
              </a:ext>
            </a:extLst>
          </p:cNvPr>
          <p:cNvSpPr>
            <a:spLocks noGrp="1"/>
          </p:cNvSpPr>
          <p:nvPr>
            <p:ph type="title"/>
          </p:nvPr>
        </p:nvSpPr>
        <p:spPr/>
        <p:txBody>
          <a:bodyPr/>
          <a:lstStyle/>
          <a:p>
            <a:r>
              <a:rPr lang="en-US" dirty="0"/>
              <a:t>NEW USE FOR IP PIN</a:t>
            </a:r>
          </a:p>
        </p:txBody>
      </p:sp>
      <p:sp>
        <p:nvSpPr>
          <p:cNvPr id="3" name="Content Placeholder 2">
            <a:extLst>
              <a:ext uri="{FF2B5EF4-FFF2-40B4-BE49-F238E27FC236}">
                <a16:creationId xmlns:a16="http://schemas.microsoft.com/office/drawing/2014/main" id="{5CEB7E70-A28D-5898-FAC8-841BC9F4A26D}"/>
              </a:ext>
            </a:extLst>
          </p:cNvPr>
          <p:cNvSpPr>
            <a:spLocks noGrp="1"/>
          </p:cNvSpPr>
          <p:nvPr>
            <p:ph idx="1"/>
          </p:nvPr>
        </p:nvSpPr>
        <p:spPr>
          <a:xfrm>
            <a:off x="1828801" y="1688009"/>
            <a:ext cx="9982200" cy="4941391"/>
          </a:xfrm>
        </p:spPr>
        <p:txBody>
          <a:bodyPr>
            <a:normAutofit lnSpcReduction="10000"/>
          </a:bodyPr>
          <a:lstStyle/>
          <a:p>
            <a:r>
              <a:rPr lang="en-US" dirty="0"/>
              <a:t>Of course, this only works if the primary taxpayer can get an IP PIN.  </a:t>
            </a:r>
          </a:p>
          <a:p>
            <a:r>
              <a:rPr lang="en-US" dirty="0"/>
              <a:t>There are basically three ways to get an IP PIN:</a:t>
            </a:r>
          </a:p>
          <a:p>
            <a:pPr marL="1352413" lvl="1" indent="-742950">
              <a:buFont typeface="+mj-lt"/>
              <a:buAutoNum type="arabicPeriod"/>
            </a:pPr>
            <a:r>
              <a:rPr lang="en-US" dirty="0"/>
              <a:t>Create an online account with the IRS and then go to Profile to request an IP PIN (which is issued immediately).  You can now choose to get a PIN for one year or for the current and all future years until cancelled.</a:t>
            </a:r>
          </a:p>
          <a:p>
            <a:pPr marL="1352413" lvl="1" indent="-742950">
              <a:buFont typeface="+mj-lt"/>
              <a:buAutoNum type="arabicPeriod"/>
            </a:pPr>
            <a:endParaRPr lang="en-US" dirty="0"/>
          </a:p>
          <a:p>
            <a:pPr marL="1352413" lvl="1" indent="-742950">
              <a:buFont typeface="+mj-lt"/>
              <a:buAutoNum type="arabicPeriod"/>
            </a:pPr>
            <a:endParaRPr lang="en-US" dirty="0"/>
          </a:p>
          <a:p>
            <a:pPr marL="1352413" lvl="1" indent="-742950">
              <a:buFont typeface="+mj-lt"/>
              <a:buAutoNum type="arabicPeriod"/>
            </a:pPr>
            <a:endParaRPr lang="en-US" dirty="0"/>
          </a:p>
        </p:txBody>
      </p:sp>
    </p:spTree>
    <p:extLst>
      <p:ext uri="{BB962C8B-B14F-4D97-AF65-F5344CB8AC3E}">
        <p14:creationId xmlns:p14="http://schemas.microsoft.com/office/powerpoint/2010/main" val="360253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FAA4B-5092-B32F-F825-164E156BC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2B3DA-BA9E-C942-CA62-4B8B1B210EDC}"/>
              </a:ext>
            </a:extLst>
          </p:cNvPr>
          <p:cNvSpPr>
            <a:spLocks noGrp="1"/>
          </p:cNvSpPr>
          <p:nvPr>
            <p:ph type="title"/>
          </p:nvPr>
        </p:nvSpPr>
        <p:spPr/>
        <p:txBody>
          <a:bodyPr/>
          <a:lstStyle/>
          <a:p>
            <a:r>
              <a:rPr lang="en-US" dirty="0"/>
              <a:t>NEW USE FOR IP PIN</a:t>
            </a:r>
          </a:p>
        </p:txBody>
      </p:sp>
      <p:sp>
        <p:nvSpPr>
          <p:cNvPr id="3" name="Content Placeholder 2">
            <a:extLst>
              <a:ext uri="{FF2B5EF4-FFF2-40B4-BE49-F238E27FC236}">
                <a16:creationId xmlns:a16="http://schemas.microsoft.com/office/drawing/2014/main" id="{2E498A5B-7A8E-2DC2-1FA0-D30C2BD4F23B}"/>
              </a:ext>
            </a:extLst>
          </p:cNvPr>
          <p:cNvSpPr>
            <a:spLocks noGrp="1"/>
          </p:cNvSpPr>
          <p:nvPr>
            <p:ph idx="1"/>
          </p:nvPr>
        </p:nvSpPr>
        <p:spPr>
          <a:xfrm>
            <a:off x="1828801" y="1981200"/>
            <a:ext cx="9982200" cy="4648200"/>
          </a:xfrm>
        </p:spPr>
        <p:txBody>
          <a:bodyPr>
            <a:normAutofit lnSpcReduction="10000"/>
          </a:bodyPr>
          <a:lstStyle/>
          <a:p>
            <a:pPr marL="1352413" lvl="1" indent="-742950">
              <a:buFont typeface="+mj-lt"/>
              <a:buAutoNum type="arabicPeriod" startAt="2"/>
            </a:pPr>
            <a:r>
              <a:rPr lang="en-US" dirty="0"/>
              <a:t>Make an appointment with an IRS office.  Once your identity is confirmed, you are supposed to receive your IP PIN by mail within 3 weeks.</a:t>
            </a:r>
          </a:p>
          <a:p>
            <a:pPr marL="1352413" lvl="1" indent="-742950">
              <a:buFont typeface="+mj-lt"/>
              <a:buAutoNum type="arabicPeriod" startAt="2"/>
            </a:pPr>
            <a:r>
              <a:rPr lang="en-US" dirty="0"/>
              <a:t>File Form 15227 requesting an IP PIN.  Once you get a call back to verify your identity, it is supposed to take 4 to 6 weeks to receive your IP PIN by mail.</a:t>
            </a:r>
          </a:p>
          <a:p>
            <a:pPr marL="1352413" lvl="1" indent="-742950">
              <a:buFont typeface="+mj-lt"/>
              <a:buAutoNum type="arabicPeriod" startAt="2"/>
            </a:pPr>
            <a:endParaRPr lang="en-US" dirty="0"/>
          </a:p>
          <a:p>
            <a:pPr marL="1352413" lvl="1" indent="-742950">
              <a:buFont typeface="+mj-lt"/>
              <a:buAutoNum type="arabicPeriod" startAt="2"/>
            </a:pPr>
            <a:endParaRPr lang="en-US" dirty="0"/>
          </a:p>
        </p:txBody>
      </p:sp>
    </p:spTree>
    <p:extLst>
      <p:ext uri="{BB962C8B-B14F-4D97-AF65-F5344CB8AC3E}">
        <p14:creationId xmlns:p14="http://schemas.microsoft.com/office/powerpoint/2010/main" val="34810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DDD42-8534-CF7C-7AA5-3EC3D52C3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375E05-3735-8F58-5717-399767729A81}"/>
              </a:ext>
            </a:extLst>
          </p:cNvPr>
          <p:cNvSpPr>
            <a:spLocks noGrp="1"/>
          </p:cNvSpPr>
          <p:nvPr>
            <p:ph type="title"/>
          </p:nvPr>
        </p:nvSpPr>
        <p:spPr/>
        <p:txBody>
          <a:bodyPr/>
          <a:lstStyle/>
          <a:p>
            <a:r>
              <a:rPr lang="en-US" dirty="0"/>
              <a:t>NEW USE FOR IP PIN</a:t>
            </a:r>
          </a:p>
        </p:txBody>
      </p:sp>
      <p:sp>
        <p:nvSpPr>
          <p:cNvPr id="3" name="Content Placeholder 2">
            <a:extLst>
              <a:ext uri="{FF2B5EF4-FFF2-40B4-BE49-F238E27FC236}">
                <a16:creationId xmlns:a16="http://schemas.microsoft.com/office/drawing/2014/main" id="{678CEDD9-17E0-05C2-050D-3A7CDEEDC65A}"/>
              </a:ext>
            </a:extLst>
          </p:cNvPr>
          <p:cNvSpPr>
            <a:spLocks noGrp="1"/>
          </p:cNvSpPr>
          <p:nvPr>
            <p:ph idx="1"/>
          </p:nvPr>
        </p:nvSpPr>
        <p:spPr>
          <a:xfrm>
            <a:off x="1828801" y="1524000"/>
            <a:ext cx="9982200" cy="5105400"/>
          </a:xfrm>
        </p:spPr>
        <p:txBody>
          <a:bodyPr>
            <a:normAutofit fontScale="92500" lnSpcReduction="10000"/>
          </a:bodyPr>
          <a:lstStyle/>
          <a:p>
            <a:pPr marL="647684" indent="-571500"/>
            <a:r>
              <a:rPr lang="en-US" dirty="0"/>
              <a:t>While the online account is preferable, it requires the taxpayer to go through the ID.me process.</a:t>
            </a:r>
          </a:p>
          <a:p>
            <a:pPr marL="647684" indent="-571500"/>
            <a:r>
              <a:rPr lang="en-US" dirty="0"/>
              <a:t>This is not a simple process.</a:t>
            </a:r>
          </a:p>
          <a:p>
            <a:pPr marL="647684" indent="-571500"/>
            <a:r>
              <a:rPr lang="en-US" dirty="0"/>
              <a:t>Multiple forms of identity verification are required (including a government-issued photo ID), and proof of a current address is required.  Taxpayers who have moved in the recent past may have trouble getting through the process.</a:t>
            </a:r>
          </a:p>
          <a:p>
            <a:pPr marL="647684" indent="-571500"/>
            <a:r>
              <a:rPr lang="en-US" dirty="0"/>
              <a:t>Video calls or selfies are required as part of the process.</a:t>
            </a:r>
          </a:p>
          <a:p>
            <a:pPr marL="1352413" lvl="1" indent="-742950">
              <a:buFont typeface="+mj-lt"/>
              <a:buAutoNum type="arabicPeriod" startAt="2"/>
            </a:pPr>
            <a:endParaRPr lang="en-US" dirty="0"/>
          </a:p>
        </p:txBody>
      </p:sp>
    </p:spTree>
    <p:extLst>
      <p:ext uri="{BB962C8B-B14F-4D97-AF65-F5344CB8AC3E}">
        <p14:creationId xmlns:p14="http://schemas.microsoft.com/office/powerpoint/2010/main" val="17165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3E2E4-7450-E601-BB13-73432AE30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D32ED-DA56-77F5-AFDD-95A97A934F15}"/>
              </a:ext>
            </a:extLst>
          </p:cNvPr>
          <p:cNvSpPr>
            <a:spLocks noGrp="1"/>
          </p:cNvSpPr>
          <p:nvPr>
            <p:ph type="title"/>
          </p:nvPr>
        </p:nvSpPr>
        <p:spPr/>
        <p:txBody>
          <a:bodyPr/>
          <a:lstStyle/>
          <a:p>
            <a:r>
              <a:rPr lang="en-US" dirty="0"/>
              <a:t>NEW USE FOR IP PIN</a:t>
            </a:r>
          </a:p>
        </p:txBody>
      </p:sp>
      <p:sp>
        <p:nvSpPr>
          <p:cNvPr id="3" name="Content Placeholder 2">
            <a:extLst>
              <a:ext uri="{FF2B5EF4-FFF2-40B4-BE49-F238E27FC236}">
                <a16:creationId xmlns:a16="http://schemas.microsoft.com/office/drawing/2014/main" id="{F3284ABB-660B-2319-B9CB-AE3CD737AE33}"/>
              </a:ext>
            </a:extLst>
          </p:cNvPr>
          <p:cNvSpPr>
            <a:spLocks noGrp="1"/>
          </p:cNvSpPr>
          <p:nvPr>
            <p:ph idx="1"/>
          </p:nvPr>
        </p:nvSpPr>
        <p:spPr>
          <a:xfrm>
            <a:off x="1828801" y="1524000"/>
            <a:ext cx="9982200" cy="5105400"/>
          </a:xfrm>
        </p:spPr>
        <p:txBody>
          <a:bodyPr>
            <a:normAutofit fontScale="92500"/>
          </a:bodyPr>
          <a:lstStyle/>
          <a:p>
            <a:pPr marL="647684" indent="-571500"/>
            <a:r>
              <a:rPr lang="en-US" dirty="0"/>
              <a:t>See the following site for more information about obtaining an IP PIN: </a:t>
            </a:r>
            <a:r>
              <a:rPr lang="en-US" dirty="0">
                <a:hlinkClick r:id="rId2"/>
              </a:rPr>
              <a:t>https://www.irs.gov/identity-theft-fraud-scams/get-an-identity-protection-pin</a:t>
            </a:r>
            <a:r>
              <a:rPr lang="en-US" dirty="0"/>
              <a:t> </a:t>
            </a:r>
          </a:p>
          <a:p>
            <a:pPr marL="647684" indent="-571500"/>
            <a:r>
              <a:rPr lang="en-US" dirty="0"/>
              <a:t>For more information on establishing an online account - </a:t>
            </a:r>
            <a:r>
              <a:rPr lang="en-US" dirty="0">
                <a:hlinkClick r:id="rId3"/>
              </a:rPr>
              <a:t>https://www.irs.gov/privacy-disclosure/how-to-register-for-irs-online-self-help-tools#:~:text=(updated%20Oct.%2031%2C%202023,a%20live%20ID.me%20agent</a:t>
            </a:r>
            <a:r>
              <a:rPr lang="en-US" dirty="0"/>
              <a:t> </a:t>
            </a:r>
          </a:p>
          <a:p>
            <a:pPr marL="1352413" lvl="1" indent="-742950">
              <a:buFont typeface="+mj-lt"/>
              <a:buAutoNum type="arabicPeriod" startAt="2"/>
            </a:pPr>
            <a:endParaRPr lang="en-US" dirty="0"/>
          </a:p>
        </p:txBody>
      </p:sp>
    </p:spTree>
    <p:extLst>
      <p:ext uri="{BB962C8B-B14F-4D97-AF65-F5344CB8AC3E}">
        <p14:creationId xmlns:p14="http://schemas.microsoft.com/office/powerpoint/2010/main" val="22148401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1AA2-454D-0C63-0CF5-95461667B52C}"/>
              </a:ext>
            </a:extLst>
          </p:cNvPr>
          <p:cNvSpPr>
            <a:spLocks noGrp="1"/>
          </p:cNvSpPr>
          <p:nvPr>
            <p:ph type="title"/>
          </p:nvPr>
        </p:nvSpPr>
        <p:spPr>
          <a:xfrm>
            <a:off x="0" y="2671359"/>
            <a:ext cx="12192000" cy="1138641"/>
          </a:xfrm>
        </p:spPr>
        <p:txBody>
          <a:bodyPr/>
          <a:lstStyle/>
          <a:p>
            <a:pPr algn="ctr"/>
            <a:r>
              <a:rPr lang="en-US" sz="6599" b="1" dirty="0">
                <a:solidFill>
                  <a:srgbClr val="FFFF78"/>
                </a:solidFill>
                <a:latin typeface="Aptos" panose="020B0004020202020204" pitchFamily="34" charset="0"/>
              </a:rPr>
              <a:t>EDUCATION</a:t>
            </a:r>
          </a:p>
        </p:txBody>
      </p:sp>
    </p:spTree>
    <p:extLst>
      <p:ext uri="{BB962C8B-B14F-4D97-AF65-F5344CB8AC3E}">
        <p14:creationId xmlns:p14="http://schemas.microsoft.com/office/powerpoint/2010/main" val="7369308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E6F0-8839-16B8-6427-2BDACBC95499}"/>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F1D58C6A-12A4-DD98-E8A0-97E67C41599B}"/>
              </a:ext>
            </a:extLst>
          </p:cNvPr>
          <p:cNvSpPr>
            <a:spLocks noGrp="1"/>
          </p:cNvSpPr>
          <p:nvPr>
            <p:ph idx="1"/>
          </p:nvPr>
        </p:nvSpPr>
        <p:spPr/>
        <p:txBody>
          <a:bodyPr>
            <a:normAutofit lnSpcReduction="10000"/>
          </a:bodyPr>
          <a:lstStyle/>
          <a:p>
            <a:r>
              <a:rPr lang="en-US" dirty="0"/>
              <a:t>This topic was discussed in detail in last year’s training.  I encourage you to go back and review those materials for more detail on scholarship income and education credits.</a:t>
            </a:r>
          </a:p>
          <a:p>
            <a:r>
              <a:rPr lang="en-US" dirty="0"/>
              <a:t>As this is always the most requested topic every year, I will focus on what you need to do as a preparer rather than all the rules around education discussed last year.</a:t>
            </a:r>
          </a:p>
        </p:txBody>
      </p:sp>
    </p:spTree>
    <p:extLst>
      <p:ext uri="{BB962C8B-B14F-4D97-AF65-F5344CB8AC3E}">
        <p14:creationId xmlns:p14="http://schemas.microsoft.com/office/powerpoint/2010/main" val="263153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0575-CDB4-A029-1C87-1F2B6E5773CD}"/>
              </a:ext>
            </a:extLst>
          </p:cNvPr>
          <p:cNvSpPr>
            <a:spLocks noGrp="1"/>
          </p:cNvSpPr>
          <p:nvPr>
            <p:ph type="title"/>
          </p:nvPr>
        </p:nvSpPr>
        <p:spPr/>
        <p:txBody>
          <a:bodyPr>
            <a:normAutofit fontScale="90000"/>
          </a:bodyPr>
          <a:lstStyle/>
          <a:p>
            <a:r>
              <a:rPr lang="en-US" dirty="0"/>
              <a:t>EDUCATION – POTENTIAL ERRORS</a:t>
            </a:r>
          </a:p>
        </p:txBody>
      </p:sp>
      <p:sp>
        <p:nvSpPr>
          <p:cNvPr id="3" name="Content Placeholder 2">
            <a:extLst>
              <a:ext uri="{FF2B5EF4-FFF2-40B4-BE49-F238E27FC236}">
                <a16:creationId xmlns:a16="http://schemas.microsoft.com/office/drawing/2014/main" id="{AC933011-D08D-CA61-D2F4-09C5ACEAB272}"/>
              </a:ext>
            </a:extLst>
          </p:cNvPr>
          <p:cNvSpPr>
            <a:spLocks noGrp="1"/>
          </p:cNvSpPr>
          <p:nvPr>
            <p:ph idx="1"/>
          </p:nvPr>
        </p:nvSpPr>
        <p:spPr/>
        <p:txBody>
          <a:bodyPr>
            <a:normAutofit fontScale="85000" lnSpcReduction="10000"/>
          </a:bodyPr>
          <a:lstStyle/>
          <a:p>
            <a:pPr marL="0" indent="0">
              <a:buNone/>
            </a:pPr>
            <a:r>
              <a:rPr lang="en-US" dirty="0"/>
              <a:t>Education is one of the more challenging issues we face in properly preparing returns.  Potential errors include:</a:t>
            </a:r>
          </a:p>
          <a:p>
            <a:r>
              <a:rPr lang="en-US" dirty="0"/>
              <a:t>Failure to optimize when it saves the taxpayers significant dollars.</a:t>
            </a:r>
          </a:p>
          <a:p>
            <a:r>
              <a:rPr lang="en-US" dirty="0"/>
              <a:t>Failure to include scholarship income on the student’s return if the student has a filing obligation.</a:t>
            </a:r>
          </a:p>
          <a:p>
            <a:r>
              <a:rPr lang="en-US" dirty="0"/>
              <a:t>Allowing a student to complete their return in isolation from the parents’ return.</a:t>
            </a:r>
          </a:p>
        </p:txBody>
      </p:sp>
    </p:spTree>
    <p:extLst>
      <p:ext uri="{BB962C8B-B14F-4D97-AF65-F5344CB8AC3E}">
        <p14:creationId xmlns:p14="http://schemas.microsoft.com/office/powerpoint/2010/main" val="35517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0575-CDB4-A029-1C87-1F2B6E5773CD}"/>
              </a:ext>
            </a:extLst>
          </p:cNvPr>
          <p:cNvSpPr>
            <a:spLocks noGrp="1"/>
          </p:cNvSpPr>
          <p:nvPr>
            <p:ph type="title"/>
          </p:nvPr>
        </p:nvSpPr>
        <p:spPr/>
        <p:txBody>
          <a:bodyPr>
            <a:normAutofit fontScale="90000"/>
          </a:bodyPr>
          <a:lstStyle/>
          <a:p>
            <a:r>
              <a:rPr lang="en-US" dirty="0"/>
              <a:t>EDUCATION – POTENTIAL ERRORS</a:t>
            </a:r>
          </a:p>
        </p:txBody>
      </p:sp>
      <p:sp>
        <p:nvSpPr>
          <p:cNvPr id="3" name="Content Placeholder 2">
            <a:extLst>
              <a:ext uri="{FF2B5EF4-FFF2-40B4-BE49-F238E27FC236}">
                <a16:creationId xmlns:a16="http://schemas.microsoft.com/office/drawing/2014/main" id="{AC933011-D08D-CA61-D2F4-09C5ACEAB272}"/>
              </a:ext>
            </a:extLst>
          </p:cNvPr>
          <p:cNvSpPr>
            <a:spLocks noGrp="1"/>
          </p:cNvSpPr>
          <p:nvPr>
            <p:ph idx="1"/>
          </p:nvPr>
        </p:nvSpPr>
        <p:spPr/>
        <p:txBody>
          <a:bodyPr>
            <a:normAutofit fontScale="92500" lnSpcReduction="10000"/>
          </a:bodyPr>
          <a:lstStyle/>
          <a:p>
            <a:pPr marL="0" indent="0">
              <a:buNone/>
            </a:pPr>
            <a:r>
              <a:rPr lang="en-US" dirty="0"/>
              <a:t>Errors include:</a:t>
            </a:r>
          </a:p>
          <a:p>
            <a:r>
              <a:rPr lang="en-US" dirty="0"/>
              <a:t>Claiming AOC when the student either doesn’t qualify or when it doesn’t make sense, such as a high school student taking college courses.</a:t>
            </a:r>
          </a:p>
          <a:p>
            <a:r>
              <a:rPr lang="en-US" dirty="0"/>
              <a:t>Claiming AOC when the student is not at least half-time.</a:t>
            </a:r>
          </a:p>
          <a:p>
            <a:r>
              <a:rPr lang="en-US" dirty="0"/>
              <a:t>Putting scholarship income on the parents’ return when optimizing.</a:t>
            </a:r>
          </a:p>
        </p:txBody>
      </p:sp>
    </p:spTree>
    <p:extLst>
      <p:ext uri="{BB962C8B-B14F-4D97-AF65-F5344CB8AC3E}">
        <p14:creationId xmlns:p14="http://schemas.microsoft.com/office/powerpoint/2010/main" val="42658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0575-CDB4-A029-1C87-1F2B6E5773CD}"/>
              </a:ext>
            </a:extLst>
          </p:cNvPr>
          <p:cNvSpPr>
            <a:spLocks noGrp="1"/>
          </p:cNvSpPr>
          <p:nvPr>
            <p:ph type="title"/>
          </p:nvPr>
        </p:nvSpPr>
        <p:spPr/>
        <p:txBody>
          <a:bodyPr>
            <a:normAutofit fontScale="90000"/>
          </a:bodyPr>
          <a:lstStyle/>
          <a:p>
            <a:r>
              <a:rPr lang="en-US" dirty="0"/>
              <a:t>EDUCATION – POTENTIAL ERRORS</a:t>
            </a:r>
          </a:p>
        </p:txBody>
      </p:sp>
      <p:sp>
        <p:nvSpPr>
          <p:cNvPr id="3" name="Content Placeholder 2">
            <a:extLst>
              <a:ext uri="{FF2B5EF4-FFF2-40B4-BE49-F238E27FC236}">
                <a16:creationId xmlns:a16="http://schemas.microsoft.com/office/drawing/2014/main" id="{AC933011-D08D-CA61-D2F4-09C5ACEAB272}"/>
              </a:ext>
            </a:extLst>
          </p:cNvPr>
          <p:cNvSpPr>
            <a:spLocks noGrp="1"/>
          </p:cNvSpPr>
          <p:nvPr>
            <p:ph idx="1"/>
          </p:nvPr>
        </p:nvSpPr>
        <p:spPr>
          <a:xfrm>
            <a:off x="1848643" y="1702477"/>
            <a:ext cx="9982200" cy="4652170"/>
          </a:xfrm>
        </p:spPr>
        <p:txBody>
          <a:bodyPr>
            <a:normAutofit fontScale="92500" lnSpcReduction="20000"/>
          </a:bodyPr>
          <a:lstStyle/>
          <a:p>
            <a:pPr marL="0" indent="0">
              <a:buNone/>
            </a:pPr>
            <a:r>
              <a:rPr lang="en-US" dirty="0"/>
              <a:t>Errors include:</a:t>
            </a:r>
          </a:p>
          <a:p>
            <a:r>
              <a:rPr lang="en-US" dirty="0"/>
              <a:t>Optimizing restricted scholarships.</a:t>
            </a:r>
          </a:p>
          <a:p>
            <a:r>
              <a:rPr lang="en-US" dirty="0"/>
              <a:t>Creating Kiddie Tax issues for the student.</a:t>
            </a:r>
          </a:p>
          <a:p>
            <a:r>
              <a:rPr lang="en-US" dirty="0"/>
              <a:t>Including in qualified expenses for the LLC books that were not required to be purchased from the school.</a:t>
            </a:r>
          </a:p>
          <a:p>
            <a:r>
              <a:rPr lang="en-US" dirty="0"/>
              <a:t>Including expenses in QEE that don’t qualify such as parking fees or student activity fees that are not a requirement of enrollment.</a:t>
            </a:r>
          </a:p>
        </p:txBody>
      </p:sp>
    </p:spTree>
    <p:extLst>
      <p:ext uri="{BB962C8B-B14F-4D97-AF65-F5344CB8AC3E}">
        <p14:creationId xmlns:p14="http://schemas.microsoft.com/office/powerpoint/2010/main" val="35928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B673-BBEB-9BBD-AAF8-680C2C2E6F93}"/>
              </a:ext>
            </a:extLst>
          </p:cNvPr>
          <p:cNvSpPr>
            <a:spLocks noGrp="1"/>
          </p:cNvSpPr>
          <p:nvPr>
            <p:ph type="title"/>
          </p:nvPr>
        </p:nvSpPr>
        <p:spPr/>
        <p:txBody>
          <a:bodyPr/>
          <a:lstStyle/>
          <a:p>
            <a:r>
              <a:rPr lang="en-US" dirty="0"/>
              <a:t>EPED/DAVD REPORTING</a:t>
            </a:r>
          </a:p>
        </p:txBody>
      </p:sp>
      <p:sp>
        <p:nvSpPr>
          <p:cNvPr id="3" name="Content Placeholder 2">
            <a:extLst>
              <a:ext uri="{FF2B5EF4-FFF2-40B4-BE49-F238E27FC236}">
                <a16:creationId xmlns:a16="http://schemas.microsoft.com/office/drawing/2014/main" id="{715B1D8B-309A-B838-ABB5-AEE136C448A5}"/>
              </a:ext>
            </a:extLst>
          </p:cNvPr>
          <p:cNvSpPr>
            <a:spLocks noGrp="1"/>
          </p:cNvSpPr>
          <p:nvPr>
            <p:ph idx="1"/>
          </p:nvPr>
        </p:nvSpPr>
        <p:spPr/>
        <p:txBody>
          <a:bodyPr>
            <a:normAutofit lnSpcReduction="10000"/>
          </a:bodyPr>
          <a:lstStyle/>
          <a:p>
            <a:r>
              <a:rPr lang="en-US" dirty="0"/>
              <a:t>Hopefully, in most cases, an EPED or DAVD will be shown on a Form 1099-R with a Code 2 in Box 7 for participants under the age of 59½, meaning that the plan has agreed that an exception applies to prevent the 10% additional tax.</a:t>
            </a:r>
          </a:p>
          <a:p>
            <a:r>
              <a:rPr lang="en-US" dirty="0"/>
              <a:t>In this case, you merely enter the 1099-R information into TaxSlayer.</a:t>
            </a:r>
          </a:p>
          <a:p>
            <a:endParaRPr lang="en-US" dirty="0"/>
          </a:p>
        </p:txBody>
      </p:sp>
    </p:spTree>
    <p:extLst>
      <p:ext uri="{BB962C8B-B14F-4D97-AF65-F5344CB8AC3E}">
        <p14:creationId xmlns:p14="http://schemas.microsoft.com/office/powerpoint/2010/main" val="209135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0575-CDB4-A029-1C87-1F2B6E5773CD}"/>
              </a:ext>
            </a:extLst>
          </p:cNvPr>
          <p:cNvSpPr>
            <a:spLocks noGrp="1"/>
          </p:cNvSpPr>
          <p:nvPr>
            <p:ph type="title"/>
          </p:nvPr>
        </p:nvSpPr>
        <p:spPr/>
        <p:txBody>
          <a:bodyPr>
            <a:normAutofit fontScale="90000"/>
          </a:bodyPr>
          <a:lstStyle/>
          <a:p>
            <a:r>
              <a:rPr lang="en-US" dirty="0"/>
              <a:t>EDUCATION – POTENTIAL ERRORS</a:t>
            </a:r>
          </a:p>
        </p:txBody>
      </p:sp>
      <p:sp>
        <p:nvSpPr>
          <p:cNvPr id="3" name="Content Placeholder 2">
            <a:extLst>
              <a:ext uri="{FF2B5EF4-FFF2-40B4-BE49-F238E27FC236}">
                <a16:creationId xmlns:a16="http://schemas.microsoft.com/office/drawing/2014/main" id="{AC933011-D08D-CA61-D2F4-09C5ACEAB272}"/>
              </a:ext>
            </a:extLst>
          </p:cNvPr>
          <p:cNvSpPr>
            <a:spLocks noGrp="1"/>
          </p:cNvSpPr>
          <p:nvPr>
            <p:ph idx="1"/>
          </p:nvPr>
        </p:nvSpPr>
        <p:spPr/>
        <p:txBody>
          <a:bodyPr>
            <a:normAutofit fontScale="92500" lnSpcReduction="20000"/>
          </a:bodyPr>
          <a:lstStyle/>
          <a:p>
            <a:pPr marL="0" indent="0">
              <a:buNone/>
            </a:pPr>
            <a:r>
              <a:rPr lang="en-US" dirty="0"/>
              <a:t>Errors include:</a:t>
            </a:r>
          </a:p>
          <a:p>
            <a:r>
              <a:rPr lang="en-US" dirty="0"/>
              <a:t>Doing education credits before you have completed the rest of the return.</a:t>
            </a:r>
          </a:p>
          <a:p>
            <a:r>
              <a:rPr lang="en-US" dirty="0"/>
              <a:t>Putting in a note to the Quality Reviewer that you don’t know how to do the education credit so please fix.</a:t>
            </a:r>
          </a:p>
          <a:p>
            <a:pPr marL="0" indent="0">
              <a:buNone/>
            </a:pPr>
            <a:endParaRPr lang="en-US" dirty="0"/>
          </a:p>
          <a:p>
            <a:pPr marL="0" indent="0">
              <a:buNone/>
            </a:pPr>
            <a:r>
              <a:rPr lang="en-US" b="1" i="1" dirty="0"/>
              <a:t>BOTTOM LINE – WHEN IN DOUBT, GET HELP!</a:t>
            </a:r>
          </a:p>
        </p:txBody>
      </p:sp>
    </p:spTree>
    <p:extLst>
      <p:ext uri="{BB962C8B-B14F-4D97-AF65-F5344CB8AC3E}">
        <p14:creationId xmlns:p14="http://schemas.microsoft.com/office/powerpoint/2010/main" val="1480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023A-AEE1-C812-57E8-5E5C4381F3E9}"/>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93D5A8C8-D52D-3852-4E9A-D39E59D5673E}"/>
              </a:ext>
            </a:extLst>
          </p:cNvPr>
          <p:cNvSpPr>
            <a:spLocks noGrp="1"/>
          </p:cNvSpPr>
          <p:nvPr>
            <p:ph idx="1"/>
          </p:nvPr>
        </p:nvSpPr>
        <p:spPr>
          <a:xfrm>
            <a:off x="1828801" y="1688008"/>
            <a:ext cx="9982200" cy="5093792"/>
          </a:xfrm>
        </p:spPr>
        <p:txBody>
          <a:bodyPr>
            <a:normAutofit/>
          </a:bodyPr>
          <a:lstStyle/>
          <a:p>
            <a:pPr marL="0" indent="0">
              <a:lnSpc>
                <a:spcPct val="80000"/>
              </a:lnSpc>
              <a:buNone/>
            </a:pPr>
            <a:r>
              <a:rPr lang="en-US" dirty="0"/>
              <a:t>A simple example to show why we focus on education.</a:t>
            </a:r>
          </a:p>
          <a:p>
            <a:pPr marL="0" indent="0">
              <a:lnSpc>
                <a:spcPct val="80000"/>
              </a:lnSpc>
              <a:buNone/>
            </a:pPr>
            <a:r>
              <a:rPr lang="en-US" dirty="0"/>
              <a:t>Beth is a full-time college student and has a Form 1098-T showing $4,000 in Box 1 for education expenses and $4,000 in Box 5 for scholarships.  </a:t>
            </a:r>
          </a:p>
          <a:p>
            <a:pPr marL="0" indent="0">
              <a:lnSpc>
                <a:spcPct val="80000"/>
              </a:lnSpc>
              <a:buNone/>
            </a:pPr>
            <a:r>
              <a:rPr lang="en-US" dirty="0"/>
              <a:t>If we take this at face, we would do nothing on Beth’s return or her parents’ return as the expenses and scholarships offset one another leaving no education credit for the parents and no scholarship income for the student.</a:t>
            </a:r>
          </a:p>
        </p:txBody>
      </p:sp>
    </p:spTree>
    <p:extLst>
      <p:ext uri="{BB962C8B-B14F-4D97-AF65-F5344CB8AC3E}">
        <p14:creationId xmlns:p14="http://schemas.microsoft.com/office/powerpoint/2010/main" val="387968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023A-AEE1-C812-57E8-5E5C4381F3E9}"/>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93D5A8C8-D52D-3852-4E9A-D39E59D5673E}"/>
              </a:ext>
            </a:extLst>
          </p:cNvPr>
          <p:cNvSpPr>
            <a:spLocks noGrp="1"/>
          </p:cNvSpPr>
          <p:nvPr>
            <p:ph idx="1"/>
          </p:nvPr>
        </p:nvSpPr>
        <p:spPr/>
        <p:txBody>
          <a:bodyPr>
            <a:normAutofit fontScale="92500" lnSpcReduction="10000"/>
          </a:bodyPr>
          <a:lstStyle/>
          <a:p>
            <a:pPr marL="0" indent="0">
              <a:buNone/>
            </a:pPr>
            <a:r>
              <a:rPr lang="en-US" dirty="0"/>
              <a:t>But if we do the right thing, we will stop and analyze whether we could optimize the credit. Assuming we can optimize the AOC here, we would create $4,000 of scholarship income on Beth’s return, which wouldn’t even have to be reported if she has less than $9,850 of other income and thus would have no tax cost.  And we would generate $4,000 of qualified expenses for the AOC on the parents’ return which would generate an AOC of as much as $2,500.</a:t>
            </a:r>
          </a:p>
        </p:txBody>
      </p:sp>
    </p:spTree>
    <p:extLst>
      <p:ext uri="{BB962C8B-B14F-4D97-AF65-F5344CB8AC3E}">
        <p14:creationId xmlns:p14="http://schemas.microsoft.com/office/powerpoint/2010/main" val="25186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023A-AEE1-C812-57E8-5E5C4381F3E9}"/>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93D5A8C8-D52D-3852-4E9A-D39E59D5673E}"/>
              </a:ext>
            </a:extLst>
          </p:cNvPr>
          <p:cNvSpPr>
            <a:spLocks noGrp="1"/>
          </p:cNvSpPr>
          <p:nvPr>
            <p:ph idx="1"/>
          </p:nvPr>
        </p:nvSpPr>
        <p:spPr>
          <a:xfrm>
            <a:off x="1981200" y="2112264"/>
            <a:ext cx="9906000" cy="4064698"/>
          </a:xfrm>
        </p:spPr>
        <p:txBody>
          <a:bodyPr>
            <a:normAutofit/>
          </a:bodyPr>
          <a:lstStyle/>
          <a:p>
            <a:pPr marL="0" indent="0">
              <a:buNone/>
            </a:pPr>
            <a:r>
              <a:rPr lang="en-US" dirty="0"/>
              <a:t>By taking the time to think through the education options, we have created a $2,500 tax benefit for the parents at typically no cost (or minimal cost) to the student versus no benefit if we don’t take the time to understand this issue.</a:t>
            </a:r>
          </a:p>
        </p:txBody>
      </p:sp>
    </p:spTree>
    <p:extLst>
      <p:ext uri="{BB962C8B-B14F-4D97-AF65-F5344CB8AC3E}">
        <p14:creationId xmlns:p14="http://schemas.microsoft.com/office/powerpoint/2010/main" val="273324620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9515-1F3B-371A-7125-3B966DC8BD77}"/>
              </a:ext>
            </a:extLst>
          </p:cNvPr>
          <p:cNvSpPr>
            <a:spLocks noGrp="1"/>
          </p:cNvSpPr>
          <p:nvPr>
            <p:ph type="title"/>
          </p:nvPr>
        </p:nvSpPr>
        <p:spPr/>
        <p:txBody>
          <a:bodyPr/>
          <a:lstStyle/>
          <a:p>
            <a:r>
              <a:rPr lang="en-US" dirty="0"/>
              <a:t>IS THIS LEGAL?</a:t>
            </a:r>
          </a:p>
        </p:txBody>
      </p:sp>
      <p:sp>
        <p:nvSpPr>
          <p:cNvPr id="3" name="Content Placeholder 2">
            <a:extLst>
              <a:ext uri="{FF2B5EF4-FFF2-40B4-BE49-F238E27FC236}">
                <a16:creationId xmlns:a16="http://schemas.microsoft.com/office/drawing/2014/main" id="{647E0462-3C3B-03C8-C3BB-FEBF2819E6B7}"/>
              </a:ext>
            </a:extLst>
          </p:cNvPr>
          <p:cNvSpPr>
            <a:spLocks noGrp="1"/>
          </p:cNvSpPr>
          <p:nvPr>
            <p:ph idx="1"/>
          </p:nvPr>
        </p:nvSpPr>
        <p:spPr/>
        <p:txBody>
          <a:bodyPr>
            <a:normAutofit fontScale="92500"/>
          </a:bodyPr>
          <a:lstStyle/>
          <a:p>
            <a:r>
              <a:rPr lang="en-US" dirty="0"/>
              <a:t>Every year I get asked whether optimizing education credits by choosing to include scholarship income on a student’s tax return in order to generate an education credit is legitimate.</a:t>
            </a:r>
          </a:p>
          <a:p>
            <a:r>
              <a:rPr lang="en-US" dirty="0"/>
              <a:t>The answer is ABSOLUTELY YES!</a:t>
            </a:r>
          </a:p>
          <a:p>
            <a:r>
              <a:rPr lang="en-US" dirty="0"/>
              <a:t>The 4012 (p. J-11) and Pub. 970 (p. 16-17 &amp; 27 &amp; 28) both discuss the optimization opportunity.</a:t>
            </a:r>
          </a:p>
        </p:txBody>
      </p:sp>
    </p:spTree>
    <p:extLst>
      <p:ext uri="{BB962C8B-B14F-4D97-AF65-F5344CB8AC3E}">
        <p14:creationId xmlns:p14="http://schemas.microsoft.com/office/powerpoint/2010/main" val="8188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9515-1F3B-371A-7125-3B966DC8BD77}"/>
              </a:ext>
            </a:extLst>
          </p:cNvPr>
          <p:cNvSpPr>
            <a:spLocks noGrp="1"/>
          </p:cNvSpPr>
          <p:nvPr>
            <p:ph type="title"/>
          </p:nvPr>
        </p:nvSpPr>
        <p:spPr>
          <a:xfrm>
            <a:off x="1473984" y="349049"/>
            <a:ext cx="10704512" cy="703284"/>
          </a:xfrm>
        </p:spPr>
        <p:txBody>
          <a:bodyPr>
            <a:normAutofit fontScale="90000"/>
          </a:bodyPr>
          <a:lstStyle/>
          <a:p>
            <a:r>
              <a:rPr lang="en-US" dirty="0"/>
              <a:t>IS THIS LEGAL?</a:t>
            </a:r>
          </a:p>
        </p:txBody>
      </p:sp>
      <p:sp>
        <p:nvSpPr>
          <p:cNvPr id="3" name="Content Placeholder 2">
            <a:extLst>
              <a:ext uri="{FF2B5EF4-FFF2-40B4-BE49-F238E27FC236}">
                <a16:creationId xmlns:a16="http://schemas.microsoft.com/office/drawing/2014/main" id="{647E0462-3C3B-03C8-C3BB-FEBF2819E6B7}"/>
              </a:ext>
            </a:extLst>
          </p:cNvPr>
          <p:cNvSpPr>
            <a:spLocks noGrp="1"/>
          </p:cNvSpPr>
          <p:nvPr>
            <p:ph idx="1"/>
          </p:nvPr>
        </p:nvSpPr>
        <p:spPr>
          <a:xfrm>
            <a:off x="1600200" y="1066801"/>
            <a:ext cx="10515599" cy="5791200"/>
          </a:xfrm>
        </p:spPr>
        <p:txBody>
          <a:bodyPr>
            <a:normAutofit fontScale="77500" lnSpcReduction="20000"/>
          </a:bodyPr>
          <a:lstStyle/>
          <a:p>
            <a:r>
              <a:rPr lang="en-US" dirty="0"/>
              <a:t>Here is language from Pub. 970:</a:t>
            </a:r>
          </a:p>
          <a:p>
            <a:pPr marL="533279" lvl="1" indent="0">
              <a:buNone/>
            </a:pPr>
            <a:r>
              <a:rPr lang="en-US" b="1" dirty="0"/>
              <a:t>Coordination with Pell grants and other scholarships. </a:t>
            </a:r>
            <a:r>
              <a:rPr lang="en-US" dirty="0"/>
              <a:t>You may be able to increase your American opportunity credit when the student (you, your spouse, or your dependent) includes certain scholarships or fellowship grants in the student's gross income. Your credit may increase only if the amount of the student's qualified education expenses minus the total amount of scholarships and fellowship grants is less than $4,000. </a:t>
            </a:r>
            <a:r>
              <a:rPr lang="en-US" b="1" u="sng" dirty="0"/>
              <a:t>If this situation applies, consider including some or all of the scholarship or fellowship grant in the student's income in order to treat the included amount as paying nonqualified expenses instead of qualified education expenses.</a:t>
            </a:r>
            <a:r>
              <a:rPr lang="en-US" dirty="0"/>
              <a:t> Nonqualified expenses are expenses such as room and board that aren't qualified education expenses such as tuition and related fees. </a:t>
            </a:r>
            <a:r>
              <a:rPr lang="en-US" i="1" dirty="0"/>
              <a:t>(emphasis added)</a:t>
            </a:r>
          </a:p>
        </p:txBody>
      </p:sp>
    </p:spTree>
    <p:extLst>
      <p:ext uri="{BB962C8B-B14F-4D97-AF65-F5344CB8AC3E}">
        <p14:creationId xmlns:p14="http://schemas.microsoft.com/office/powerpoint/2010/main" val="19901803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E6F0-8839-16B8-6427-2BDACBC95499}"/>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F1D58C6A-12A4-DD98-E8A0-97E67C41599B}"/>
              </a:ext>
            </a:extLst>
          </p:cNvPr>
          <p:cNvSpPr>
            <a:spLocks noGrp="1"/>
          </p:cNvSpPr>
          <p:nvPr>
            <p:ph idx="1"/>
          </p:nvPr>
        </p:nvSpPr>
        <p:spPr/>
        <p:txBody>
          <a:bodyPr>
            <a:normAutofit/>
          </a:bodyPr>
          <a:lstStyle/>
          <a:p>
            <a:r>
              <a:rPr lang="en-US" dirty="0"/>
              <a:t>Whenever you see a Form 1098-T or the taxpayer answers YES to the question on page 3 of the Intake Sheet concerning someone in the family taking education classes, you MUST think about </a:t>
            </a:r>
            <a:r>
              <a:rPr lang="en-US" b="1" dirty="0"/>
              <a:t>both</a:t>
            </a:r>
            <a:r>
              <a:rPr lang="en-US" dirty="0"/>
              <a:t> scholarship income to the student </a:t>
            </a:r>
            <a:r>
              <a:rPr lang="en-US" b="1" dirty="0"/>
              <a:t>and</a:t>
            </a:r>
            <a:r>
              <a:rPr lang="en-US" dirty="0"/>
              <a:t> the ability to claim an education credit.  Ignoring a 1098-T is not an option.</a:t>
            </a:r>
          </a:p>
        </p:txBody>
      </p:sp>
    </p:spTree>
    <p:extLst>
      <p:ext uri="{BB962C8B-B14F-4D97-AF65-F5344CB8AC3E}">
        <p14:creationId xmlns:p14="http://schemas.microsoft.com/office/powerpoint/2010/main" val="25473575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9D56-EE42-BC70-0A5F-26E4905C5CCE}"/>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F1CABB7B-4180-86AE-9A3A-BE7710540D80}"/>
              </a:ext>
            </a:extLst>
          </p:cNvPr>
          <p:cNvSpPr>
            <a:spLocks noGrp="1"/>
          </p:cNvSpPr>
          <p:nvPr>
            <p:ph idx="1"/>
          </p:nvPr>
        </p:nvSpPr>
        <p:spPr/>
        <p:txBody>
          <a:bodyPr>
            <a:normAutofit fontScale="92500" lnSpcReduction="20000"/>
          </a:bodyPr>
          <a:lstStyle/>
          <a:p>
            <a:pPr marL="0" indent="0">
              <a:buNone/>
            </a:pPr>
            <a:r>
              <a:rPr lang="en-US" dirty="0"/>
              <a:t>Remember – </a:t>
            </a:r>
          </a:p>
          <a:p>
            <a:pPr lvl="1"/>
            <a:r>
              <a:rPr lang="en-US" dirty="0"/>
              <a:t>Scholarship Income, if any, is ALWAYS the income of the student without regard to who claims any education credit.</a:t>
            </a:r>
          </a:p>
          <a:p>
            <a:pPr lvl="1"/>
            <a:r>
              <a:rPr lang="en-US" dirty="0"/>
              <a:t>The education credit is claimed by the student if no one else is claiming the student and is otherwise claimed by the taxpayer claiming a Child Tax Credit or Other Dependent Credit for the student.</a:t>
            </a:r>
          </a:p>
        </p:txBody>
      </p:sp>
    </p:spTree>
    <p:extLst>
      <p:ext uri="{BB962C8B-B14F-4D97-AF65-F5344CB8AC3E}">
        <p14:creationId xmlns:p14="http://schemas.microsoft.com/office/powerpoint/2010/main" val="15862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461B76-6EA4-A1DD-86D6-9C7A529B621B}"/>
              </a:ext>
            </a:extLst>
          </p:cNvPr>
          <p:cNvSpPr txBox="1"/>
          <p:nvPr/>
        </p:nvSpPr>
        <p:spPr>
          <a:xfrm>
            <a:off x="4661542" y="359678"/>
            <a:ext cx="30530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Determine if Student Qualifies for AOC or LLC</a:t>
            </a:r>
          </a:p>
        </p:txBody>
      </p:sp>
      <p:sp>
        <p:nvSpPr>
          <p:cNvPr id="8" name="Rectangle 7">
            <a:extLst>
              <a:ext uri="{FF2B5EF4-FFF2-40B4-BE49-F238E27FC236}">
                <a16:creationId xmlns:a16="http://schemas.microsoft.com/office/drawing/2014/main" id="{F3BA285A-B265-DB3B-4703-964C7217B83D}"/>
              </a:ext>
            </a:extLst>
          </p:cNvPr>
          <p:cNvSpPr/>
          <p:nvPr/>
        </p:nvSpPr>
        <p:spPr>
          <a:xfrm>
            <a:off x="4687489" y="395921"/>
            <a:ext cx="305301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BEA0ED-B223-428D-8FB6-106BEE183325}"/>
              </a:ext>
            </a:extLst>
          </p:cNvPr>
          <p:cNvSpPr/>
          <p:nvPr/>
        </p:nvSpPr>
        <p:spPr>
          <a:xfrm>
            <a:off x="2312257"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10E04B1-DCCB-D817-9737-30849696CF5A}"/>
              </a:ext>
            </a:extLst>
          </p:cNvPr>
          <p:cNvSpPr txBox="1"/>
          <p:nvPr/>
        </p:nvSpPr>
        <p:spPr>
          <a:xfrm>
            <a:off x="2312257" y="1697906"/>
            <a:ext cx="19370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Determine QEE</a:t>
            </a:r>
          </a:p>
        </p:txBody>
      </p:sp>
      <p:sp>
        <p:nvSpPr>
          <p:cNvPr id="12" name="Rectangle 11">
            <a:extLst>
              <a:ext uri="{FF2B5EF4-FFF2-40B4-BE49-F238E27FC236}">
                <a16:creationId xmlns:a16="http://schemas.microsoft.com/office/drawing/2014/main" id="{84ABBBEC-2902-22FE-1D4A-A1972F773EE0}"/>
              </a:ext>
            </a:extLst>
          </p:cNvPr>
          <p:cNvSpPr/>
          <p:nvPr/>
        </p:nvSpPr>
        <p:spPr>
          <a:xfrm>
            <a:off x="8258861"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067D627-4664-ECEB-BE68-BA27F47CF362}"/>
              </a:ext>
            </a:extLst>
          </p:cNvPr>
          <p:cNvSpPr txBox="1"/>
          <p:nvPr/>
        </p:nvSpPr>
        <p:spPr>
          <a:xfrm>
            <a:off x="8258861" y="1697906"/>
            <a:ext cx="19370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Determine QEE</a:t>
            </a:r>
          </a:p>
        </p:txBody>
      </p:sp>
      <p:sp>
        <p:nvSpPr>
          <p:cNvPr id="14" name="Rectangle 13">
            <a:extLst>
              <a:ext uri="{FF2B5EF4-FFF2-40B4-BE49-F238E27FC236}">
                <a16:creationId xmlns:a16="http://schemas.microsoft.com/office/drawing/2014/main" id="{153B99FC-32A5-B3CF-A878-AAA10A4F8C56}"/>
              </a:ext>
            </a:extLst>
          </p:cNvPr>
          <p:cNvSpPr/>
          <p:nvPr/>
        </p:nvSpPr>
        <p:spPr>
          <a:xfrm>
            <a:off x="5249655" y="4894252"/>
            <a:ext cx="2262943" cy="49149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B8F655E-9772-0A44-611A-1A5BF3337D9A}"/>
              </a:ext>
            </a:extLst>
          </p:cNvPr>
          <p:cNvSpPr txBox="1"/>
          <p:nvPr/>
        </p:nvSpPr>
        <p:spPr>
          <a:xfrm>
            <a:off x="5271131" y="4926955"/>
            <a:ext cx="2262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Go to AOC Workbook</a:t>
            </a:r>
          </a:p>
        </p:txBody>
      </p:sp>
      <p:sp>
        <p:nvSpPr>
          <p:cNvPr id="16" name="Rectangle 15">
            <a:extLst>
              <a:ext uri="{FF2B5EF4-FFF2-40B4-BE49-F238E27FC236}">
                <a16:creationId xmlns:a16="http://schemas.microsoft.com/office/drawing/2014/main" id="{AD1AA055-2585-3570-5C6B-3FD0936FC77E}"/>
              </a:ext>
            </a:extLst>
          </p:cNvPr>
          <p:cNvSpPr/>
          <p:nvPr/>
        </p:nvSpPr>
        <p:spPr>
          <a:xfrm>
            <a:off x="1630960" y="4866711"/>
            <a:ext cx="2336816" cy="47886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E657566-B893-4B8F-A909-D9A1FBC001F7}"/>
              </a:ext>
            </a:extLst>
          </p:cNvPr>
          <p:cNvSpPr txBox="1"/>
          <p:nvPr/>
        </p:nvSpPr>
        <p:spPr>
          <a:xfrm>
            <a:off x="1641164" y="4894252"/>
            <a:ext cx="23266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QEE ≥ Scholarship?</a:t>
            </a:r>
          </a:p>
        </p:txBody>
      </p:sp>
      <p:sp>
        <p:nvSpPr>
          <p:cNvPr id="18" name="Rectangle 17">
            <a:extLst>
              <a:ext uri="{FF2B5EF4-FFF2-40B4-BE49-F238E27FC236}">
                <a16:creationId xmlns:a16="http://schemas.microsoft.com/office/drawing/2014/main" id="{8670A9CA-45C6-F4D7-1056-4C9AEE051152}"/>
              </a:ext>
            </a:extLst>
          </p:cNvPr>
          <p:cNvSpPr/>
          <p:nvPr/>
        </p:nvSpPr>
        <p:spPr>
          <a:xfrm>
            <a:off x="3280919" y="3781324"/>
            <a:ext cx="2535658"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AD1FE66-2901-C919-66DA-C624E2823914}"/>
              </a:ext>
            </a:extLst>
          </p:cNvPr>
          <p:cNvSpPr txBox="1"/>
          <p:nvPr/>
        </p:nvSpPr>
        <p:spPr>
          <a:xfrm>
            <a:off x="3403177" y="3736605"/>
            <a:ext cx="22629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Are all Scholarships Restricted?</a:t>
            </a:r>
          </a:p>
        </p:txBody>
      </p:sp>
      <p:sp>
        <p:nvSpPr>
          <p:cNvPr id="20" name="Rectangle 19">
            <a:extLst>
              <a:ext uri="{FF2B5EF4-FFF2-40B4-BE49-F238E27FC236}">
                <a16:creationId xmlns:a16="http://schemas.microsoft.com/office/drawing/2014/main" id="{74BAAA73-C16A-79F3-A87E-589B658F50E2}"/>
              </a:ext>
            </a:extLst>
          </p:cNvPr>
          <p:cNvSpPr/>
          <p:nvPr/>
        </p:nvSpPr>
        <p:spPr>
          <a:xfrm>
            <a:off x="662418" y="3743460"/>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B489BB3-3FB9-D1CA-50FA-4838F57A3072}"/>
              </a:ext>
            </a:extLst>
          </p:cNvPr>
          <p:cNvSpPr txBox="1"/>
          <p:nvPr/>
        </p:nvSpPr>
        <p:spPr>
          <a:xfrm>
            <a:off x="629464" y="3715308"/>
            <a:ext cx="19370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Enter $4,000 as QEE for AOC</a:t>
            </a:r>
          </a:p>
        </p:txBody>
      </p:sp>
      <p:sp>
        <p:nvSpPr>
          <p:cNvPr id="22" name="Rectangle 21">
            <a:extLst>
              <a:ext uri="{FF2B5EF4-FFF2-40B4-BE49-F238E27FC236}">
                <a16:creationId xmlns:a16="http://schemas.microsoft.com/office/drawing/2014/main" id="{FDBA79A3-13FF-352A-08D7-D40D5920E917}"/>
              </a:ext>
            </a:extLst>
          </p:cNvPr>
          <p:cNvSpPr/>
          <p:nvPr/>
        </p:nvSpPr>
        <p:spPr>
          <a:xfrm>
            <a:off x="1874357" y="2578107"/>
            <a:ext cx="2813381" cy="73562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1933606-EBD1-2C96-B4AC-76A0E65EFCD4}"/>
              </a:ext>
            </a:extLst>
          </p:cNvPr>
          <p:cNvSpPr txBox="1"/>
          <p:nvPr/>
        </p:nvSpPr>
        <p:spPr>
          <a:xfrm>
            <a:off x="1881375" y="2580748"/>
            <a:ext cx="281338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QEE minus Scholarship ≥$4,000?</a:t>
            </a:r>
          </a:p>
        </p:txBody>
      </p:sp>
      <p:sp>
        <p:nvSpPr>
          <p:cNvPr id="24" name="Rectangle 23">
            <a:extLst>
              <a:ext uri="{FF2B5EF4-FFF2-40B4-BE49-F238E27FC236}">
                <a16:creationId xmlns:a16="http://schemas.microsoft.com/office/drawing/2014/main" id="{37D36D3F-3009-DDF5-A5B2-160D5FE01571}"/>
              </a:ext>
            </a:extLst>
          </p:cNvPr>
          <p:cNvSpPr/>
          <p:nvPr/>
        </p:nvSpPr>
        <p:spPr>
          <a:xfrm>
            <a:off x="8004192" y="2536470"/>
            <a:ext cx="2460457"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DAFF7E5-88AF-0821-F183-88DAF1F6C73E}"/>
              </a:ext>
            </a:extLst>
          </p:cNvPr>
          <p:cNvSpPr txBox="1"/>
          <p:nvPr/>
        </p:nvSpPr>
        <p:spPr>
          <a:xfrm>
            <a:off x="7997174" y="2640381"/>
            <a:ext cx="24604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QEE &gt; Scholarship?</a:t>
            </a:r>
          </a:p>
        </p:txBody>
      </p:sp>
      <p:sp>
        <p:nvSpPr>
          <p:cNvPr id="26" name="Rectangle 25">
            <a:extLst>
              <a:ext uri="{FF2B5EF4-FFF2-40B4-BE49-F238E27FC236}">
                <a16:creationId xmlns:a16="http://schemas.microsoft.com/office/drawing/2014/main" id="{AD57B0A8-1D3B-FDAF-4CA6-0EC07049171B}"/>
              </a:ext>
            </a:extLst>
          </p:cNvPr>
          <p:cNvSpPr/>
          <p:nvPr/>
        </p:nvSpPr>
        <p:spPr>
          <a:xfrm>
            <a:off x="6771961" y="3791946"/>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55C1B57-C7CE-3FBB-DE40-7F5789F59A58}"/>
              </a:ext>
            </a:extLst>
          </p:cNvPr>
          <p:cNvSpPr txBox="1"/>
          <p:nvPr/>
        </p:nvSpPr>
        <p:spPr>
          <a:xfrm>
            <a:off x="6771961" y="3756301"/>
            <a:ext cx="19370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Difference is QEE for LLC</a:t>
            </a:r>
          </a:p>
        </p:txBody>
      </p:sp>
      <p:sp>
        <p:nvSpPr>
          <p:cNvPr id="28" name="Rectangle 27">
            <a:extLst>
              <a:ext uri="{FF2B5EF4-FFF2-40B4-BE49-F238E27FC236}">
                <a16:creationId xmlns:a16="http://schemas.microsoft.com/office/drawing/2014/main" id="{C671153A-9482-51D2-49DE-7A80DB4FE576}"/>
              </a:ext>
            </a:extLst>
          </p:cNvPr>
          <p:cNvSpPr/>
          <p:nvPr/>
        </p:nvSpPr>
        <p:spPr>
          <a:xfrm>
            <a:off x="9458141" y="3778678"/>
            <a:ext cx="2244889"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A8C783A-1264-5990-5791-FDD0FEBD2A05}"/>
              </a:ext>
            </a:extLst>
          </p:cNvPr>
          <p:cNvSpPr txBox="1"/>
          <p:nvPr/>
        </p:nvSpPr>
        <p:spPr>
          <a:xfrm>
            <a:off x="9503558" y="3727897"/>
            <a:ext cx="22208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Difference is Scholarship Income</a:t>
            </a:r>
          </a:p>
        </p:txBody>
      </p:sp>
      <p:cxnSp>
        <p:nvCxnSpPr>
          <p:cNvPr id="33" name="Straight Connector 32">
            <a:extLst>
              <a:ext uri="{FF2B5EF4-FFF2-40B4-BE49-F238E27FC236}">
                <a16:creationId xmlns:a16="http://schemas.microsoft.com/office/drawing/2014/main" id="{E6FAA3E0-4383-8158-3A21-D68D3FEA664B}"/>
              </a:ext>
            </a:extLst>
          </p:cNvPr>
          <p:cNvCxnSpPr>
            <a:cxnSpLocks/>
            <a:stCxn id="8" idx="2"/>
            <a:endCxn id="10" idx="0"/>
          </p:cNvCxnSpPr>
          <p:nvPr/>
        </p:nvCxnSpPr>
        <p:spPr>
          <a:xfrm flipH="1">
            <a:off x="3280799" y="997500"/>
            <a:ext cx="293319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E10203-760F-6ABE-D779-D18000BF6885}"/>
              </a:ext>
            </a:extLst>
          </p:cNvPr>
          <p:cNvCxnSpPr>
            <a:cxnSpLocks/>
            <a:stCxn id="8" idx="2"/>
            <a:endCxn id="12" idx="0"/>
          </p:cNvCxnSpPr>
          <p:nvPr/>
        </p:nvCxnSpPr>
        <p:spPr>
          <a:xfrm>
            <a:off x="6213996" y="997500"/>
            <a:ext cx="301340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342448-9708-4FBB-08CC-6F4E8C747D93}"/>
              </a:ext>
            </a:extLst>
          </p:cNvPr>
          <p:cNvCxnSpPr>
            <a:cxnSpLocks/>
            <a:stCxn id="10" idx="2"/>
            <a:endCxn id="22" idx="0"/>
          </p:cNvCxnSpPr>
          <p:nvPr/>
        </p:nvCxnSpPr>
        <p:spPr>
          <a:xfrm>
            <a:off x="3280799" y="2183362"/>
            <a:ext cx="249" cy="394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68111F-D02F-F615-0098-0CCBBAB23405}"/>
              </a:ext>
            </a:extLst>
          </p:cNvPr>
          <p:cNvCxnSpPr>
            <a:cxnSpLocks/>
            <a:stCxn id="12" idx="2"/>
            <a:endCxn id="24" idx="0"/>
          </p:cNvCxnSpPr>
          <p:nvPr/>
        </p:nvCxnSpPr>
        <p:spPr>
          <a:xfrm>
            <a:off x="9227403" y="2183362"/>
            <a:ext cx="7018" cy="35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0139396-D634-DB28-E395-10B4B6E8678A}"/>
              </a:ext>
            </a:extLst>
          </p:cNvPr>
          <p:cNvCxnSpPr>
            <a:cxnSpLocks/>
            <a:stCxn id="22" idx="2"/>
            <a:endCxn id="20" idx="0"/>
          </p:cNvCxnSpPr>
          <p:nvPr/>
        </p:nvCxnSpPr>
        <p:spPr>
          <a:xfrm flipH="1">
            <a:off x="1630960" y="3313734"/>
            <a:ext cx="1650088" cy="4297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423F32-852F-0900-AC79-9B05AE43B61C}"/>
              </a:ext>
            </a:extLst>
          </p:cNvPr>
          <p:cNvCxnSpPr>
            <a:cxnSpLocks/>
            <a:stCxn id="22" idx="2"/>
            <a:endCxn id="18" idx="0"/>
          </p:cNvCxnSpPr>
          <p:nvPr/>
        </p:nvCxnSpPr>
        <p:spPr>
          <a:xfrm>
            <a:off x="3281048" y="3313734"/>
            <a:ext cx="1267700" cy="467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947ACEC-3681-147B-D4E6-28D67F96FF3A}"/>
              </a:ext>
            </a:extLst>
          </p:cNvPr>
          <p:cNvCxnSpPr>
            <a:cxnSpLocks/>
            <a:stCxn id="18" idx="2"/>
            <a:endCxn id="16" idx="0"/>
          </p:cNvCxnSpPr>
          <p:nvPr/>
        </p:nvCxnSpPr>
        <p:spPr>
          <a:xfrm flipH="1">
            <a:off x="2799368" y="4382903"/>
            <a:ext cx="1749380" cy="483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6BF47C-34F9-2DEF-97AF-EC89C71EEC95}"/>
              </a:ext>
            </a:extLst>
          </p:cNvPr>
          <p:cNvCxnSpPr>
            <a:cxnSpLocks/>
            <a:stCxn id="24" idx="2"/>
            <a:endCxn id="28" idx="0"/>
          </p:cNvCxnSpPr>
          <p:nvPr/>
        </p:nvCxnSpPr>
        <p:spPr>
          <a:xfrm>
            <a:off x="9234421" y="3138049"/>
            <a:ext cx="1346165" cy="640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A619E0-618C-5695-59CE-B7529384BF32}"/>
              </a:ext>
            </a:extLst>
          </p:cNvPr>
          <p:cNvCxnSpPr>
            <a:cxnSpLocks/>
            <a:stCxn id="24" idx="2"/>
            <a:endCxn id="26" idx="0"/>
          </p:cNvCxnSpPr>
          <p:nvPr/>
        </p:nvCxnSpPr>
        <p:spPr>
          <a:xfrm flipH="1">
            <a:off x="7740503" y="3138049"/>
            <a:ext cx="1493918" cy="6538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D3A55E7-2F43-08C2-6D3B-90468566B9C6}"/>
              </a:ext>
            </a:extLst>
          </p:cNvPr>
          <p:cNvCxnSpPr>
            <a:cxnSpLocks/>
            <a:stCxn id="18" idx="2"/>
            <a:endCxn id="14" idx="0"/>
          </p:cNvCxnSpPr>
          <p:nvPr/>
        </p:nvCxnSpPr>
        <p:spPr>
          <a:xfrm>
            <a:off x="4548748" y="4382903"/>
            <a:ext cx="1832379" cy="511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56BC162-F129-905A-16C1-78A8E66872F0}"/>
              </a:ext>
            </a:extLst>
          </p:cNvPr>
          <p:cNvSpPr txBox="1"/>
          <p:nvPr/>
        </p:nvSpPr>
        <p:spPr>
          <a:xfrm>
            <a:off x="1425992" y="3340411"/>
            <a:ext cx="794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88" name="TextBox 87">
            <a:extLst>
              <a:ext uri="{FF2B5EF4-FFF2-40B4-BE49-F238E27FC236}">
                <a16:creationId xmlns:a16="http://schemas.microsoft.com/office/drawing/2014/main" id="{3D60C3F8-11B3-5D4D-D616-D5E8C37DD683}"/>
              </a:ext>
            </a:extLst>
          </p:cNvPr>
          <p:cNvSpPr txBox="1"/>
          <p:nvPr/>
        </p:nvSpPr>
        <p:spPr>
          <a:xfrm>
            <a:off x="8844714" y="1045295"/>
            <a:ext cx="10627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LLC</a:t>
            </a:r>
          </a:p>
        </p:txBody>
      </p:sp>
      <p:sp>
        <p:nvSpPr>
          <p:cNvPr id="108" name="TextBox 107">
            <a:extLst>
              <a:ext uri="{FF2B5EF4-FFF2-40B4-BE49-F238E27FC236}">
                <a16:creationId xmlns:a16="http://schemas.microsoft.com/office/drawing/2014/main" id="{1B57DCB5-3716-90D5-49E9-1C217EFE7B24}"/>
              </a:ext>
            </a:extLst>
          </p:cNvPr>
          <p:cNvSpPr txBox="1"/>
          <p:nvPr/>
        </p:nvSpPr>
        <p:spPr>
          <a:xfrm>
            <a:off x="4264500" y="3393547"/>
            <a:ext cx="794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109" name="TextBox 108">
            <a:extLst>
              <a:ext uri="{FF2B5EF4-FFF2-40B4-BE49-F238E27FC236}">
                <a16:creationId xmlns:a16="http://schemas.microsoft.com/office/drawing/2014/main" id="{255D201E-5B6A-75B3-B411-6CEB5A899F64}"/>
              </a:ext>
            </a:extLst>
          </p:cNvPr>
          <p:cNvSpPr txBox="1"/>
          <p:nvPr/>
        </p:nvSpPr>
        <p:spPr>
          <a:xfrm>
            <a:off x="7464777" y="3364553"/>
            <a:ext cx="794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116" name="TextBox 115">
            <a:extLst>
              <a:ext uri="{FF2B5EF4-FFF2-40B4-BE49-F238E27FC236}">
                <a16:creationId xmlns:a16="http://schemas.microsoft.com/office/drawing/2014/main" id="{EEC645C8-99D0-35C2-A8CA-CE5ACB03D763}"/>
              </a:ext>
            </a:extLst>
          </p:cNvPr>
          <p:cNvSpPr txBox="1"/>
          <p:nvPr/>
        </p:nvSpPr>
        <p:spPr>
          <a:xfrm>
            <a:off x="10333430" y="3344293"/>
            <a:ext cx="794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119" name="TextBox 118">
            <a:extLst>
              <a:ext uri="{FF2B5EF4-FFF2-40B4-BE49-F238E27FC236}">
                <a16:creationId xmlns:a16="http://schemas.microsoft.com/office/drawing/2014/main" id="{653B3DA1-78B1-3C52-0F08-939747527ED9}"/>
              </a:ext>
            </a:extLst>
          </p:cNvPr>
          <p:cNvSpPr txBox="1"/>
          <p:nvPr/>
        </p:nvSpPr>
        <p:spPr>
          <a:xfrm>
            <a:off x="2617915" y="4440259"/>
            <a:ext cx="794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136" name="TextBox 135">
            <a:extLst>
              <a:ext uri="{FF2B5EF4-FFF2-40B4-BE49-F238E27FC236}">
                <a16:creationId xmlns:a16="http://schemas.microsoft.com/office/drawing/2014/main" id="{6AD2E940-6212-BD05-2D16-65F899BDBEDA}"/>
              </a:ext>
            </a:extLst>
          </p:cNvPr>
          <p:cNvSpPr txBox="1"/>
          <p:nvPr/>
        </p:nvSpPr>
        <p:spPr>
          <a:xfrm>
            <a:off x="5984084" y="4459777"/>
            <a:ext cx="794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139" name="TextBox 138">
            <a:extLst>
              <a:ext uri="{FF2B5EF4-FFF2-40B4-BE49-F238E27FC236}">
                <a16:creationId xmlns:a16="http://schemas.microsoft.com/office/drawing/2014/main" id="{6712670C-349C-E2D1-762D-0689ABB8F00D}"/>
              </a:ext>
            </a:extLst>
          </p:cNvPr>
          <p:cNvSpPr txBox="1"/>
          <p:nvPr/>
        </p:nvSpPr>
        <p:spPr>
          <a:xfrm>
            <a:off x="2912839" y="1018563"/>
            <a:ext cx="11906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AOC</a:t>
            </a:r>
          </a:p>
        </p:txBody>
      </p:sp>
      <p:sp>
        <p:nvSpPr>
          <p:cNvPr id="6" name="Rectangle 5">
            <a:extLst>
              <a:ext uri="{FF2B5EF4-FFF2-40B4-BE49-F238E27FC236}">
                <a16:creationId xmlns:a16="http://schemas.microsoft.com/office/drawing/2014/main" id="{FEDE4FE3-C354-54E2-C2CD-B4C6CFEC3F95}"/>
              </a:ext>
            </a:extLst>
          </p:cNvPr>
          <p:cNvSpPr/>
          <p:nvPr/>
        </p:nvSpPr>
        <p:spPr>
          <a:xfrm>
            <a:off x="2912839" y="5811276"/>
            <a:ext cx="2336816" cy="74390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6768BA1-37CB-8C09-3CD4-ADEF2BD1F637}"/>
              </a:ext>
            </a:extLst>
          </p:cNvPr>
          <p:cNvSpPr/>
          <p:nvPr/>
        </p:nvSpPr>
        <p:spPr>
          <a:xfrm>
            <a:off x="273132" y="5801811"/>
            <a:ext cx="2426093" cy="75336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C108AD55-6E7F-3D01-0F75-2E0F7204D4AB}"/>
              </a:ext>
            </a:extLst>
          </p:cNvPr>
          <p:cNvCxnSpPr>
            <a:cxnSpLocks/>
            <a:stCxn id="16" idx="2"/>
            <a:endCxn id="9" idx="0"/>
          </p:cNvCxnSpPr>
          <p:nvPr/>
        </p:nvCxnSpPr>
        <p:spPr>
          <a:xfrm flipH="1">
            <a:off x="1486179" y="5345571"/>
            <a:ext cx="1313189" cy="456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014483-A88E-C330-203E-77A9006040B7}"/>
              </a:ext>
            </a:extLst>
          </p:cNvPr>
          <p:cNvCxnSpPr>
            <a:cxnSpLocks/>
            <a:stCxn id="16" idx="2"/>
            <a:endCxn id="6" idx="0"/>
          </p:cNvCxnSpPr>
          <p:nvPr/>
        </p:nvCxnSpPr>
        <p:spPr>
          <a:xfrm>
            <a:off x="2799368" y="5345571"/>
            <a:ext cx="1281879" cy="465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A9DFCC8-B4CF-5B61-179A-9DAC48629651}"/>
              </a:ext>
            </a:extLst>
          </p:cNvPr>
          <p:cNvSpPr txBox="1"/>
          <p:nvPr/>
        </p:nvSpPr>
        <p:spPr>
          <a:xfrm>
            <a:off x="1141451" y="5416543"/>
            <a:ext cx="794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34" name="TextBox 33">
            <a:extLst>
              <a:ext uri="{FF2B5EF4-FFF2-40B4-BE49-F238E27FC236}">
                <a16:creationId xmlns:a16="http://schemas.microsoft.com/office/drawing/2014/main" id="{3973CC28-99A0-A28E-A572-70BB85B8D212}"/>
              </a:ext>
            </a:extLst>
          </p:cNvPr>
          <p:cNvSpPr txBox="1"/>
          <p:nvPr/>
        </p:nvSpPr>
        <p:spPr>
          <a:xfrm>
            <a:off x="3754664" y="5399564"/>
            <a:ext cx="794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41" name="TextBox 40">
            <a:extLst>
              <a:ext uri="{FF2B5EF4-FFF2-40B4-BE49-F238E27FC236}">
                <a16:creationId xmlns:a16="http://schemas.microsoft.com/office/drawing/2014/main" id="{BF5B7E86-CE3C-4972-B4E4-63EDFD2826F9}"/>
              </a:ext>
            </a:extLst>
          </p:cNvPr>
          <p:cNvSpPr txBox="1"/>
          <p:nvPr/>
        </p:nvSpPr>
        <p:spPr>
          <a:xfrm>
            <a:off x="273132" y="5833683"/>
            <a:ext cx="24260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QEE minus Scholarship is QEE for AOC</a:t>
            </a:r>
          </a:p>
        </p:txBody>
      </p:sp>
      <p:sp>
        <p:nvSpPr>
          <p:cNvPr id="46" name="TextBox 45">
            <a:extLst>
              <a:ext uri="{FF2B5EF4-FFF2-40B4-BE49-F238E27FC236}">
                <a16:creationId xmlns:a16="http://schemas.microsoft.com/office/drawing/2014/main" id="{9F504206-4547-B6DB-D07F-ABF1CE5DA50C}"/>
              </a:ext>
            </a:extLst>
          </p:cNvPr>
          <p:cNvSpPr txBox="1"/>
          <p:nvPr/>
        </p:nvSpPr>
        <p:spPr>
          <a:xfrm>
            <a:off x="2865166" y="5830385"/>
            <a:ext cx="24260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Scholarship minus QEE is Scholarship Income</a:t>
            </a:r>
          </a:p>
        </p:txBody>
      </p:sp>
      <p:sp>
        <p:nvSpPr>
          <p:cNvPr id="3" name="TextBox 2">
            <a:extLst>
              <a:ext uri="{FF2B5EF4-FFF2-40B4-BE49-F238E27FC236}">
                <a16:creationId xmlns:a16="http://schemas.microsoft.com/office/drawing/2014/main" id="{FA3A1B19-B635-CCFD-2E0F-35397019135D}"/>
              </a:ext>
            </a:extLst>
          </p:cNvPr>
          <p:cNvSpPr txBox="1"/>
          <p:nvPr/>
        </p:nvSpPr>
        <p:spPr>
          <a:xfrm>
            <a:off x="7912479" y="354663"/>
            <a:ext cx="40876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DO THE REST OF THE RETURN BEFORE STARTING ON EDUCATION</a:t>
            </a:r>
          </a:p>
        </p:txBody>
      </p:sp>
      <p:sp>
        <p:nvSpPr>
          <p:cNvPr id="4" name="TextBox 3">
            <a:extLst>
              <a:ext uri="{FF2B5EF4-FFF2-40B4-BE49-F238E27FC236}">
                <a16:creationId xmlns:a16="http://schemas.microsoft.com/office/drawing/2014/main" id="{862E74DD-7BB5-873B-36E8-AD330A2D9B71}"/>
              </a:ext>
            </a:extLst>
          </p:cNvPr>
          <p:cNvSpPr txBox="1"/>
          <p:nvPr/>
        </p:nvSpPr>
        <p:spPr>
          <a:xfrm>
            <a:off x="7740503" y="4926955"/>
            <a:ext cx="376713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If the amount of QEE for the LLC is significant and there are also significant scholarship amounts, consider trying to optimize using the Bogart Education Calculator.</a:t>
            </a:r>
          </a:p>
        </p:txBody>
      </p:sp>
      <p:sp>
        <p:nvSpPr>
          <p:cNvPr id="5" name="Rectangle 4">
            <a:extLst>
              <a:ext uri="{FF2B5EF4-FFF2-40B4-BE49-F238E27FC236}">
                <a16:creationId xmlns:a16="http://schemas.microsoft.com/office/drawing/2014/main" id="{0EC351DD-EA86-DD2E-930B-379449F2C168}"/>
              </a:ext>
            </a:extLst>
          </p:cNvPr>
          <p:cNvSpPr/>
          <p:nvPr/>
        </p:nvSpPr>
        <p:spPr>
          <a:xfrm>
            <a:off x="7815537" y="4877880"/>
            <a:ext cx="3692102" cy="159883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F26AA2E3-D61B-12ED-BAE4-DB25C092946E}"/>
              </a:ext>
            </a:extLst>
          </p:cNvPr>
          <p:cNvCxnSpPr>
            <a:stCxn id="24" idx="2"/>
          </p:cNvCxnSpPr>
          <p:nvPr/>
        </p:nvCxnSpPr>
        <p:spPr>
          <a:xfrm>
            <a:off x="9234421" y="3138049"/>
            <a:ext cx="0" cy="173983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7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1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87" grpId="0"/>
      <p:bldP spid="88" grpId="0"/>
      <p:bldP spid="108" grpId="0"/>
      <p:bldP spid="109" grpId="0"/>
      <p:bldP spid="116" grpId="0"/>
      <p:bldP spid="119" grpId="0"/>
      <p:bldP spid="136" grpId="0"/>
      <p:bldP spid="139" grpId="0"/>
      <p:bldP spid="6" grpId="0" animBg="1"/>
      <p:bldP spid="9" grpId="0" animBg="1"/>
      <p:bldP spid="32" grpId="0"/>
      <p:bldP spid="34" grpId="0"/>
      <p:bldP spid="41" grpId="0"/>
      <p:bldP spid="46" grpId="0"/>
      <p:bldP spid="4" grpId="0"/>
      <p:bldP spid="5"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075B-4B29-9BB6-440F-530C68B43F1C}"/>
              </a:ext>
            </a:extLst>
          </p:cNvPr>
          <p:cNvSpPr>
            <a:spLocks noGrp="1"/>
          </p:cNvSpPr>
          <p:nvPr>
            <p:ph type="title"/>
          </p:nvPr>
        </p:nvSpPr>
        <p:spPr/>
        <p:txBody>
          <a:bodyPr/>
          <a:lstStyle/>
          <a:p>
            <a:r>
              <a:rPr lang="en-US" dirty="0"/>
              <a:t>TOOLS</a:t>
            </a:r>
          </a:p>
        </p:txBody>
      </p:sp>
      <p:sp>
        <p:nvSpPr>
          <p:cNvPr id="3" name="Content Placeholder 2">
            <a:extLst>
              <a:ext uri="{FF2B5EF4-FFF2-40B4-BE49-F238E27FC236}">
                <a16:creationId xmlns:a16="http://schemas.microsoft.com/office/drawing/2014/main" id="{4FF304C7-09D6-71C3-0CD3-5CE8E4FF91CE}"/>
              </a:ext>
            </a:extLst>
          </p:cNvPr>
          <p:cNvSpPr>
            <a:spLocks noGrp="1"/>
          </p:cNvSpPr>
          <p:nvPr>
            <p:ph idx="1"/>
          </p:nvPr>
        </p:nvSpPr>
        <p:spPr>
          <a:xfrm>
            <a:off x="1828801" y="1600200"/>
            <a:ext cx="9982200" cy="4953000"/>
          </a:xfrm>
        </p:spPr>
        <p:txBody>
          <a:bodyPr>
            <a:normAutofit fontScale="92500"/>
          </a:bodyPr>
          <a:lstStyle/>
          <a:p>
            <a:r>
              <a:rPr lang="en-US" dirty="0"/>
              <a:t>AOC Workbook – available in Excel or Open Office versions on the training website.  Works for most situations where the student qualifies for the AOC.</a:t>
            </a:r>
          </a:p>
          <a:p>
            <a:r>
              <a:rPr lang="en-US" dirty="0"/>
              <a:t>Bogart Education Calculator – </a:t>
            </a:r>
            <a:r>
              <a:rPr lang="en-US" dirty="0">
                <a:hlinkClick r:id="rId2"/>
              </a:rPr>
              <a:t>www.cotaxaide.org/tools</a:t>
            </a:r>
            <a:r>
              <a:rPr lang="en-US" dirty="0"/>
              <a:t>.  Works for both the AOC and LLC.</a:t>
            </a:r>
          </a:p>
          <a:p>
            <a:r>
              <a:rPr lang="en-US" dirty="0"/>
              <a:t>Neither tool considers the impact of state taxes or the phaseout for higher income taxpayers.</a:t>
            </a:r>
          </a:p>
        </p:txBody>
      </p:sp>
    </p:spTree>
    <p:extLst>
      <p:ext uri="{BB962C8B-B14F-4D97-AF65-F5344CB8AC3E}">
        <p14:creationId xmlns:p14="http://schemas.microsoft.com/office/powerpoint/2010/main" val="266820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B673-BBEB-9BBD-AAF8-680C2C2E6F93}"/>
              </a:ext>
            </a:extLst>
          </p:cNvPr>
          <p:cNvSpPr>
            <a:spLocks noGrp="1"/>
          </p:cNvSpPr>
          <p:nvPr>
            <p:ph type="title"/>
          </p:nvPr>
        </p:nvSpPr>
        <p:spPr/>
        <p:txBody>
          <a:bodyPr/>
          <a:lstStyle/>
          <a:p>
            <a:r>
              <a:rPr lang="en-US" dirty="0"/>
              <a:t>EPED/DAVD REPORTING</a:t>
            </a:r>
          </a:p>
        </p:txBody>
      </p:sp>
      <p:sp>
        <p:nvSpPr>
          <p:cNvPr id="3" name="Content Placeholder 2">
            <a:extLst>
              <a:ext uri="{FF2B5EF4-FFF2-40B4-BE49-F238E27FC236}">
                <a16:creationId xmlns:a16="http://schemas.microsoft.com/office/drawing/2014/main" id="{715B1D8B-309A-B838-ABB5-AEE136C448A5}"/>
              </a:ext>
            </a:extLst>
          </p:cNvPr>
          <p:cNvSpPr>
            <a:spLocks noGrp="1"/>
          </p:cNvSpPr>
          <p:nvPr>
            <p:ph idx="1"/>
          </p:nvPr>
        </p:nvSpPr>
        <p:spPr>
          <a:xfrm>
            <a:off x="1905000" y="1690693"/>
            <a:ext cx="9906000" cy="4486275"/>
          </a:xfrm>
        </p:spPr>
        <p:txBody>
          <a:bodyPr>
            <a:normAutofit fontScale="92500"/>
          </a:bodyPr>
          <a:lstStyle/>
          <a:p>
            <a:r>
              <a:rPr lang="en-US" dirty="0"/>
              <a:t>What if the 1099-R has a Code 1 in Box 7?  We now have a longer list of exceptions that could apply to ask the taxpayer about.  But there is a technical issue.</a:t>
            </a:r>
          </a:p>
          <a:p>
            <a:r>
              <a:rPr lang="en-US" dirty="0"/>
              <a:t>The issue is that the Notice released by the IRS has language that draws into question the ability of taxpayers to claim that a distribution is an EPED or a DAVD if not designated by the 1099-R.</a:t>
            </a:r>
          </a:p>
          <a:p>
            <a:endParaRPr lang="en-US" dirty="0"/>
          </a:p>
        </p:txBody>
      </p:sp>
    </p:spTree>
    <p:extLst>
      <p:ext uri="{BB962C8B-B14F-4D97-AF65-F5344CB8AC3E}">
        <p14:creationId xmlns:p14="http://schemas.microsoft.com/office/powerpoint/2010/main" val="24742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1AA2-454D-0C63-0CF5-95461667B52C}"/>
              </a:ext>
            </a:extLst>
          </p:cNvPr>
          <p:cNvSpPr>
            <a:spLocks noGrp="1"/>
          </p:cNvSpPr>
          <p:nvPr>
            <p:ph type="title"/>
          </p:nvPr>
        </p:nvSpPr>
        <p:spPr>
          <a:xfrm>
            <a:off x="0" y="2590800"/>
            <a:ext cx="12192000" cy="1219200"/>
          </a:xfrm>
        </p:spPr>
        <p:txBody>
          <a:bodyPr/>
          <a:lstStyle/>
          <a:p>
            <a:pPr algn="ctr"/>
            <a:r>
              <a:rPr lang="en-US" sz="6599" b="1" dirty="0">
                <a:solidFill>
                  <a:srgbClr val="FFFF78"/>
                </a:solidFill>
                <a:latin typeface="Aptos" panose="020B0004020202020204" pitchFamily="34" charset="0"/>
              </a:rPr>
              <a:t>MISCELLANEOUS TOPICS</a:t>
            </a:r>
          </a:p>
        </p:txBody>
      </p:sp>
    </p:spTree>
    <p:extLst>
      <p:ext uri="{BB962C8B-B14F-4D97-AF65-F5344CB8AC3E}">
        <p14:creationId xmlns:p14="http://schemas.microsoft.com/office/powerpoint/2010/main" val="150389425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5DC5-F296-47D9-F876-A704B5C86839}"/>
              </a:ext>
            </a:extLst>
          </p:cNvPr>
          <p:cNvSpPr>
            <a:spLocks noGrp="1"/>
          </p:cNvSpPr>
          <p:nvPr>
            <p:ph type="title"/>
          </p:nvPr>
        </p:nvSpPr>
        <p:spPr/>
        <p:txBody>
          <a:bodyPr/>
          <a:lstStyle/>
          <a:p>
            <a:r>
              <a:rPr lang="en-US" dirty="0"/>
              <a:t>SPORTS BETTING</a:t>
            </a:r>
          </a:p>
        </p:txBody>
      </p:sp>
      <p:sp>
        <p:nvSpPr>
          <p:cNvPr id="3" name="Content Placeholder 2">
            <a:extLst>
              <a:ext uri="{FF2B5EF4-FFF2-40B4-BE49-F238E27FC236}">
                <a16:creationId xmlns:a16="http://schemas.microsoft.com/office/drawing/2014/main" id="{9ED30B9C-CC0E-7B4B-8FDB-218DE76CCA20}"/>
              </a:ext>
            </a:extLst>
          </p:cNvPr>
          <p:cNvSpPr>
            <a:spLocks noGrp="1"/>
          </p:cNvSpPr>
          <p:nvPr>
            <p:ph idx="1"/>
          </p:nvPr>
        </p:nvSpPr>
        <p:spPr/>
        <p:txBody>
          <a:bodyPr/>
          <a:lstStyle/>
          <a:p>
            <a:r>
              <a:rPr lang="en-US" dirty="0"/>
              <a:t>Online sports gambling became legal in NC in 2024.</a:t>
            </a:r>
          </a:p>
          <a:p>
            <a:r>
              <a:rPr lang="en-US" dirty="0"/>
              <a:t>The amount of sports betting in NC exceeded $4.7 billion just from March through November!</a:t>
            </a:r>
          </a:p>
          <a:p>
            <a:r>
              <a:rPr lang="en-US" dirty="0"/>
              <a:t>Should we anticipate seeing a lot more W-2G’s this year???</a:t>
            </a:r>
          </a:p>
          <a:p>
            <a:endParaRPr lang="en-US" dirty="0"/>
          </a:p>
        </p:txBody>
      </p:sp>
    </p:spTree>
    <p:extLst>
      <p:ext uri="{BB962C8B-B14F-4D97-AF65-F5344CB8AC3E}">
        <p14:creationId xmlns:p14="http://schemas.microsoft.com/office/powerpoint/2010/main" val="185348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5DC5-F296-47D9-F876-A704B5C86839}"/>
              </a:ext>
            </a:extLst>
          </p:cNvPr>
          <p:cNvSpPr>
            <a:spLocks noGrp="1"/>
          </p:cNvSpPr>
          <p:nvPr>
            <p:ph type="title"/>
          </p:nvPr>
        </p:nvSpPr>
        <p:spPr/>
        <p:txBody>
          <a:bodyPr/>
          <a:lstStyle/>
          <a:p>
            <a:r>
              <a:rPr lang="en-US" dirty="0"/>
              <a:t>SPORTS BETTING</a:t>
            </a:r>
          </a:p>
        </p:txBody>
      </p:sp>
      <p:sp>
        <p:nvSpPr>
          <p:cNvPr id="3" name="Content Placeholder 2">
            <a:extLst>
              <a:ext uri="{FF2B5EF4-FFF2-40B4-BE49-F238E27FC236}">
                <a16:creationId xmlns:a16="http://schemas.microsoft.com/office/drawing/2014/main" id="{9ED30B9C-CC0E-7B4B-8FDB-218DE76CCA20}"/>
              </a:ext>
            </a:extLst>
          </p:cNvPr>
          <p:cNvSpPr>
            <a:spLocks noGrp="1"/>
          </p:cNvSpPr>
          <p:nvPr>
            <p:ph idx="1"/>
          </p:nvPr>
        </p:nvSpPr>
        <p:spPr>
          <a:xfrm>
            <a:off x="1828801" y="1524000"/>
            <a:ext cx="9982200" cy="4800600"/>
          </a:xfrm>
        </p:spPr>
        <p:txBody>
          <a:bodyPr>
            <a:normAutofit fontScale="85000" lnSpcReduction="20000"/>
          </a:bodyPr>
          <a:lstStyle/>
          <a:p>
            <a:r>
              <a:rPr lang="en-US" dirty="0"/>
              <a:t>Here is a summary of the W-2G filing thresholds for gambling activities:</a:t>
            </a:r>
          </a:p>
          <a:p>
            <a:pPr lvl="1">
              <a:buFont typeface="Courier New" panose="02070309020205020404" pitchFamily="49" charset="0"/>
              <a:buChar char="o"/>
            </a:pPr>
            <a:r>
              <a:rPr lang="en-US" b="0" i="0" dirty="0">
                <a:solidFill>
                  <a:srgbClr val="000000"/>
                </a:solidFill>
                <a:effectLst/>
                <a:latin typeface="Gotham"/>
              </a:rPr>
              <a:t>Won $1,200 (not reduced by the wager) or more playing bingo or slots.</a:t>
            </a:r>
          </a:p>
          <a:p>
            <a:pPr lvl="1">
              <a:buFont typeface="Courier New" panose="02070309020205020404" pitchFamily="49" charset="0"/>
              <a:buChar char="o"/>
            </a:pPr>
            <a:r>
              <a:rPr lang="en-US" b="0" i="0" dirty="0">
                <a:solidFill>
                  <a:srgbClr val="000000"/>
                </a:solidFill>
                <a:effectLst/>
                <a:latin typeface="Gotham"/>
              </a:rPr>
              <a:t>Netted $1,500 or more from keno.</a:t>
            </a:r>
          </a:p>
          <a:p>
            <a:pPr lvl="1">
              <a:buFont typeface="Courier New" panose="02070309020205020404" pitchFamily="49" charset="0"/>
              <a:buChar char="o"/>
            </a:pPr>
            <a:r>
              <a:rPr lang="en-US" b="0" i="0" dirty="0">
                <a:solidFill>
                  <a:srgbClr val="000000"/>
                </a:solidFill>
                <a:effectLst/>
                <a:latin typeface="Gotham"/>
              </a:rPr>
              <a:t>Exceeded $5,000 in winnings from a poker tournament.</a:t>
            </a:r>
          </a:p>
          <a:p>
            <a:pPr lvl="1">
              <a:buFont typeface="Courier New" panose="02070309020205020404" pitchFamily="49" charset="0"/>
              <a:buChar char="o"/>
            </a:pPr>
            <a:r>
              <a:rPr lang="en-US" b="0" i="1" dirty="0">
                <a:solidFill>
                  <a:srgbClr val="000000"/>
                </a:solidFill>
                <a:effectLst/>
                <a:latin typeface="Gotham"/>
              </a:rPr>
              <a:t>Obtained $600 or more in any other gambling endeavor, such as sports betting, and the payout was at least 300 times the amount you put on the line.</a:t>
            </a:r>
          </a:p>
          <a:p>
            <a:pPr lvl="1"/>
            <a:endParaRPr lang="en-US" dirty="0"/>
          </a:p>
          <a:p>
            <a:endParaRPr lang="en-US" dirty="0"/>
          </a:p>
        </p:txBody>
      </p:sp>
    </p:spTree>
    <p:extLst>
      <p:ext uri="{BB962C8B-B14F-4D97-AF65-F5344CB8AC3E}">
        <p14:creationId xmlns:p14="http://schemas.microsoft.com/office/powerpoint/2010/main" val="42782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5DC5-F296-47D9-F876-A704B5C86839}"/>
              </a:ext>
            </a:extLst>
          </p:cNvPr>
          <p:cNvSpPr>
            <a:spLocks noGrp="1"/>
          </p:cNvSpPr>
          <p:nvPr>
            <p:ph type="title"/>
          </p:nvPr>
        </p:nvSpPr>
        <p:spPr/>
        <p:txBody>
          <a:bodyPr/>
          <a:lstStyle/>
          <a:p>
            <a:r>
              <a:rPr lang="en-US" dirty="0"/>
              <a:t>SPORTS BETTING</a:t>
            </a:r>
          </a:p>
        </p:txBody>
      </p:sp>
      <p:sp>
        <p:nvSpPr>
          <p:cNvPr id="3" name="Content Placeholder 2">
            <a:extLst>
              <a:ext uri="{FF2B5EF4-FFF2-40B4-BE49-F238E27FC236}">
                <a16:creationId xmlns:a16="http://schemas.microsoft.com/office/drawing/2014/main" id="{9ED30B9C-CC0E-7B4B-8FDB-218DE76CCA20}"/>
              </a:ext>
            </a:extLst>
          </p:cNvPr>
          <p:cNvSpPr>
            <a:spLocks noGrp="1"/>
          </p:cNvSpPr>
          <p:nvPr>
            <p:ph idx="1"/>
          </p:nvPr>
        </p:nvSpPr>
        <p:spPr>
          <a:xfrm>
            <a:off x="1828801" y="1524000"/>
            <a:ext cx="9982200" cy="5257799"/>
          </a:xfrm>
        </p:spPr>
        <p:txBody>
          <a:bodyPr>
            <a:normAutofit fontScale="92500"/>
          </a:bodyPr>
          <a:lstStyle/>
          <a:p>
            <a:r>
              <a:rPr lang="en-US" dirty="0"/>
              <a:t>In addition, if the amount won from sports betting (minus the amount of the wager) exceeds $5,000, reporting is required, as well as Federal withholding at a 24% rate.</a:t>
            </a:r>
          </a:p>
          <a:p>
            <a:r>
              <a:rPr lang="en-US" dirty="0"/>
              <a:t>Note that if the winnings are transferred through a service like PayPal, they may also get a 1099-K.</a:t>
            </a:r>
          </a:p>
          <a:p>
            <a:r>
              <a:rPr lang="en-US" b="0" i="0" dirty="0">
                <a:solidFill>
                  <a:srgbClr val="000000"/>
                </a:solidFill>
                <a:effectLst/>
                <a:latin typeface="Gotham"/>
              </a:rPr>
              <a:t>So, it’s possible we will see an increase.  Whether taxpayers willingly admit they have gambling income when they didn’t receive a W-2G is another matter.</a:t>
            </a:r>
          </a:p>
          <a:p>
            <a:pPr lvl="1"/>
            <a:endParaRPr lang="en-US" dirty="0"/>
          </a:p>
          <a:p>
            <a:endParaRPr lang="en-US" dirty="0"/>
          </a:p>
        </p:txBody>
      </p:sp>
    </p:spTree>
    <p:extLst>
      <p:ext uri="{BB962C8B-B14F-4D97-AF65-F5344CB8AC3E}">
        <p14:creationId xmlns:p14="http://schemas.microsoft.com/office/powerpoint/2010/main" val="107973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5DC5-F296-47D9-F876-A704B5C86839}"/>
              </a:ext>
            </a:extLst>
          </p:cNvPr>
          <p:cNvSpPr>
            <a:spLocks noGrp="1"/>
          </p:cNvSpPr>
          <p:nvPr>
            <p:ph type="title"/>
          </p:nvPr>
        </p:nvSpPr>
        <p:spPr/>
        <p:txBody>
          <a:bodyPr/>
          <a:lstStyle/>
          <a:p>
            <a:r>
              <a:rPr lang="en-US" dirty="0"/>
              <a:t>SPORTS BETTING - LOSSES</a:t>
            </a:r>
          </a:p>
        </p:txBody>
      </p:sp>
      <p:sp>
        <p:nvSpPr>
          <p:cNvPr id="3" name="Content Placeholder 2">
            <a:extLst>
              <a:ext uri="{FF2B5EF4-FFF2-40B4-BE49-F238E27FC236}">
                <a16:creationId xmlns:a16="http://schemas.microsoft.com/office/drawing/2014/main" id="{9ED30B9C-CC0E-7B4B-8FDB-218DE76CCA20}"/>
              </a:ext>
            </a:extLst>
          </p:cNvPr>
          <p:cNvSpPr>
            <a:spLocks noGrp="1"/>
          </p:cNvSpPr>
          <p:nvPr>
            <p:ph idx="1"/>
          </p:nvPr>
        </p:nvSpPr>
        <p:spPr>
          <a:xfrm>
            <a:off x="1828801" y="1688009"/>
            <a:ext cx="9982200" cy="5093791"/>
          </a:xfrm>
        </p:spPr>
        <p:txBody>
          <a:bodyPr>
            <a:normAutofit fontScale="92500" lnSpcReduction="10000"/>
          </a:bodyPr>
          <a:lstStyle/>
          <a:p>
            <a:r>
              <a:rPr lang="en-US" dirty="0"/>
              <a:t>Gambling losses are an itemized deduction that cannot exceed the amount of gambling winnings.  If the taxpayer doesn’t itemize, there is NO tax benefit from gambling losses.</a:t>
            </a:r>
          </a:p>
          <a:p>
            <a:r>
              <a:rPr lang="en-US" b="0" i="0" dirty="0">
                <a:solidFill>
                  <a:srgbClr val="000000"/>
                </a:solidFill>
                <a:effectLst/>
                <a:latin typeface="Gotham"/>
              </a:rPr>
              <a:t>NC does </a:t>
            </a:r>
            <a:r>
              <a:rPr lang="en-US" b="1" i="0" u="sng" dirty="0">
                <a:solidFill>
                  <a:srgbClr val="000000"/>
                </a:solidFill>
                <a:effectLst/>
                <a:latin typeface="Gotham"/>
              </a:rPr>
              <a:t>not</a:t>
            </a:r>
            <a:r>
              <a:rPr lang="en-US" b="0" i="0" dirty="0">
                <a:solidFill>
                  <a:srgbClr val="000000"/>
                </a:solidFill>
                <a:effectLst/>
                <a:latin typeface="Gotham"/>
              </a:rPr>
              <a:t> conform to the Federal rules </a:t>
            </a:r>
            <a:r>
              <a:rPr lang="en-US" dirty="0">
                <a:solidFill>
                  <a:srgbClr val="000000"/>
                </a:solidFill>
                <a:latin typeface="Gotham"/>
              </a:rPr>
              <a:t>on gambling losses and does not allow any deduction, even if the Federal return does.  </a:t>
            </a:r>
            <a:r>
              <a:rPr lang="en-US" b="0" i="0" dirty="0">
                <a:solidFill>
                  <a:srgbClr val="000000"/>
                </a:solidFill>
                <a:effectLst/>
                <a:latin typeface="Gotham"/>
              </a:rPr>
              <a:t>TaxSlayer automatically makes this adjustment to NC itemized deductions.  There is talk that NC may change the rule to allow gambling losses.</a:t>
            </a:r>
          </a:p>
          <a:p>
            <a:pPr lvl="1"/>
            <a:endParaRPr lang="en-US" dirty="0"/>
          </a:p>
          <a:p>
            <a:endParaRPr lang="en-US" dirty="0"/>
          </a:p>
        </p:txBody>
      </p:sp>
    </p:spTree>
    <p:extLst>
      <p:ext uri="{BB962C8B-B14F-4D97-AF65-F5344CB8AC3E}">
        <p14:creationId xmlns:p14="http://schemas.microsoft.com/office/powerpoint/2010/main" val="39351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2C3C-3B65-89AB-57A4-EFFA054C6150}"/>
              </a:ext>
            </a:extLst>
          </p:cNvPr>
          <p:cNvSpPr>
            <a:spLocks noGrp="1"/>
          </p:cNvSpPr>
          <p:nvPr>
            <p:ph type="title"/>
          </p:nvPr>
        </p:nvSpPr>
        <p:spPr/>
        <p:txBody>
          <a:bodyPr>
            <a:normAutofit fontScale="90000"/>
          </a:bodyPr>
          <a:lstStyle/>
          <a:p>
            <a:r>
              <a:rPr lang="en-US" dirty="0"/>
              <a:t>QUALIFIED CHARITABLE DISTRIBUTIONS</a:t>
            </a:r>
          </a:p>
        </p:txBody>
      </p:sp>
      <p:sp>
        <p:nvSpPr>
          <p:cNvPr id="3" name="Content Placeholder 2">
            <a:extLst>
              <a:ext uri="{FF2B5EF4-FFF2-40B4-BE49-F238E27FC236}">
                <a16:creationId xmlns:a16="http://schemas.microsoft.com/office/drawing/2014/main" id="{0D656940-826D-B03F-EF23-6E773A5C6C4A}"/>
              </a:ext>
            </a:extLst>
          </p:cNvPr>
          <p:cNvSpPr>
            <a:spLocks noGrp="1"/>
          </p:cNvSpPr>
          <p:nvPr>
            <p:ph idx="1"/>
          </p:nvPr>
        </p:nvSpPr>
        <p:spPr>
          <a:xfrm>
            <a:off x="1828801" y="1828800"/>
            <a:ext cx="9982200" cy="4953000"/>
          </a:xfrm>
        </p:spPr>
        <p:txBody>
          <a:bodyPr>
            <a:normAutofit fontScale="92500"/>
          </a:bodyPr>
          <a:lstStyle/>
          <a:p>
            <a:r>
              <a:rPr lang="en-US" dirty="0"/>
              <a:t>I have been asked to try to explain QCDs in a simple way, as taxpayers, much like with the optimization of education credits, think it’s too good to believe or they just don’t understand it.</a:t>
            </a:r>
          </a:p>
          <a:p>
            <a:r>
              <a:rPr lang="en-US" dirty="0"/>
              <a:t>The concept behind QCDs is to give taxpayers the same tax benefit as they would receive if they were able to itemize and claim a charitable contribution.</a:t>
            </a:r>
          </a:p>
          <a:p>
            <a:r>
              <a:rPr lang="en-US" dirty="0"/>
              <a:t>Here is what Google Gemini says when I asked it to explain QCDs in simple language.</a:t>
            </a:r>
          </a:p>
        </p:txBody>
      </p:sp>
    </p:spTree>
    <p:extLst>
      <p:ext uri="{BB962C8B-B14F-4D97-AF65-F5344CB8AC3E}">
        <p14:creationId xmlns:p14="http://schemas.microsoft.com/office/powerpoint/2010/main" val="34588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2C3C-3B65-89AB-57A4-EFFA054C6150}"/>
              </a:ext>
            </a:extLst>
          </p:cNvPr>
          <p:cNvSpPr>
            <a:spLocks noGrp="1"/>
          </p:cNvSpPr>
          <p:nvPr>
            <p:ph type="title"/>
          </p:nvPr>
        </p:nvSpPr>
        <p:spPr/>
        <p:txBody>
          <a:bodyPr>
            <a:normAutofit fontScale="90000"/>
          </a:bodyPr>
          <a:lstStyle/>
          <a:p>
            <a:r>
              <a:rPr lang="en-US" dirty="0"/>
              <a:t>QUALIFIED CHARITABLE DISTRIBUTIONS</a:t>
            </a:r>
          </a:p>
        </p:txBody>
      </p:sp>
      <p:sp>
        <p:nvSpPr>
          <p:cNvPr id="3" name="Content Placeholder 2">
            <a:extLst>
              <a:ext uri="{FF2B5EF4-FFF2-40B4-BE49-F238E27FC236}">
                <a16:creationId xmlns:a16="http://schemas.microsoft.com/office/drawing/2014/main" id="{0D656940-826D-B03F-EF23-6E773A5C6C4A}"/>
              </a:ext>
            </a:extLst>
          </p:cNvPr>
          <p:cNvSpPr>
            <a:spLocks noGrp="1"/>
          </p:cNvSpPr>
          <p:nvPr>
            <p:ph idx="1"/>
          </p:nvPr>
        </p:nvSpPr>
        <p:spPr>
          <a:xfrm>
            <a:off x="1848643" y="1828800"/>
            <a:ext cx="9982200" cy="4953000"/>
          </a:xfrm>
        </p:spPr>
        <p:txBody>
          <a:bodyPr>
            <a:normAutofit/>
          </a:bodyPr>
          <a:lstStyle/>
          <a:p>
            <a:pPr marL="0" indent="0">
              <a:buNone/>
            </a:pPr>
            <a:r>
              <a:rPr lang="en-US" sz="1800" b="1" dirty="0"/>
              <a:t>Think of a Qualified Charitable Distribution (QCD) as a tax-friendly way to donate from your retirement savings.</a:t>
            </a:r>
            <a:endParaRPr lang="en-US" sz="1800" dirty="0"/>
          </a:p>
          <a:p>
            <a:pPr marL="0" indent="0">
              <a:buNone/>
            </a:pPr>
            <a:r>
              <a:rPr lang="en-US" sz="1800" dirty="0"/>
              <a:t>If you're 70½ or older and have an IRA, you usually have to take money out of it every year. This is called a Required Minimum Distribution (RMD). When you take this money out, you usually have to pay taxes on it.</a:t>
            </a:r>
          </a:p>
          <a:p>
            <a:pPr marL="0" indent="0">
              <a:buNone/>
            </a:pPr>
            <a:r>
              <a:rPr lang="en-US" sz="1800" b="1" dirty="0"/>
              <a:t>A QCD is a special type of withdrawal where you donate a part of your RMD directly to a charity.</a:t>
            </a:r>
            <a:r>
              <a:rPr lang="en-US" sz="1800" dirty="0"/>
              <a:t> Instead of paying taxes on that money, you can skip it. This can help you save money on taxes and support the causes you care about.</a:t>
            </a:r>
          </a:p>
          <a:p>
            <a:pPr marL="0" indent="0">
              <a:buNone/>
            </a:pPr>
            <a:r>
              <a:rPr lang="en-US" sz="1800" b="1" dirty="0"/>
              <a:t>Here's a simple way to remember it:</a:t>
            </a:r>
            <a:endParaRPr lang="en-US" sz="1800" dirty="0"/>
          </a:p>
          <a:p>
            <a:pPr marL="533279" lvl="1" indent="0">
              <a:spcBef>
                <a:spcPts val="0"/>
              </a:spcBef>
              <a:buNone/>
            </a:pPr>
            <a:r>
              <a:rPr lang="en-US" sz="1800" b="1" dirty="0"/>
              <a:t>You must be 70½ or older.</a:t>
            </a:r>
            <a:endParaRPr lang="en-US" sz="1800" dirty="0"/>
          </a:p>
          <a:p>
            <a:pPr marL="533279" lvl="1" indent="0">
              <a:spcBef>
                <a:spcPts val="0"/>
              </a:spcBef>
              <a:buNone/>
            </a:pPr>
            <a:r>
              <a:rPr lang="en-US" sz="1800" b="1" dirty="0"/>
              <a:t>The money goes directly from your IRA to the charity.</a:t>
            </a:r>
            <a:endParaRPr lang="en-US" sz="1800" dirty="0"/>
          </a:p>
          <a:p>
            <a:pPr marL="533279" lvl="1" indent="0">
              <a:spcBef>
                <a:spcPts val="0"/>
              </a:spcBef>
              <a:buNone/>
            </a:pPr>
            <a:r>
              <a:rPr lang="en-US" sz="1800" b="1" dirty="0"/>
              <a:t>You can donate up to $105,000 per year.</a:t>
            </a:r>
            <a:endParaRPr lang="en-US" sz="1800" dirty="0"/>
          </a:p>
          <a:p>
            <a:pPr marL="533279" lvl="1" indent="0">
              <a:spcBef>
                <a:spcPts val="0"/>
              </a:spcBef>
              <a:buNone/>
            </a:pPr>
            <a:r>
              <a:rPr lang="en-US" sz="1800" b="1" dirty="0"/>
              <a:t>You don't have to pay taxes on the money you donate.</a:t>
            </a:r>
            <a:endParaRPr lang="en-US" sz="1800" dirty="0"/>
          </a:p>
          <a:p>
            <a:pPr marL="0" indent="0">
              <a:buNone/>
            </a:pPr>
            <a:r>
              <a:rPr lang="en-US" sz="1800" b="1" dirty="0"/>
              <a:t>By using a QCD, you can help a charity and save money on taxes at the same time.</a:t>
            </a:r>
            <a:endParaRPr lang="en-US" sz="1800" dirty="0"/>
          </a:p>
        </p:txBody>
      </p:sp>
    </p:spTree>
    <p:extLst>
      <p:ext uri="{BB962C8B-B14F-4D97-AF65-F5344CB8AC3E}">
        <p14:creationId xmlns:p14="http://schemas.microsoft.com/office/powerpoint/2010/main" val="35567699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2C3C-3B65-89AB-57A4-EFFA054C6150}"/>
              </a:ext>
            </a:extLst>
          </p:cNvPr>
          <p:cNvSpPr>
            <a:spLocks noGrp="1"/>
          </p:cNvSpPr>
          <p:nvPr>
            <p:ph type="title"/>
          </p:nvPr>
        </p:nvSpPr>
        <p:spPr/>
        <p:txBody>
          <a:bodyPr>
            <a:normAutofit fontScale="90000"/>
          </a:bodyPr>
          <a:lstStyle/>
          <a:p>
            <a:r>
              <a:rPr lang="en-US" dirty="0"/>
              <a:t>QUALIFIED CHARITABLE DISTRIBUTIONS</a:t>
            </a:r>
          </a:p>
        </p:txBody>
      </p:sp>
      <p:sp>
        <p:nvSpPr>
          <p:cNvPr id="3" name="Content Placeholder 2">
            <a:extLst>
              <a:ext uri="{FF2B5EF4-FFF2-40B4-BE49-F238E27FC236}">
                <a16:creationId xmlns:a16="http://schemas.microsoft.com/office/drawing/2014/main" id="{0D656940-826D-B03F-EF23-6E773A5C6C4A}"/>
              </a:ext>
            </a:extLst>
          </p:cNvPr>
          <p:cNvSpPr>
            <a:spLocks noGrp="1"/>
          </p:cNvSpPr>
          <p:nvPr>
            <p:ph idx="1"/>
          </p:nvPr>
        </p:nvSpPr>
        <p:spPr>
          <a:xfrm>
            <a:off x="1848643" y="1905000"/>
            <a:ext cx="9982200" cy="5181600"/>
          </a:xfrm>
        </p:spPr>
        <p:txBody>
          <a:bodyPr>
            <a:normAutofit lnSpcReduction="10000"/>
          </a:bodyPr>
          <a:lstStyle/>
          <a:p>
            <a:pPr marL="0" indent="0">
              <a:buNone/>
            </a:pPr>
            <a:r>
              <a:rPr lang="en-US" dirty="0"/>
              <a:t>Here is an example to prove the point.</a:t>
            </a:r>
          </a:p>
          <a:p>
            <a:pPr marL="533279" lvl="1" indent="0">
              <a:buNone/>
            </a:pPr>
            <a:r>
              <a:rPr lang="en-US" dirty="0"/>
              <a:t>Taxpayer normally gives $6,000 a year to charity and she has an RMD requirement to distribute $10,000 annually.  Assuming the taxpayer is at a 20% combined Federal and state tax rate, she will pay $2,000 in tax on the $10,000 RMD.  She would not receive any tax benefit from the charitable contribution if she doesn’t itemize.</a:t>
            </a:r>
          </a:p>
        </p:txBody>
      </p:sp>
    </p:spTree>
    <p:extLst>
      <p:ext uri="{BB962C8B-B14F-4D97-AF65-F5344CB8AC3E}">
        <p14:creationId xmlns:p14="http://schemas.microsoft.com/office/powerpoint/2010/main" val="24925747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2C3C-3B65-89AB-57A4-EFFA054C6150}"/>
              </a:ext>
            </a:extLst>
          </p:cNvPr>
          <p:cNvSpPr>
            <a:spLocks noGrp="1"/>
          </p:cNvSpPr>
          <p:nvPr>
            <p:ph type="title"/>
          </p:nvPr>
        </p:nvSpPr>
        <p:spPr/>
        <p:txBody>
          <a:bodyPr>
            <a:normAutofit fontScale="90000"/>
          </a:bodyPr>
          <a:lstStyle/>
          <a:p>
            <a:r>
              <a:rPr lang="en-US" dirty="0"/>
              <a:t>QUALIFIED CHARITABLE DISTRIBUTIONS</a:t>
            </a:r>
          </a:p>
        </p:txBody>
      </p:sp>
      <p:sp>
        <p:nvSpPr>
          <p:cNvPr id="3" name="Content Placeholder 2">
            <a:extLst>
              <a:ext uri="{FF2B5EF4-FFF2-40B4-BE49-F238E27FC236}">
                <a16:creationId xmlns:a16="http://schemas.microsoft.com/office/drawing/2014/main" id="{0D656940-826D-B03F-EF23-6E773A5C6C4A}"/>
              </a:ext>
            </a:extLst>
          </p:cNvPr>
          <p:cNvSpPr>
            <a:spLocks noGrp="1"/>
          </p:cNvSpPr>
          <p:nvPr>
            <p:ph idx="1"/>
          </p:nvPr>
        </p:nvSpPr>
        <p:spPr>
          <a:xfrm>
            <a:off x="1848643" y="2133600"/>
            <a:ext cx="9982200" cy="4648200"/>
          </a:xfrm>
        </p:spPr>
        <p:txBody>
          <a:bodyPr>
            <a:normAutofit/>
          </a:bodyPr>
          <a:lstStyle/>
          <a:p>
            <a:pPr marL="533279" lvl="1" indent="0">
              <a:buNone/>
            </a:pPr>
            <a:r>
              <a:rPr lang="en-US" dirty="0"/>
              <a:t>Instead, she directs the IRA administrator to send $6,000 from her IRA to the charity and receives the remaining $4,000 in RMD.  She will pay tax of $800 on the RMD, creating a tax savings of $1,200 by using the QCD.</a:t>
            </a:r>
          </a:p>
        </p:txBody>
      </p:sp>
    </p:spTree>
    <p:extLst>
      <p:ext uri="{BB962C8B-B14F-4D97-AF65-F5344CB8AC3E}">
        <p14:creationId xmlns:p14="http://schemas.microsoft.com/office/powerpoint/2010/main" val="403621329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980D-7F39-5856-E92B-06FE406328A1}"/>
              </a:ext>
            </a:extLst>
          </p:cNvPr>
          <p:cNvSpPr>
            <a:spLocks noGrp="1"/>
          </p:cNvSpPr>
          <p:nvPr>
            <p:ph type="title"/>
          </p:nvPr>
        </p:nvSpPr>
        <p:spPr/>
        <p:txBody>
          <a:bodyPr>
            <a:normAutofit fontScale="90000"/>
          </a:bodyPr>
          <a:lstStyle/>
          <a:p>
            <a:r>
              <a:rPr lang="en-US" dirty="0"/>
              <a:t>BAILEY &amp; MILITARY EXEMPTIONS</a:t>
            </a:r>
          </a:p>
        </p:txBody>
      </p:sp>
      <p:sp>
        <p:nvSpPr>
          <p:cNvPr id="3" name="Content Placeholder 2">
            <a:extLst>
              <a:ext uri="{FF2B5EF4-FFF2-40B4-BE49-F238E27FC236}">
                <a16:creationId xmlns:a16="http://schemas.microsoft.com/office/drawing/2014/main" id="{497BD9BC-99AD-7563-B65E-E46F08168D1E}"/>
              </a:ext>
            </a:extLst>
          </p:cNvPr>
          <p:cNvSpPr>
            <a:spLocks noGrp="1"/>
          </p:cNvSpPr>
          <p:nvPr>
            <p:ph idx="1"/>
          </p:nvPr>
        </p:nvSpPr>
        <p:spPr>
          <a:xfrm>
            <a:off x="1828801" y="1447800"/>
            <a:ext cx="9982200" cy="4728370"/>
          </a:xfrm>
        </p:spPr>
        <p:txBody>
          <a:bodyPr>
            <a:normAutofit fontScale="92500" lnSpcReduction="20000"/>
          </a:bodyPr>
          <a:lstStyle/>
          <a:p>
            <a:r>
              <a:rPr lang="en-US" dirty="0"/>
              <a:t>I have been asked to talk about Bailey and the exemption for certain Military pensions in NC (once again).</a:t>
            </a:r>
          </a:p>
          <a:p>
            <a:r>
              <a:rPr lang="en-US" dirty="0"/>
              <a:t>I discussed this topic in detail in last year’s presentation which is available on the Reinvestment Partners website and taxvolunteers.com/vita website, so I’ll only provide a summary here.</a:t>
            </a:r>
          </a:p>
          <a:p>
            <a:r>
              <a:rPr lang="en-US" dirty="0"/>
              <a:t>See taxvolunteers.com/vita for a great checklist of these rules under the NC Resources tab.</a:t>
            </a:r>
          </a:p>
        </p:txBody>
      </p:sp>
    </p:spTree>
    <p:extLst>
      <p:ext uri="{BB962C8B-B14F-4D97-AF65-F5344CB8AC3E}">
        <p14:creationId xmlns:p14="http://schemas.microsoft.com/office/powerpoint/2010/main" val="4250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B673-BBEB-9BBD-AAF8-680C2C2E6F93}"/>
              </a:ext>
            </a:extLst>
          </p:cNvPr>
          <p:cNvSpPr>
            <a:spLocks noGrp="1"/>
          </p:cNvSpPr>
          <p:nvPr>
            <p:ph type="title"/>
          </p:nvPr>
        </p:nvSpPr>
        <p:spPr/>
        <p:txBody>
          <a:bodyPr/>
          <a:lstStyle/>
          <a:p>
            <a:r>
              <a:rPr lang="en-US" dirty="0"/>
              <a:t>EPED/DAVD REPORTING</a:t>
            </a:r>
          </a:p>
        </p:txBody>
      </p:sp>
      <p:sp>
        <p:nvSpPr>
          <p:cNvPr id="3" name="Content Placeholder 2">
            <a:extLst>
              <a:ext uri="{FF2B5EF4-FFF2-40B4-BE49-F238E27FC236}">
                <a16:creationId xmlns:a16="http://schemas.microsoft.com/office/drawing/2014/main" id="{715B1D8B-309A-B838-ABB5-AEE136C448A5}"/>
              </a:ext>
            </a:extLst>
          </p:cNvPr>
          <p:cNvSpPr>
            <a:spLocks noGrp="1"/>
          </p:cNvSpPr>
          <p:nvPr>
            <p:ph idx="1"/>
          </p:nvPr>
        </p:nvSpPr>
        <p:spPr>
          <a:xfrm>
            <a:off x="1905000" y="1524005"/>
            <a:ext cx="9906000" cy="4968875"/>
          </a:xfrm>
        </p:spPr>
        <p:txBody>
          <a:bodyPr>
            <a:normAutofit/>
          </a:bodyPr>
          <a:lstStyle/>
          <a:p>
            <a:r>
              <a:rPr lang="en-US" dirty="0"/>
              <a:t>The Notice states:</a:t>
            </a:r>
          </a:p>
          <a:p>
            <a:pPr marL="457200" lvl="1" indent="0">
              <a:buNone/>
            </a:pPr>
            <a:r>
              <a:rPr lang="en-US" i="1" dirty="0"/>
              <a:t>Q. A-15:  If an applicable eligible retirement plan </a:t>
            </a:r>
            <a:r>
              <a:rPr lang="en-US" b="1" i="1" dirty="0"/>
              <a:t>does not permit </a:t>
            </a:r>
            <a:r>
              <a:rPr lang="en-US" i="1" dirty="0"/>
              <a:t>emergency personal expense distributions, may an individual treat an otherwise permissible distribution as an emergency personal expense distribution? </a:t>
            </a:r>
            <a:r>
              <a:rPr lang="en-US" dirty="0"/>
              <a:t>[Emphasis added.] </a:t>
            </a:r>
          </a:p>
          <a:p>
            <a:pPr marL="0" indent="0">
              <a:buNone/>
            </a:pPr>
            <a:endParaRPr lang="en-US" dirty="0"/>
          </a:p>
        </p:txBody>
      </p:sp>
    </p:spTree>
    <p:extLst>
      <p:ext uri="{BB962C8B-B14F-4D97-AF65-F5344CB8AC3E}">
        <p14:creationId xmlns:p14="http://schemas.microsoft.com/office/powerpoint/2010/main" val="375821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FA9E-9226-6FF8-75D2-288483813E2A}"/>
              </a:ext>
            </a:extLst>
          </p:cNvPr>
          <p:cNvSpPr>
            <a:spLocks noGrp="1"/>
          </p:cNvSpPr>
          <p:nvPr>
            <p:ph type="title"/>
          </p:nvPr>
        </p:nvSpPr>
        <p:spPr/>
        <p:txBody>
          <a:bodyPr/>
          <a:lstStyle/>
          <a:p>
            <a:r>
              <a:rPr lang="en-US" dirty="0"/>
              <a:t>BAILEY</a:t>
            </a:r>
          </a:p>
        </p:txBody>
      </p:sp>
      <p:sp>
        <p:nvSpPr>
          <p:cNvPr id="3" name="Content Placeholder 2">
            <a:extLst>
              <a:ext uri="{FF2B5EF4-FFF2-40B4-BE49-F238E27FC236}">
                <a16:creationId xmlns:a16="http://schemas.microsoft.com/office/drawing/2014/main" id="{49B18556-6B04-E4A0-5A4E-DDA15FADE57D}"/>
              </a:ext>
            </a:extLst>
          </p:cNvPr>
          <p:cNvSpPr>
            <a:spLocks noGrp="1"/>
          </p:cNvSpPr>
          <p:nvPr>
            <p:ph idx="1"/>
          </p:nvPr>
        </p:nvSpPr>
        <p:spPr>
          <a:xfrm>
            <a:off x="1828801" y="1600200"/>
            <a:ext cx="9982200" cy="5029200"/>
          </a:xfrm>
        </p:spPr>
        <p:txBody>
          <a:bodyPr>
            <a:normAutofit lnSpcReduction="10000"/>
          </a:bodyPr>
          <a:lstStyle/>
          <a:p>
            <a:r>
              <a:rPr lang="en-US" dirty="0"/>
              <a:t>NC does not tax certain Federal and NC state and locality retirement plan distributions.</a:t>
            </a:r>
          </a:p>
          <a:p>
            <a:r>
              <a:rPr lang="en-US" dirty="0"/>
              <a:t>Requirements-</a:t>
            </a:r>
          </a:p>
          <a:p>
            <a:pPr marL="1276229" lvl="1" indent="-742950">
              <a:buFont typeface="+mj-lt"/>
              <a:buAutoNum type="arabicPeriod"/>
            </a:pPr>
            <a:r>
              <a:rPr lang="en-US" dirty="0"/>
              <a:t>The participant was vested in the plan as of August 12, 1989.  For most plans this means the participant had to have begun service prior to August 12, 1984.  There are special vesting rules for contributory plans like the Thrift Savings Plan.</a:t>
            </a:r>
          </a:p>
        </p:txBody>
      </p:sp>
    </p:spTree>
    <p:extLst>
      <p:ext uri="{BB962C8B-B14F-4D97-AF65-F5344CB8AC3E}">
        <p14:creationId xmlns:p14="http://schemas.microsoft.com/office/powerpoint/2010/main" val="10915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FA9E-9226-6FF8-75D2-288483813E2A}"/>
              </a:ext>
            </a:extLst>
          </p:cNvPr>
          <p:cNvSpPr>
            <a:spLocks noGrp="1"/>
          </p:cNvSpPr>
          <p:nvPr>
            <p:ph type="title"/>
          </p:nvPr>
        </p:nvSpPr>
        <p:spPr/>
        <p:txBody>
          <a:bodyPr/>
          <a:lstStyle/>
          <a:p>
            <a:r>
              <a:rPr lang="en-US" dirty="0"/>
              <a:t>BAILEY</a:t>
            </a:r>
          </a:p>
        </p:txBody>
      </p:sp>
      <p:sp>
        <p:nvSpPr>
          <p:cNvPr id="3" name="Content Placeholder 2">
            <a:extLst>
              <a:ext uri="{FF2B5EF4-FFF2-40B4-BE49-F238E27FC236}">
                <a16:creationId xmlns:a16="http://schemas.microsoft.com/office/drawing/2014/main" id="{49B18556-6B04-E4A0-5A4E-DDA15FADE57D}"/>
              </a:ext>
            </a:extLst>
          </p:cNvPr>
          <p:cNvSpPr>
            <a:spLocks noGrp="1"/>
          </p:cNvSpPr>
          <p:nvPr>
            <p:ph idx="1"/>
          </p:nvPr>
        </p:nvSpPr>
        <p:spPr>
          <a:xfrm>
            <a:off x="1828801" y="1371600"/>
            <a:ext cx="9982200" cy="5486400"/>
          </a:xfrm>
        </p:spPr>
        <p:txBody>
          <a:bodyPr>
            <a:normAutofit fontScale="92500"/>
          </a:bodyPr>
          <a:lstStyle/>
          <a:p>
            <a:r>
              <a:rPr lang="en-US" dirty="0"/>
              <a:t>Requirements (cont.)-</a:t>
            </a:r>
          </a:p>
          <a:p>
            <a:pPr marL="1276229" lvl="1" indent="-742950">
              <a:buFont typeface="+mj-lt"/>
              <a:buAutoNum type="arabicPeriod" startAt="2"/>
            </a:pPr>
            <a:r>
              <a:rPr lang="en-US" dirty="0"/>
              <a:t>The plan must be a “Qualifying Plan” which are most Federal and NC employer-provided state retirement plans.  These include the NC Teachers’ and State Employees’ Retirement Plan, the NC Local Government Employees’ Retirement Plan, the Federal Civil Service Retirement System, the Federal Employees’ Retirement System, the Thrift Savings Plans, and the Military Retirement System.</a:t>
            </a:r>
          </a:p>
        </p:txBody>
      </p:sp>
    </p:spTree>
    <p:extLst>
      <p:ext uri="{BB962C8B-B14F-4D97-AF65-F5344CB8AC3E}">
        <p14:creationId xmlns:p14="http://schemas.microsoft.com/office/powerpoint/2010/main" val="23781947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FA9E-9226-6FF8-75D2-288483813E2A}"/>
              </a:ext>
            </a:extLst>
          </p:cNvPr>
          <p:cNvSpPr>
            <a:spLocks noGrp="1"/>
          </p:cNvSpPr>
          <p:nvPr>
            <p:ph type="title"/>
          </p:nvPr>
        </p:nvSpPr>
        <p:spPr/>
        <p:txBody>
          <a:bodyPr/>
          <a:lstStyle/>
          <a:p>
            <a:r>
              <a:rPr lang="en-US" dirty="0"/>
              <a:t>BAILEY</a:t>
            </a:r>
          </a:p>
        </p:txBody>
      </p:sp>
      <p:sp>
        <p:nvSpPr>
          <p:cNvPr id="3" name="Content Placeholder 2">
            <a:extLst>
              <a:ext uri="{FF2B5EF4-FFF2-40B4-BE49-F238E27FC236}">
                <a16:creationId xmlns:a16="http://schemas.microsoft.com/office/drawing/2014/main" id="{49B18556-6B04-E4A0-5A4E-DDA15FADE57D}"/>
              </a:ext>
            </a:extLst>
          </p:cNvPr>
          <p:cNvSpPr>
            <a:spLocks noGrp="1"/>
          </p:cNvSpPr>
          <p:nvPr>
            <p:ph idx="1"/>
          </p:nvPr>
        </p:nvSpPr>
        <p:spPr>
          <a:xfrm>
            <a:off x="1828801" y="1371600"/>
            <a:ext cx="9982200" cy="5486400"/>
          </a:xfrm>
        </p:spPr>
        <p:txBody>
          <a:bodyPr>
            <a:normAutofit/>
          </a:bodyPr>
          <a:lstStyle/>
          <a:p>
            <a:r>
              <a:rPr lang="en-US" dirty="0"/>
              <a:t>Requirements (cont.)-</a:t>
            </a:r>
          </a:p>
          <a:p>
            <a:pPr marL="1276229" lvl="1" indent="-742950">
              <a:buFont typeface="+mj-lt"/>
              <a:buAutoNum type="arabicPeriod" startAt="3"/>
            </a:pPr>
            <a:r>
              <a:rPr lang="en-US" dirty="0"/>
              <a:t>The distribution must be a “Qualifying Distribution”.  These include retirement distributions, distributions after termination of employment, distributions to a beneficiary, and distributions to a former spouse under a court order.</a:t>
            </a:r>
          </a:p>
        </p:txBody>
      </p:sp>
    </p:spTree>
    <p:extLst>
      <p:ext uri="{BB962C8B-B14F-4D97-AF65-F5344CB8AC3E}">
        <p14:creationId xmlns:p14="http://schemas.microsoft.com/office/powerpoint/2010/main" val="52384488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3A38-F70B-1D1B-EF3E-7E21C4CA1DB5}"/>
              </a:ext>
            </a:extLst>
          </p:cNvPr>
          <p:cNvSpPr>
            <a:spLocks noGrp="1"/>
          </p:cNvSpPr>
          <p:nvPr>
            <p:ph type="title"/>
          </p:nvPr>
        </p:nvSpPr>
        <p:spPr/>
        <p:txBody>
          <a:bodyPr/>
          <a:lstStyle/>
          <a:p>
            <a:r>
              <a:rPr lang="en-US" dirty="0"/>
              <a:t>MILITARY RETIREMENT</a:t>
            </a:r>
          </a:p>
        </p:txBody>
      </p:sp>
      <p:sp>
        <p:nvSpPr>
          <p:cNvPr id="3" name="Content Placeholder 2">
            <a:extLst>
              <a:ext uri="{FF2B5EF4-FFF2-40B4-BE49-F238E27FC236}">
                <a16:creationId xmlns:a16="http://schemas.microsoft.com/office/drawing/2014/main" id="{E551FFC3-76DB-859D-FED1-0CE4E9F20B66}"/>
              </a:ext>
            </a:extLst>
          </p:cNvPr>
          <p:cNvSpPr>
            <a:spLocks noGrp="1"/>
          </p:cNvSpPr>
          <p:nvPr>
            <p:ph idx="1"/>
          </p:nvPr>
        </p:nvSpPr>
        <p:spPr>
          <a:xfrm>
            <a:off x="1828801" y="1688009"/>
            <a:ext cx="9982200" cy="4488161"/>
          </a:xfrm>
        </p:spPr>
        <p:txBody>
          <a:bodyPr/>
          <a:lstStyle/>
          <a:p>
            <a:r>
              <a:rPr lang="en-US" dirty="0"/>
              <a:t>Since 2021, NC does not tax certain retirement benefits paid to retired members of the Military and their survivors.</a:t>
            </a:r>
          </a:p>
          <a:p>
            <a:r>
              <a:rPr lang="en-US" dirty="0"/>
              <a:t>Requirements – </a:t>
            </a:r>
          </a:p>
          <a:p>
            <a:pPr marL="1352413" lvl="1" indent="-742950">
              <a:buFont typeface="+mj-lt"/>
              <a:buAutoNum type="arabicPeriod"/>
            </a:pPr>
            <a:r>
              <a:rPr lang="en-US" dirty="0"/>
              <a:t>The participant must have had at least 20 years of service in the Uniformed Services or have been medically retired.</a:t>
            </a:r>
          </a:p>
        </p:txBody>
      </p:sp>
    </p:spTree>
    <p:extLst>
      <p:ext uri="{BB962C8B-B14F-4D97-AF65-F5344CB8AC3E}">
        <p14:creationId xmlns:p14="http://schemas.microsoft.com/office/powerpoint/2010/main" val="10167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3A38-F70B-1D1B-EF3E-7E21C4CA1DB5}"/>
              </a:ext>
            </a:extLst>
          </p:cNvPr>
          <p:cNvSpPr>
            <a:spLocks noGrp="1"/>
          </p:cNvSpPr>
          <p:nvPr>
            <p:ph type="title"/>
          </p:nvPr>
        </p:nvSpPr>
        <p:spPr/>
        <p:txBody>
          <a:bodyPr/>
          <a:lstStyle/>
          <a:p>
            <a:r>
              <a:rPr lang="en-US" dirty="0"/>
              <a:t>MILITARY RETIREMENT</a:t>
            </a:r>
          </a:p>
        </p:txBody>
      </p:sp>
      <p:sp>
        <p:nvSpPr>
          <p:cNvPr id="3" name="Content Placeholder 2">
            <a:extLst>
              <a:ext uri="{FF2B5EF4-FFF2-40B4-BE49-F238E27FC236}">
                <a16:creationId xmlns:a16="http://schemas.microsoft.com/office/drawing/2014/main" id="{E551FFC3-76DB-859D-FED1-0CE4E9F20B66}"/>
              </a:ext>
            </a:extLst>
          </p:cNvPr>
          <p:cNvSpPr>
            <a:spLocks noGrp="1"/>
          </p:cNvSpPr>
          <p:nvPr>
            <p:ph idx="1"/>
          </p:nvPr>
        </p:nvSpPr>
        <p:spPr>
          <a:xfrm>
            <a:off x="1828801" y="1688009"/>
            <a:ext cx="9982200" cy="4488161"/>
          </a:xfrm>
        </p:spPr>
        <p:txBody>
          <a:bodyPr>
            <a:normAutofit fontScale="92500"/>
          </a:bodyPr>
          <a:lstStyle/>
          <a:p>
            <a:pPr marL="1352413" lvl="1" indent="-742950">
              <a:buFont typeface="+mj-lt"/>
              <a:buAutoNum type="arabicPeriod" startAt="2"/>
            </a:pPr>
            <a:r>
              <a:rPr lang="en-US" dirty="0"/>
              <a:t>The distribution must be a normal retirement payment, a disability retirement payment, or a payment to a beneficiary under the Survivor Benefit Plan (if the participant had 20 years of service or was medically retired).</a:t>
            </a:r>
          </a:p>
          <a:p>
            <a:pPr marL="1352413" lvl="1" indent="-742950">
              <a:buFont typeface="+mj-lt"/>
              <a:buAutoNum type="arabicPeriod" startAt="2"/>
            </a:pPr>
            <a:r>
              <a:rPr lang="en-US" dirty="0"/>
              <a:t>Payments to survivors under plans other than the Survivor Benefit Plan, such as the Thrift Savings Plan, do not qualify.</a:t>
            </a:r>
          </a:p>
        </p:txBody>
      </p:sp>
    </p:spTree>
    <p:extLst>
      <p:ext uri="{BB962C8B-B14F-4D97-AF65-F5344CB8AC3E}">
        <p14:creationId xmlns:p14="http://schemas.microsoft.com/office/powerpoint/2010/main" val="309676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3A38-F70B-1D1B-EF3E-7E21C4CA1DB5}"/>
              </a:ext>
            </a:extLst>
          </p:cNvPr>
          <p:cNvSpPr>
            <a:spLocks noGrp="1"/>
          </p:cNvSpPr>
          <p:nvPr>
            <p:ph type="title"/>
          </p:nvPr>
        </p:nvSpPr>
        <p:spPr/>
        <p:txBody>
          <a:bodyPr/>
          <a:lstStyle/>
          <a:p>
            <a:r>
              <a:rPr lang="en-US" dirty="0"/>
              <a:t>MILITARY RETIREMENT</a:t>
            </a:r>
          </a:p>
        </p:txBody>
      </p:sp>
      <p:sp>
        <p:nvSpPr>
          <p:cNvPr id="3" name="Content Placeholder 2">
            <a:extLst>
              <a:ext uri="{FF2B5EF4-FFF2-40B4-BE49-F238E27FC236}">
                <a16:creationId xmlns:a16="http://schemas.microsoft.com/office/drawing/2014/main" id="{E551FFC3-76DB-859D-FED1-0CE4E9F20B66}"/>
              </a:ext>
            </a:extLst>
          </p:cNvPr>
          <p:cNvSpPr>
            <a:spLocks noGrp="1"/>
          </p:cNvSpPr>
          <p:nvPr>
            <p:ph idx="1"/>
          </p:nvPr>
        </p:nvSpPr>
        <p:spPr>
          <a:xfrm>
            <a:off x="1828801" y="1524001"/>
            <a:ext cx="9982200" cy="4652170"/>
          </a:xfrm>
        </p:spPr>
        <p:txBody>
          <a:bodyPr/>
          <a:lstStyle/>
          <a:p>
            <a:r>
              <a:rPr lang="en-US" dirty="0"/>
              <a:t>These payments will most often appear on a Form 1099-R issued by DFAS.</a:t>
            </a:r>
          </a:p>
          <a:p>
            <a:r>
              <a:rPr lang="en-US" dirty="0"/>
              <a:t>If you see a DFAS 1099-R, always ask about this exemption.</a:t>
            </a:r>
          </a:p>
          <a:p>
            <a:r>
              <a:rPr lang="en-US" dirty="0"/>
              <a:t>The exemption does not apply to civilian employees, only active-duty members of the Uniformed Services.</a:t>
            </a:r>
          </a:p>
        </p:txBody>
      </p:sp>
    </p:spTree>
    <p:extLst>
      <p:ext uri="{BB962C8B-B14F-4D97-AF65-F5344CB8AC3E}">
        <p14:creationId xmlns:p14="http://schemas.microsoft.com/office/powerpoint/2010/main" val="21221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8E3BA-79FB-86A8-E440-D0EE8FAA2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61EA4-053E-C5AB-E96C-C3A61BA49A00}"/>
              </a:ext>
            </a:extLst>
          </p:cNvPr>
          <p:cNvSpPr>
            <a:spLocks noGrp="1"/>
          </p:cNvSpPr>
          <p:nvPr>
            <p:ph type="title"/>
          </p:nvPr>
        </p:nvSpPr>
        <p:spPr/>
        <p:txBody>
          <a:bodyPr/>
          <a:lstStyle/>
          <a:p>
            <a:r>
              <a:rPr lang="en-US" dirty="0"/>
              <a:t>MILITARY RETIREMENT</a:t>
            </a:r>
          </a:p>
        </p:txBody>
      </p:sp>
      <p:sp>
        <p:nvSpPr>
          <p:cNvPr id="3" name="Content Placeholder 2">
            <a:extLst>
              <a:ext uri="{FF2B5EF4-FFF2-40B4-BE49-F238E27FC236}">
                <a16:creationId xmlns:a16="http://schemas.microsoft.com/office/drawing/2014/main" id="{4B74A37D-B1C1-AF69-F538-C208A8BC8233}"/>
              </a:ext>
            </a:extLst>
          </p:cNvPr>
          <p:cNvSpPr>
            <a:spLocks noGrp="1"/>
          </p:cNvSpPr>
          <p:nvPr>
            <p:ph idx="1"/>
          </p:nvPr>
        </p:nvSpPr>
        <p:spPr>
          <a:xfrm>
            <a:off x="1828801" y="1981199"/>
            <a:ext cx="9982200" cy="4194971"/>
          </a:xfrm>
        </p:spPr>
        <p:txBody>
          <a:bodyPr/>
          <a:lstStyle/>
          <a:p>
            <a:r>
              <a:rPr lang="en-US" dirty="0"/>
              <a:t>My understanding is that SC is much simpler – all Military retirement pay is not taxed in SC starting in 2022.</a:t>
            </a:r>
          </a:p>
          <a:p>
            <a:r>
              <a:rPr lang="en-US" dirty="0"/>
              <a:t>This includes amounts paid to a surviving spouse.</a:t>
            </a:r>
          </a:p>
          <a:p>
            <a:r>
              <a:rPr lang="en-US" dirty="0"/>
              <a:t>But I am not an expert on SC taxation.</a:t>
            </a:r>
          </a:p>
        </p:txBody>
      </p:sp>
    </p:spTree>
    <p:extLst>
      <p:ext uri="{BB962C8B-B14F-4D97-AF65-F5344CB8AC3E}">
        <p14:creationId xmlns:p14="http://schemas.microsoft.com/office/powerpoint/2010/main" val="120278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1AA2-454D-0C63-0CF5-95461667B52C}"/>
              </a:ext>
            </a:extLst>
          </p:cNvPr>
          <p:cNvSpPr>
            <a:spLocks noGrp="1"/>
          </p:cNvSpPr>
          <p:nvPr>
            <p:ph type="title"/>
          </p:nvPr>
        </p:nvSpPr>
        <p:spPr>
          <a:xfrm>
            <a:off x="0" y="2671359"/>
            <a:ext cx="12192000" cy="1138641"/>
          </a:xfrm>
        </p:spPr>
        <p:txBody>
          <a:bodyPr/>
          <a:lstStyle/>
          <a:p>
            <a:pPr algn="ctr"/>
            <a:r>
              <a:rPr lang="en-US" sz="6599" b="1" dirty="0">
                <a:solidFill>
                  <a:srgbClr val="FFFF78"/>
                </a:solidFill>
                <a:latin typeface="Aptos" panose="020B0004020202020204" pitchFamily="34" charset="0"/>
              </a:rPr>
              <a:t>TAX REFORM</a:t>
            </a:r>
          </a:p>
        </p:txBody>
      </p:sp>
    </p:spTree>
    <p:extLst>
      <p:ext uri="{BB962C8B-B14F-4D97-AF65-F5344CB8AC3E}">
        <p14:creationId xmlns:p14="http://schemas.microsoft.com/office/powerpoint/2010/main" val="140218543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85EE-2833-9396-CFCF-A91EBB500A91}"/>
              </a:ext>
            </a:extLst>
          </p:cNvPr>
          <p:cNvSpPr>
            <a:spLocks noGrp="1"/>
          </p:cNvSpPr>
          <p:nvPr>
            <p:ph type="title"/>
          </p:nvPr>
        </p:nvSpPr>
        <p:spPr/>
        <p:txBody>
          <a:bodyPr/>
          <a:lstStyle/>
          <a:p>
            <a:r>
              <a:rPr lang="en-US" dirty="0"/>
              <a:t>TAX REFORM</a:t>
            </a:r>
          </a:p>
        </p:txBody>
      </p:sp>
      <p:sp>
        <p:nvSpPr>
          <p:cNvPr id="3" name="Content Placeholder 2">
            <a:extLst>
              <a:ext uri="{FF2B5EF4-FFF2-40B4-BE49-F238E27FC236}">
                <a16:creationId xmlns:a16="http://schemas.microsoft.com/office/drawing/2014/main" id="{6F2E6A22-34FC-9695-AB21-A9B79E6617AE}"/>
              </a:ext>
            </a:extLst>
          </p:cNvPr>
          <p:cNvSpPr>
            <a:spLocks noGrp="1"/>
          </p:cNvSpPr>
          <p:nvPr>
            <p:ph idx="1"/>
          </p:nvPr>
        </p:nvSpPr>
        <p:spPr>
          <a:xfrm>
            <a:off x="1828801" y="2514600"/>
            <a:ext cx="9982200" cy="3661570"/>
          </a:xfrm>
        </p:spPr>
        <p:txBody>
          <a:bodyPr/>
          <a:lstStyle/>
          <a:p>
            <a:r>
              <a:rPr lang="en-US" dirty="0"/>
              <a:t>2025 is the last year for the bulk of the 2017 tax reform provisions.  If Congress does not act, the law will revert in most cases back to where we were in 2017.</a:t>
            </a:r>
          </a:p>
          <a:p>
            <a:endParaRPr lang="en-US" dirty="0"/>
          </a:p>
        </p:txBody>
      </p:sp>
    </p:spTree>
    <p:extLst>
      <p:ext uri="{BB962C8B-B14F-4D97-AF65-F5344CB8AC3E}">
        <p14:creationId xmlns:p14="http://schemas.microsoft.com/office/powerpoint/2010/main" val="36722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85EE-2833-9396-CFCF-A91EBB500A91}"/>
              </a:ext>
            </a:extLst>
          </p:cNvPr>
          <p:cNvSpPr>
            <a:spLocks noGrp="1"/>
          </p:cNvSpPr>
          <p:nvPr>
            <p:ph type="title"/>
          </p:nvPr>
        </p:nvSpPr>
        <p:spPr/>
        <p:txBody>
          <a:bodyPr/>
          <a:lstStyle/>
          <a:p>
            <a:r>
              <a:rPr lang="en-US" dirty="0"/>
              <a:t>TAX REFORM</a:t>
            </a:r>
          </a:p>
        </p:txBody>
      </p:sp>
      <p:sp>
        <p:nvSpPr>
          <p:cNvPr id="3" name="Content Placeholder 2">
            <a:extLst>
              <a:ext uri="{FF2B5EF4-FFF2-40B4-BE49-F238E27FC236}">
                <a16:creationId xmlns:a16="http://schemas.microsoft.com/office/drawing/2014/main" id="{6F2E6A22-34FC-9695-AB21-A9B79E6617AE}"/>
              </a:ext>
            </a:extLst>
          </p:cNvPr>
          <p:cNvSpPr>
            <a:spLocks noGrp="1"/>
          </p:cNvSpPr>
          <p:nvPr>
            <p:ph idx="1"/>
          </p:nvPr>
        </p:nvSpPr>
        <p:spPr>
          <a:xfrm>
            <a:off x="1828801" y="1524000"/>
            <a:ext cx="9982200" cy="5334000"/>
          </a:xfrm>
        </p:spPr>
        <p:txBody>
          <a:bodyPr>
            <a:normAutofit lnSpcReduction="10000"/>
          </a:bodyPr>
          <a:lstStyle/>
          <a:p>
            <a:pPr marL="0" indent="0">
              <a:buNone/>
            </a:pPr>
            <a:r>
              <a:rPr lang="en-US" dirty="0"/>
              <a:t>Here is a list of the major changes that would occur if Congress fails to act:</a:t>
            </a:r>
          </a:p>
          <a:p>
            <a:r>
              <a:rPr lang="en-US" dirty="0"/>
              <a:t>Increase in tax rates across all income groups</a:t>
            </a:r>
          </a:p>
          <a:p>
            <a:r>
              <a:rPr lang="en-US" dirty="0"/>
              <a:t>Substantial reduction in the standard deduction, which equates to substantially more taxpayers using itemized deductions</a:t>
            </a:r>
          </a:p>
          <a:p>
            <a:r>
              <a:rPr lang="en-US" dirty="0"/>
              <a:t>Reintroduction of personal exemptions</a:t>
            </a:r>
          </a:p>
          <a:p>
            <a:r>
              <a:rPr lang="en-US" dirty="0"/>
              <a:t>Significant reduction in Child Tax Credit to $1,000 per child</a:t>
            </a:r>
          </a:p>
          <a:p>
            <a:endParaRPr lang="en-US" dirty="0"/>
          </a:p>
        </p:txBody>
      </p:sp>
    </p:spTree>
    <p:extLst>
      <p:ext uri="{BB962C8B-B14F-4D97-AF65-F5344CB8AC3E}">
        <p14:creationId xmlns:p14="http://schemas.microsoft.com/office/powerpoint/2010/main" val="329919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B673-BBEB-9BBD-AAF8-680C2C2E6F93}"/>
              </a:ext>
            </a:extLst>
          </p:cNvPr>
          <p:cNvSpPr>
            <a:spLocks noGrp="1"/>
          </p:cNvSpPr>
          <p:nvPr>
            <p:ph type="title"/>
          </p:nvPr>
        </p:nvSpPr>
        <p:spPr/>
        <p:txBody>
          <a:bodyPr/>
          <a:lstStyle/>
          <a:p>
            <a:r>
              <a:rPr lang="en-US" dirty="0"/>
              <a:t>EPED/DAVD REPORTING</a:t>
            </a:r>
          </a:p>
        </p:txBody>
      </p:sp>
      <p:sp>
        <p:nvSpPr>
          <p:cNvPr id="3" name="Content Placeholder 2">
            <a:extLst>
              <a:ext uri="{FF2B5EF4-FFF2-40B4-BE49-F238E27FC236}">
                <a16:creationId xmlns:a16="http://schemas.microsoft.com/office/drawing/2014/main" id="{715B1D8B-309A-B838-ABB5-AEE136C448A5}"/>
              </a:ext>
            </a:extLst>
          </p:cNvPr>
          <p:cNvSpPr>
            <a:spLocks noGrp="1"/>
          </p:cNvSpPr>
          <p:nvPr>
            <p:ph idx="1"/>
          </p:nvPr>
        </p:nvSpPr>
        <p:spPr>
          <a:xfrm>
            <a:off x="1905000" y="1524005"/>
            <a:ext cx="9982200" cy="4968875"/>
          </a:xfrm>
        </p:spPr>
        <p:txBody>
          <a:bodyPr>
            <a:normAutofit fontScale="92500" lnSpcReduction="20000"/>
          </a:bodyPr>
          <a:lstStyle/>
          <a:p>
            <a:pPr marL="457200" lvl="1" indent="0">
              <a:buNone/>
            </a:pPr>
            <a:r>
              <a:rPr lang="en-US" i="1" dirty="0"/>
              <a:t>A. A-15:  If an applicable eligible retirement plan </a:t>
            </a:r>
            <a:r>
              <a:rPr lang="en-US" b="1" i="1" dirty="0"/>
              <a:t>does not permit </a:t>
            </a:r>
            <a:r>
              <a:rPr lang="en-US" i="1" dirty="0"/>
              <a:t>emergency personal expense distributions and an individual receives an otherwise permissible distribution that meets the requirements of an emergency personal expense distribution (as defined in Q&amp;A A-1 of this notice), the individual may treat the distribution on the individual's federal income tax return as an emergency personal expense distribution to the extent the distribution meets the various limitations on an emergency personal expense distribution (see Q&amp;As A-4 through A-6 of this notice). </a:t>
            </a:r>
          </a:p>
        </p:txBody>
      </p:sp>
    </p:spTree>
    <p:extLst>
      <p:ext uri="{BB962C8B-B14F-4D97-AF65-F5344CB8AC3E}">
        <p14:creationId xmlns:p14="http://schemas.microsoft.com/office/powerpoint/2010/main" val="100940134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85EE-2833-9396-CFCF-A91EBB500A91}"/>
              </a:ext>
            </a:extLst>
          </p:cNvPr>
          <p:cNvSpPr>
            <a:spLocks noGrp="1"/>
          </p:cNvSpPr>
          <p:nvPr>
            <p:ph type="title"/>
          </p:nvPr>
        </p:nvSpPr>
        <p:spPr/>
        <p:txBody>
          <a:bodyPr/>
          <a:lstStyle/>
          <a:p>
            <a:r>
              <a:rPr lang="en-US" dirty="0"/>
              <a:t>TAX REFORM</a:t>
            </a:r>
          </a:p>
        </p:txBody>
      </p:sp>
      <p:sp>
        <p:nvSpPr>
          <p:cNvPr id="3" name="Content Placeholder 2">
            <a:extLst>
              <a:ext uri="{FF2B5EF4-FFF2-40B4-BE49-F238E27FC236}">
                <a16:creationId xmlns:a16="http://schemas.microsoft.com/office/drawing/2014/main" id="{6F2E6A22-34FC-9695-AB21-A9B79E6617AE}"/>
              </a:ext>
            </a:extLst>
          </p:cNvPr>
          <p:cNvSpPr>
            <a:spLocks noGrp="1"/>
          </p:cNvSpPr>
          <p:nvPr>
            <p:ph idx="1"/>
          </p:nvPr>
        </p:nvSpPr>
        <p:spPr>
          <a:xfrm>
            <a:off x="1828801" y="1524000"/>
            <a:ext cx="9982200" cy="5334000"/>
          </a:xfrm>
        </p:spPr>
        <p:txBody>
          <a:bodyPr>
            <a:normAutofit/>
          </a:bodyPr>
          <a:lstStyle/>
          <a:p>
            <a:pPr marL="0" indent="0">
              <a:buNone/>
            </a:pPr>
            <a:r>
              <a:rPr lang="en-US" dirty="0"/>
              <a:t>Here is a list of the major changes that would occur if Congress fails to act:</a:t>
            </a:r>
          </a:p>
          <a:p>
            <a:r>
              <a:rPr lang="en-US" dirty="0"/>
              <a:t>Eliminates the Other Dependent Credit</a:t>
            </a:r>
          </a:p>
          <a:p>
            <a:r>
              <a:rPr lang="en-US" dirty="0"/>
              <a:t>Eliminates the $10,000 cap on State and Local taxes for itemized deduction purposes</a:t>
            </a:r>
          </a:p>
          <a:p>
            <a:r>
              <a:rPr lang="en-US" dirty="0"/>
              <a:t>Reinstates miscellaneous itemized deductions</a:t>
            </a:r>
          </a:p>
          <a:p>
            <a:r>
              <a:rPr lang="en-US" dirty="0"/>
              <a:t>Eliminates the QBI deduction for Schedule Cs and certain dividends</a:t>
            </a:r>
          </a:p>
          <a:p>
            <a:pPr marL="0" indent="0">
              <a:buNone/>
            </a:pPr>
            <a:endParaRPr lang="en-US" dirty="0"/>
          </a:p>
        </p:txBody>
      </p:sp>
    </p:spTree>
    <p:extLst>
      <p:ext uri="{BB962C8B-B14F-4D97-AF65-F5344CB8AC3E}">
        <p14:creationId xmlns:p14="http://schemas.microsoft.com/office/powerpoint/2010/main" val="385957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0A666-D9D7-642F-7144-6992F510F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6199B-AAC6-4F52-A7C2-1DE43BDB8403}"/>
              </a:ext>
            </a:extLst>
          </p:cNvPr>
          <p:cNvSpPr>
            <a:spLocks noGrp="1"/>
          </p:cNvSpPr>
          <p:nvPr>
            <p:ph type="title"/>
          </p:nvPr>
        </p:nvSpPr>
        <p:spPr>
          <a:xfrm>
            <a:off x="1487487" y="363517"/>
            <a:ext cx="10704512" cy="1160484"/>
          </a:xfrm>
        </p:spPr>
        <p:txBody>
          <a:bodyPr/>
          <a:lstStyle/>
          <a:p>
            <a:r>
              <a:rPr lang="en-US" dirty="0"/>
              <a:t>PRESIDENT-ELECT TRUMP</a:t>
            </a:r>
          </a:p>
        </p:txBody>
      </p:sp>
      <p:sp>
        <p:nvSpPr>
          <p:cNvPr id="3" name="Content Placeholder 2">
            <a:extLst>
              <a:ext uri="{FF2B5EF4-FFF2-40B4-BE49-F238E27FC236}">
                <a16:creationId xmlns:a16="http://schemas.microsoft.com/office/drawing/2014/main" id="{FC46DD9E-26F8-F220-40D9-328DBF81E5CB}"/>
              </a:ext>
            </a:extLst>
          </p:cNvPr>
          <p:cNvSpPr>
            <a:spLocks noGrp="1"/>
          </p:cNvSpPr>
          <p:nvPr>
            <p:ph idx="1"/>
          </p:nvPr>
        </p:nvSpPr>
        <p:spPr>
          <a:xfrm>
            <a:off x="1828801" y="1371600"/>
            <a:ext cx="9982200" cy="5486400"/>
          </a:xfrm>
        </p:spPr>
        <p:txBody>
          <a:bodyPr>
            <a:normAutofit/>
          </a:bodyPr>
          <a:lstStyle/>
          <a:p>
            <a:r>
              <a:rPr lang="en-US" dirty="0"/>
              <a:t>President-Elect Trump suggested a number of tax reform ideas during his campaign which will be considered as part of tax reform.</a:t>
            </a:r>
          </a:p>
          <a:p>
            <a:r>
              <a:rPr lang="en-US" dirty="0"/>
              <a:t>He proposes permanently extending the various changes made to individual taxation as discussed above, including lower tax rates, higher standard deductions, higher child tax credit, etc.</a:t>
            </a:r>
          </a:p>
        </p:txBody>
      </p:sp>
    </p:spTree>
    <p:extLst>
      <p:ext uri="{BB962C8B-B14F-4D97-AF65-F5344CB8AC3E}">
        <p14:creationId xmlns:p14="http://schemas.microsoft.com/office/powerpoint/2010/main" val="24867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1AACE-DA1E-04B9-FFBB-335BFD459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BE2EE-46AF-676A-CC65-096F7A3EB865}"/>
              </a:ext>
            </a:extLst>
          </p:cNvPr>
          <p:cNvSpPr>
            <a:spLocks noGrp="1"/>
          </p:cNvSpPr>
          <p:nvPr>
            <p:ph type="title"/>
          </p:nvPr>
        </p:nvSpPr>
        <p:spPr>
          <a:xfrm>
            <a:off x="1487487" y="363517"/>
            <a:ext cx="10704512" cy="1008083"/>
          </a:xfrm>
        </p:spPr>
        <p:txBody>
          <a:bodyPr>
            <a:normAutofit fontScale="90000"/>
          </a:bodyPr>
          <a:lstStyle/>
          <a:p>
            <a:r>
              <a:rPr lang="en-US" dirty="0"/>
              <a:t>PRESIDENT-ELECT TRUMP</a:t>
            </a:r>
          </a:p>
        </p:txBody>
      </p:sp>
      <p:sp>
        <p:nvSpPr>
          <p:cNvPr id="3" name="Content Placeholder 2">
            <a:extLst>
              <a:ext uri="{FF2B5EF4-FFF2-40B4-BE49-F238E27FC236}">
                <a16:creationId xmlns:a16="http://schemas.microsoft.com/office/drawing/2014/main" id="{4C8D5C31-7DFA-224C-FF2B-B206BB704DA6}"/>
              </a:ext>
            </a:extLst>
          </p:cNvPr>
          <p:cNvSpPr>
            <a:spLocks noGrp="1"/>
          </p:cNvSpPr>
          <p:nvPr>
            <p:ph idx="1"/>
          </p:nvPr>
        </p:nvSpPr>
        <p:spPr>
          <a:xfrm>
            <a:off x="1828801" y="1371601"/>
            <a:ext cx="9982200" cy="5486400"/>
          </a:xfrm>
        </p:spPr>
        <p:txBody>
          <a:bodyPr>
            <a:normAutofit fontScale="92500" lnSpcReduction="20000"/>
          </a:bodyPr>
          <a:lstStyle/>
          <a:p>
            <a:r>
              <a:rPr lang="en-US" dirty="0"/>
              <a:t>The President has suggested that several income items be tax-exempt, including Social Security, tips, and overtime pay.  In addition, he proposed to change the law so that US citizens living abroad would no longer be subject to US taxation.  </a:t>
            </a:r>
          </a:p>
          <a:p>
            <a:r>
              <a:rPr lang="en-US" dirty="0"/>
              <a:t>Making tips and overtime nontaxable could lead to lower EIC payments for many lower-income taxpayers.</a:t>
            </a:r>
          </a:p>
          <a:p>
            <a:r>
              <a:rPr lang="en-US" dirty="0"/>
              <a:t>How these items will be treated for Social Security and Medicare taxes is unknown and could negatively impact future Social Security benefits if excluded.</a:t>
            </a:r>
          </a:p>
        </p:txBody>
      </p:sp>
    </p:spTree>
    <p:extLst>
      <p:ext uri="{BB962C8B-B14F-4D97-AF65-F5344CB8AC3E}">
        <p14:creationId xmlns:p14="http://schemas.microsoft.com/office/powerpoint/2010/main" val="32112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05D2-D264-75F7-4E6B-06DD24D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537DF-2CB1-C993-5355-C80A94A7100B}"/>
              </a:ext>
            </a:extLst>
          </p:cNvPr>
          <p:cNvSpPr>
            <a:spLocks noGrp="1"/>
          </p:cNvSpPr>
          <p:nvPr>
            <p:ph type="title"/>
          </p:nvPr>
        </p:nvSpPr>
        <p:spPr>
          <a:xfrm>
            <a:off x="1487487" y="363517"/>
            <a:ext cx="10704512" cy="1008083"/>
          </a:xfrm>
        </p:spPr>
        <p:txBody>
          <a:bodyPr>
            <a:normAutofit fontScale="90000"/>
          </a:bodyPr>
          <a:lstStyle/>
          <a:p>
            <a:r>
              <a:rPr lang="en-US" dirty="0"/>
              <a:t>PRESIDENT-ELECT TRUMP</a:t>
            </a:r>
          </a:p>
        </p:txBody>
      </p:sp>
      <p:sp>
        <p:nvSpPr>
          <p:cNvPr id="3" name="Content Placeholder 2">
            <a:extLst>
              <a:ext uri="{FF2B5EF4-FFF2-40B4-BE49-F238E27FC236}">
                <a16:creationId xmlns:a16="http://schemas.microsoft.com/office/drawing/2014/main" id="{416D47FC-F19A-1E4B-1408-D1BA52BA3052}"/>
              </a:ext>
            </a:extLst>
          </p:cNvPr>
          <p:cNvSpPr>
            <a:spLocks noGrp="1"/>
          </p:cNvSpPr>
          <p:nvPr>
            <p:ph idx="1"/>
          </p:nvPr>
        </p:nvSpPr>
        <p:spPr>
          <a:xfrm>
            <a:off x="1848643" y="1676400"/>
            <a:ext cx="9982200" cy="4724401"/>
          </a:xfrm>
        </p:spPr>
        <p:txBody>
          <a:bodyPr>
            <a:normAutofit lnSpcReduction="10000"/>
          </a:bodyPr>
          <a:lstStyle/>
          <a:p>
            <a:r>
              <a:rPr lang="en-US" dirty="0"/>
              <a:t>He has also suggested that auto loan interest would qualify as an itemized deduction (which will have minimal impact for our client base) and that State and Local Taxes would no longer be subject to the $10,000 limit which alone would cost more than $1 trillion over the next 10 years.  I would be surprised to see a Republican Congress totally remove this limit but instead a $15,000 or $20,000 limit is likely.</a:t>
            </a:r>
          </a:p>
        </p:txBody>
      </p:sp>
    </p:spTree>
    <p:extLst>
      <p:ext uri="{BB962C8B-B14F-4D97-AF65-F5344CB8AC3E}">
        <p14:creationId xmlns:p14="http://schemas.microsoft.com/office/powerpoint/2010/main" val="148326393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35AD-E7DB-B63D-53E5-F80D366CE72C}"/>
              </a:ext>
            </a:extLst>
          </p:cNvPr>
          <p:cNvSpPr>
            <a:spLocks noGrp="1"/>
          </p:cNvSpPr>
          <p:nvPr>
            <p:ph type="title"/>
          </p:nvPr>
        </p:nvSpPr>
        <p:spPr>
          <a:xfrm>
            <a:off x="1487487" y="363517"/>
            <a:ext cx="10704512" cy="1084284"/>
          </a:xfrm>
        </p:spPr>
        <p:txBody>
          <a:bodyPr/>
          <a:lstStyle/>
          <a:p>
            <a:r>
              <a:rPr lang="en-US" dirty="0"/>
              <a:t>PRESIDENT-ELECT TRUMP</a:t>
            </a:r>
          </a:p>
        </p:txBody>
      </p:sp>
      <p:sp>
        <p:nvSpPr>
          <p:cNvPr id="3" name="Content Placeholder 2">
            <a:extLst>
              <a:ext uri="{FF2B5EF4-FFF2-40B4-BE49-F238E27FC236}">
                <a16:creationId xmlns:a16="http://schemas.microsoft.com/office/drawing/2014/main" id="{DFA4BB86-9520-3B8C-766C-1719B7FD7155}"/>
              </a:ext>
            </a:extLst>
          </p:cNvPr>
          <p:cNvSpPr>
            <a:spLocks noGrp="1"/>
          </p:cNvSpPr>
          <p:nvPr>
            <p:ph idx="1"/>
          </p:nvPr>
        </p:nvSpPr>
        <p:spPr>
          <a:xfrm>
            <a:off x="1828801" y="1371600"/>
            <a:ext cx="9982200" cy="5486400"/>
          </a:xfrm>
        </p:spPr>
        <p:txBody>
          <a:bodyPr>
            <a:normAutofit fontScale="92500" lnSpcReduction="10000"/>
          </a:bodyPr>
          <a:lstStyle/>
          <a:p>
            <a:r>
              <a:rPr lang="en-US" dirty="0"/>
              <a:t>The revenue impact of these proposals is substantial (estimated at </a:t>
            </a:r>
            <a:r>
              <a:rPr lang="en-US" b="1" dirty="0"/>
              <a:t>$8.3 trillion </a:t>
            </a:r>
            <a:r>
              <a:rPr lang="en-US" dirty="0"/>
              <a:t>through 2034).  Just extending the current tax law with no other changes would cost more than $4 trillion.</a:t>
            </a:r>
          </a:p>
          <a:p>
            <a:r>
              <a:rPr lang="en-US" dirty="0"/>
              <a:t>And in the case of the repeal of taxes on Social Security benefits, this would have the effect of causing the Social Security Trust Fund to be insolvent more than one year earlier than currently projected (early 2032 rather than late 2033) and would make Medicare insolvent 6 years earlier (as early as 2030).</a:t>
            </a:r>
          </a:p>
          <a:p>
            <a:endParaRPr lang="en-US" dirty="0"/>
          </a:p>
        </p:txBody>
      </p:sp>
    </p:spTree>
    <p:extLst>
      <p:ext uri="{BB962C8B-B14F-4D97-AF65-F5344CB8AC3E}">
        <p14:creationId xmlns:p14="http://schemas.microsoft.com/office/powerpoint/2010/main" val="203994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ED7FC-4109-121C-E468-E07E2B1CE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B5E14-BA3C-470D-0B80-F836C750C1FD}"/>
              </a:ext>
            </a:extLst>
          </p:cNvPr>
          <p:cNvSpPr>
            <a:spLocks noGrp="1"/>
          </p:cNvSpPr>
          <p:nvPr>
            <p:ph type="title"/>
          </p:nvPr>
        </p:nvSpPr>
        <p:spPr>
          <a:xfrm>
            <a:off x="1487487" y="363516"/>
            <a:ext cx="10704512" cy="1084285"/>
          </a:xfrm>
        </p:spPr>
        <p:txBody>
          <a:bodyPr/>
          <a:lstStyle/>
          <a:p>
            <a:r>
              <a:rPr lang="en-US" dirty="0"/>
              <a:t>PRESIDENT-ELECT TRUMP</a:t>
            </a:r>
          </a:p>
        </p:txBody>
      </p:sp>
      <p:sp>
        <p:nvSpPr>
          <p:cNvPr id="3" name="Content Placeholder 2">
            <a:extLst>
              <a:ext uri="{FF2B5EF4-FFF2-40B4-BE49-F238E27FC236}">
                <a16:creationId xmlns:a16="http://schemas.microsoft.com/office/drawing/2014/main" id="{122A7A2C-051C-0937-5E65-E1C4A88DC7D8}"/>
              </a:ext>
            </a:extLst>
          </p:cNvPr>
          <p:cNvSpPr>
            <a:spLocks noGrp="1"/>
          </p:cNvSpPr>
          <p:nvPr>
            <p:ph idx="1"/>
          </p:nvPr>
        </p:nvSpPr>
        <p:spPr>
          <a:xfrm>
            <a:off x="1828801" y="1447801"/>
            <a:ext cx="9982200" cy="5410200"/>
          </a:xfrm>
        </p:spPr>
        <p:txBody>
          <a:bodyPr>
            <a:normAutofit lnSpcReduction="10000"/>
          </a:bodyPr>
          <a:lstStyle/>
          <a:p>
            <a:r>
              <a:rPr lang="en-US" dirty="0"/>
              <a:t>To offset a portion of this cost, President-Elect Trump has proposed eliminating all of President Biden’s green energy credits (including the energy credit for home improvements) and imposing significant new tariffs on imported goods.  This would reduce the net cost to around $3.5 trillion through 2034.</a:t>
            </a:r>
          </a:p>
          <a:p>
            <a:r>
              <a:rPr lang="en-US" dirty="0"/>
              <a:t>Obviously, all of these changes will require the approval of Congress.</a:t>
            </a:r>
          </a:p>
          <a:p>
            <a:endParaRPr lang="en-US" dirty="0"/>
          </a:p>
          <a:p>
            <a:endParaRPr lang="en-US" dirty="0"/>
          </a:p>
        </p:txBody>
      </p:sp>
    </p:spTree>
    <p:extLst>
      <p:ext uri="{BB962C8B-B14F-4D97-AF65-F5344CB8AC3E}">
        <p14:creationId xmlns:p14="http://schemas.microsoft.com/office/powerpoint/2010/main" val="7790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E2EA1-13B6-6E4F-2365-BE3276D29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B0B6D-00EA-F294-E9B7-29BDE87BBE8D}"/>
              </a:ext>
            </a:extLst>
          </p:cNvPr>
          <p:cNvSpPr>
            <a:spLocks noGrp="1"/>
          </p:cNvSpPr>
          <p:nvPr>
            <p:ph type="title"/>
          </p:nvPr>
        </p:nvSpPr>
        <p:spPr>
          <a:xfrm>
            <a:off x="1487487" y="363516"/>
            <a:ext cx="10704512" cy="1084285"/>
          </a:xfrm>
        </p:spPr>
        <p:txBody>
          <a:bodyPr/>
          <a:lstStyle/>
          <a:p>
            <a:r>
              <a:rPr lang="en-US" dirty="0"/>
              <a:t>PRESIDENT-ELECT TRUMP</a:t>
            </a:r>
          </a:p>
        </p:txBody>
      </p:sp>
      <p:sp>
        <p:nvSpPr>
          <p:cNvPr id="3" name="Content Placeholder 2">
            <a:extLst>
              <a:ext uri="{FF2B5EF4-FFF2-40B4-BE49-F238E27FC236}">
                <a16:creationId xmlns:a16="http://schemas.microsoft.com/office/drawing/2014/main" id="{73ACEF98-66E6-1F2A-199E-67096B4C055E}"/>
              </a:ext>
            </a:extLst>
          </p:cNvPr>
          <p:cNvSpPr>
            <a:spLocks noGrp="1"/>
          </p:cNvSpPr>
          <p:nvPr>
            <p:ph idx="1"/>
          </p:nvPr>
        </p:nvSpPr>
        <p:spPr>
          <a:xfrm>
            <a:off x="1828800" y="1447801"/>
            <a:ext cx="9982200" cy="5181601"/>
          </a:xfrm>
        </p:spPr>
        <p:txBody>
          <a:bodyPr>
            <a:normAutofit lnSpcReduction="10000"/>
          </a:bodyPr>
          <a:lstStyle/>
          <a:p>
            <a:r>
              <a:rPr lang="en-US" dirty="0"/>
              <a:t>With Republican control of the Senate and House, passage of a new bill is easier, but still will face challenges in the Senate due to the limitations of the filibuster rule (which generally requires 60 votes for passage) and limitations of the Budget Reconciliation process which can allow passage with only a majority vote but has substantial restrictions on provisions that create a deficit after 10 years.</a:t>
            </a:r>
          </a:p>
          <a:p>
            <a:endParaRPr lang="en-US" dirty="0"/>
          </a:p>
          <a:p>
            <a:endParaRPr lang="en-US" dirty="0"/>
          </a:p>
        </p:txBody>
      </p:sp>
    </p:spTree>
    <p:extLst>
      <p:ext uri="{BB962C8B-B14F-4D97-AF65-F5344CB8AC3E}">
        <p14:creationId xmlns:p14="http://schemas.microsoft.com/office/powerpoint/2010/main" val="5136523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C8137-F004-E9C5-E071-A9D768F9C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97E11-D58C-8960-D5D0-BE7120E05D59}"/>
              </a:ext>
            </a:extLst>
          </p:cNvPr>
          <p:cNvSpPr>
            <a:spLocks noGrp="1"/>
          </p:cNvSpPr>
          <p:nvPr>
            <p:ph type="title"/>
          </p:nvPr>
        </p:nvSpPr>
        <p:spPr>
          <a:xfrm>
            <a:off x="1487487" y="363516"/>
            <a:ext cx="10704512" cy="1084285"/>
          </a:xfrm>
        </p:spPr>
        <p:txBody>
          <a:bodyPr/>
          <a:lstStyle/>
          <a:p>
            <a:r>
              <a:rPr lang="en-US" dirty="0"/>
              <a:t>PRESIDENT-ELECT TRUMP</a:t>
            </a:r>
          </a:p>
        </p:txBody>
      </p:sp>
      <p:sp>
        <p:nvSpPr>
          <p:cNvPr id="3" name="Content Placeholder 2">
            <a:extLst>
              <a:ext uri="{FF2B5EF4-FFF2-40B4-BE49-F238E27FC236}">
                <a16:creationId xmlns:a16="http://schemas.microsoft.com/office/drawing/2014/main" id="{FB28F8BA-0E75-161B-0162-3EC748FD65C0}"/>
              </a:ext>
            </a:extLst>
          </p:cNvPr>
          <p:cNvSpPr>
            <a:spLocks noGrp="1"/>
          </p:cNvSpPr>
          <p:nvPr>
            <p:ph idx="1"/>
          </p:nvPr>
        </p:nvSpPr>
        <p:spPr>
          <a:xfrm>
            <a:off x="1828800" y="2590800"/>
            <a:ext cx="9982200" cy="4038602"/>
          </a:xfrm>
        </p:spPr>
        <p:txBody>
          <a:bodyPr>
            <a:normAutofit/>
          </a:bodyPr>
          <a:lstStyle/>
          <a:p>
            <a:pPr marL="0" indent="0" algn="ctr">
              <a:buNone/>
            </a:pPr>
            <a:r>
              <a:rPr lang="en-US" dirty="0"/>
              <a:t>Obviously, we will have plenty to discuss for training next year!</a:t>
            </a:r>
          </a:p>
          <a:p>
            <a:endParaRPr lang="en-US" dirty="0"/>
          </a:p>
          <a:p>
            <a:pPr marL="0" indent="0">
              <a:spcBef>
                <a:spcPts val="0"/>
              </a:spcBef>
              <a:buNone/>
            </a:pPr>
            <a:r>
              <a:rPr lang="en-US" dirty="0"/>
              <a:t>Bill Hawkins</a:t>
            </a:r>
          </a:p>
          <a:p>
            <a:pPr marL="0" indent="0">
              <a:spcBef>
                <a:spcPts val="0"/>
              </a:spcBef>
              <a:buNone/>
            </a:pPr>
            <a:r>
              <a:rPr lang="en-US" dirty="0"/>
              <a:t>hawkinsbill79@gmail.com</a:t>
            </a:r>
          </a:p>
          <a:p>
            <a:pPr marL="0" indent="0">
              <a:buNone/>
            </a:pPr>
            <a:endParaRPr lang="en-US" dirty="0"/>
          </a:p>
        </p:txBody>
      </p:sp>
    </p:spTree>
    <p:extLst>
      <p:ext uri="{BB962C8B-B14F-4D97-AF65-F5344CB8AC3E}">
        <p14:creationId xmlns:p14="http://schemas.microsoft.com/office/powerpoint/2010/main" val="364133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4C0B-1940-F0D4-2F5C-42FEC62BBA78}"/>
              </a:ext>
            </a:extLst>
          </p:cNvPr>
          <p:cNvSpPr>
            <a:spLocks noGrp="1"/>
          </p:cNvSpPr>
          <p:nvPr>
            <p:ph type="title"/>
          </p:nvPr>
        </p:nvSpPr>
        <p:spPr/>
        <p:txBody>
          <a:bodyPr/>
          <a:lstStyle/>
          <a:p>
            <a:r>
              <a:rPr kumimoji="0" lang="en-US" sz="6000" b="1" i="0" u="none" strike="noStrike" kern="1200" cap="none" spc="0" normalizeH="0" baseline="0" noProof="0" dirty="0">
                <a:ln>
                  <a:noFill/>
                </a:ln>
                <a:solidFill>
                  <a:prstClr val="black"/>
                </a:solidFill>
                <a:effectLst/>
                <a:uLnTx/>
                <a:uFillTx/>
                <a:latin typeface="Aptos Display" panose="02110004020202020204"/>
                <a:ea typeface="+mj-ea"/>
                <a:cs typeface="+mj-cs"/>
              </a:rPr>
              <a:t>TODAY’S TOPICS</a:t>
            </a:r>
            <a:endParaRPr lang="en-US" dirty="0"/>
          </a:p>
        </p:txBody>
      </p:sp>
      <p:sp>
        <p:nvSpPr>
          <p:cNvPr id="3" name="Content Placeholder 2">
            <a:extLst>
              <a:ext uri="{FF2B5EF4-FFF2-40B4-BE49-F238E27FC236}">
                <a16:creationId xmlns:a16="http://schemas.microsoft.com/office/drawing/2014/main" id="{47FA2D60-F0EE-30B5-53AA-5EDE3600195E}"/>
              </a:ext>
            </a:extLst>
          </p:cNvPr>
          <p:cNvSpPr>
            <a:spLocks noGrp="1"/>
          </p:cNvSpPr>
          <p:nvPr>
            <p:ph idx="1"/>
          </p:nvPr>
        </p:nvSpPr>
        <p:spPr>
          <a:xfrm>
            <a:off x="1828801" y="1447800"/>
            <a:ext cx="9982200" cy="5105400"/>
          </a:xfrm>
        </p:spPr>
        <p:txBody>
          <a:bodyPr>
            <a:normAutofit fontScale="92500" lnSpcReduction="10000"/>
          </a:bodyPr>
          <a:lstStyle/>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What’s New for 2024?</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Form and Reporting Changes</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Inflation Adjustments</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NC Changes – Direct File</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Disaster Declarations</a:t>
            </a:r>
          </a:p>
          <a:p>
            <a:pPr marL="742950" indent="-742950" defTabSz="914400">
              <a:lnSpc>
                <a:spcPct val="90000"/>
              </a:lnSpc>
              <a:spcBef>
                <a:spcPts val="1000"/>
              </a:spcBef>
              <a:buFont typeface="+mj-lt"/>
              <a:buAutoNum type="arabicPeriod"/>
              <a:defRPr/>
            </a:pPr>
            <a:r>
              <a:rPr lang="en-US" sz="3300" dirty="0">
                <a:solidFill>
                  <a:prstClr val="black"/>
                </a:solidFill>
                <a:latin typeface="Aptos" panose="02110004020202020204"/>
              </a:rPr>
              <a:t>TaxSlayer Changes</a:t>
            </a:r>
            <a:endPar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Rejects</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Education</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Miscellaneous Topics</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lang="en-US" sz="3300" dirty="0">
                <a:solidFill>
                  <a:prstClr val="black"/>
                </a:solidFill>
                <a:latin typeface="Aptos" panose="02110004020202020204"/>
              </a:rPr>
              <a:t>Upcoming Tax Reform</a:t>
            </a:r>
            <a:endPar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929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B673-BBEB-9BBD-AAF8-680C2C2E6F93}"/>
              </a:ext>
            </a:extLst>
          </p:cNvPr>
          <p:cNvSpPr>
            <a:spLocks noGrp="1"/>
          </p:cNvSpPr>
          <p:nvPr>
            <p:ph type="title"/>
          </p:nvPr>
        </p:nvSpPr>
        <p:spPr/>
        <p:txBody>
          <a:bodyPr/>
          <a:lstStyle/>
          <a:p>
            <a:r>
              <a:rPr lang="en-US" dirty="0"/>
              <a:t>EPED/DAVD REPORTING</a:t>
            </a:r>
          </a:p>
        </p:txBody>
      </p:sp>
      <p:sp>
        <p:nvSpPr>
          <p:cNvPr id="3" name="Content Placeholder 2">
            <a:extLst>
              <a:ext uri="{FF2B5EF4-FFF2-40B4-BE49-F238E27FC236}">
                <a16:creationId xmlns:a16="http://schemas.microsoft.com/office/drawing/2014/main" id="{715B1D8B-309A-B838-ABB5-AEE136C448A5}"/>
              </a:ext>
            </a:extLst>
          </p:cNvPr>
          <p:cNvSpPr>
            <a:spLocks noGrp="1"/>
          </p:cNvSpPr>
          <p:nvPr>
            <p:ph idx="1"/>
          </p:nvPr>
        </p:nvSpPr>
        <p:spPr>
          <a:xfrm>
            <a:off x="1905000" y="1524005"/>
            <a:ext cx="9906000" cy="4968875"/>
          </a:xfrm>
        </p:spPr>
        <p:txBody>
          <a:bodyPr>
            <a:normAutofit fontScale="92500"/>
          </a:bodyPr>
          <a:lstStyle/>
          <a:p>
            <a:r>
              <a:rPr lang="en-US" dirty="0"/>
              <a:t>This language appears to limit the ability of taxpayers to “self-claim” the EPED exception to those situations where the “plan does not permit emergency personal expense distributions”.  Thus, if the plan permits EPEDs and the taxpayer didn’t request this treatment from the plan, there is some question as to whether the taxpayer can properly claim the EPED exception.  There is identical language in the DAVD section.</a:t>
            </a:r>
          </a:p>
          <a:p>
            <a:pPr marL="0" indent="0">
              <a:buNone/>
            </a:pPr>
            <a:endParaRPr lang="en-US" dirty="0"/>
          </a:p>
        </p:txBody>
      </p:sp>
    </p:spTree>
    <p:extLst>
      <p:ext uri="{BB962C8B-B14F-4D97-AF65-F5344CB8AC3E}">
        <p14:creationId xmlns:p14="http://schemas.microsoft.com/office/powerpoint/2010/main" val="148347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05E62-CD45-8737-A57A-656C07D48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DF520-4B5E-1491-3823-29632D6F87B9}"/>
              </a:ext>
            </a:extLst>
          </p:cNvPr>
          <p:cNvSpPr>
            <a:spLocks noGrp="1"/>
          </p:cNvSpPr>
          <p:nvPr>
            <p:ph type="title"/>
          </p:nvPr>
        </p:nvSpPr>
        <p:spPr/>
        <p:txBody>
          <a:bodyPr/>
          <a:lstStyle/>
          <a:p>
            <a:r>
              <a:rPr lang="en-US" dirty="0"/>
              <a:t>EPED/DAVD REPORTING</a:t>
            </a:r>
          </a:p>
        </p:txBody>
      </p:sp>
      <p:sp>
        <p:nvSpPr>
          <p:cNvPr id="3" name="Content Placeholder 2">
            <a:extLst>
              <a:ext uri="{FF2B5EF4-FFF2-40B4-BE49-F238E27FC236}">
                <a16:creationId xmlns:a16="http://schemas.microsoft.com/office/drawing/2014/main" id="{4746E1D9-84EA-2CB3-DD9E-D60872A1DBF6}"/>
              </a:ext>
            </a:extLst>
          </p:cNvPr>
          <p:cNvSpPr>
            <a:spLocks noGrp="1"/>
          </p:cNvSpPr>
          <p:nvPr>
            <p:ph idx="1"/>
          </p:nvPr>
        </p:nvSpPr>
        <p:spPr>
          <a:xfrm>
            <a:off x="1905000" y="1524005"/>
            <a:ext cx="9906000" cy="4968875"/>
          </a:xfrm>
        </p:spPr>
        <p:txBody>
          <a:bodyPr>
            <a:normAutofit/>
          </a:bodyPr>
          <a:lstStyle/>
          <a:p>
            <a:r>
              <a:rPr lang="en-US" dirty="0"/>
              <a:t>Hopefully, the IRS will clarify this issue in Publication 590-B when it is released for 2024 tax returns.  (Last year this publication was released March 12 so don’t hold your breath.)</a:t>
            </a:r>
          </a:p>
          <a:p>
            <a:r>
              <a:rPr lang="en-US" dirty="0"/>
              <a:t>Until then, I personally would claim the exception if it applies without regard to the issue, including on the Advanced Certification test.</a:t>
            </a:r>
          </a:p>
          <a:p>
            <a:pPr marL="0" indent="0">
              <a:buNone/>
            </a:pPr>
            <a:endParaRPr lang="en-US" dirty="0"/>
          </a:p>
        </p:txBody>
      </p:sp>
    </p:spTree>
    <p:extLst>
      <p:ext uri="{BB962C8B-B14F-4D97-AF65-F5344CB8AC3E}">
        <p14:creationId xmlns:p14="http://schemas.microsoft.com/office/powerpoint/2010/main" val="114404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4DB02-FD7C-B230-6554-4E8B5FDE2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6D5D3-31D4-6F12-47EB-BC32D2550CA2}"/>
              </a:ext>
            </a:extLst>
          </p:cNvPr>
          <p:cNvSpPr>
            <a:spLocks noGrp="1"/>
          </p:cNvSpPr>
          <p:nvPr>
            <p:ph type="title"/>
          </p:nvPr>
        </p:nvSpPr>
        <p:spPr/>
        <p:txBody>
          <a:bodyPr/>
          <a:lstStyle/>
          <a:p>
            <a:r>
              <a:rPr lang="en-US" dirty="0"/>
              <a:t>EPED/DAVD REPORTING</a:t>
            </a:r>
          </a:p>
        </p:txBody>
      </p:sp>
      <p:sp>
        <p:nvSpPr>
          <p:cNvPr id="3" name="Content Placeholder 2">
            <a:extLst>
              <a:ext uri="{FF2B5EF4-FFF2-40B4-BE49-F238E27FC236}">
                <a16:creationId xmlns:a16="http://schemas.microsoft.com/office/drawing/2014/main" id="{BF6DBF30-DE30-D32D-A54B-3EA972E82A11}"/>
              </a:ext>
            </a:extLst>
          </p:cNvPr>
          <p:cNvSpPr>
            <a:spLocks noGrp="1"/>
          </p:cNvSpPr>
          <p:nvPr>
            <p:ph idx="1"/>
          </p:nvPr>
        </p:nvSpPr>
        <p:spPr>
          <a:xfrm>
            <a:off x="1905000" y="2667000"/>
            <a:ext cx="9906000" cy="3825880"/>
          </a:xfrm>
        </p:spPr>
        <p:txBody>
          <a:bodyPr>
            <a:normAutofit/>
          </a:bodyPr>
          <a:lstStyle/>
          <a:p>
            <a:r>
              <a:rPr lang="en-US" dirty="0"/>
              <a:t>Last time I checked, TaxSlayer had not yet added these exceptions to its software for 2024.</a:t>
            </a:r>
          </a:p>
          <a:p>
            <a:pPr marL="0" indent="0">
              <a:buNone/>
            </a:pPr>
            <a:endParaRPr lang="en-US" dirty="0"/>
          </a:p>
        </p:txBody>
      </p:sp>
    </p:spTree>
    <p:extLst>
      <p:ext uri="{BB962C8B-B14F-4D97-AF65-F5344CB8AC3E}">
        <p14:creationId xmlns:p14="http://schemas.microsoft.com/office/powerpoint/2010/main" val="210480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DC1-D100-79F5-CE8D-6C2E8D3B1CC8}"/>
              </a:ext>
            </a:extLst>
          </p:cNvPr>
          <p:cNvSpPr>
            <a:spLocks noGrp="1"/>
          </p:cNvSpPr>
          <p:nvPr>
            <p:ph type="title"/>
          </p:nvPr>
        </p:nvSpPr>
        <p:spPr/>
        <p:txBody>
          <a:bodyPr/>
          <a:lstStyle/>
          <a:p>
            <a:r>
              <a:rPr lang="en-US" dirty="0"/>
              <a:t>ENERGY CREDITS</a:t>
            </a:r>
          </a:p>
        </p:txBody>
      </p:sp>
      <p:sp>
        <p:nvSpPr>
          <p:cNvPr id="3" name="Content Placeholder 2">
            <a:extLst>
              <a:ext uri="{FF2B5EF4-FFF2-40B4-BE49-F238E27FC236}">
                <a16:creationId xmlns:a16="http://schemas.microsoft.com/office/drawing/2014/main" id="{78BA7D71-8D7C-CA73-1C83-0F4185B17596}"/>
              </a:ext>
            </a:extLst>
          </p:cNvPr>
          <p:cNvSpPr>
            <a:spLocks noGrp="1"/>
          </p:cNvSpPr>
          <p:nvPr>
            <p:ph idx="1"/>
          </p:nvPr>
        </p:nvSpPr>
        <p:spPr>
          <a:xfrm>
            <a:off x="1828801" y="1524000"/>
            <a:ext cx="9982200" cy="4652170"/>
          </a:xfrm>
        </p:spPr>
        <p:txBody>
          <a:bodyPr>
            <a:normAutofit fontScale="92500"/>
          </a:bodyPr>
          <a:lstStyle/>
          <a:p>
            <a:r>
              <a:rPr lang="en-US" dirty="0"/>
              <a:t>Several things to discuss with this topic.</a:t>
            </a:r>
          </a:p>
          <a:p>
            <a:r>
              <a:rPr lang="en-US" b="1" dirty="0"/>
              <a:t>Scope</a:t>
            </a:r>
            <a:r>
              <a:rPr lang="en-US" dirty="0"/>
              <a:t>- Remember that the only energy credits in scope for us are those reported in Part II of Form 5695.  This means that credits for solar and geothermal reported in Part I of Form 5695 and EV credits are </a:t>
            </a:r>
            <a:r>
              <a:rPr lang="en-US" b="1" dirty="0"/>
              <a:t>NOT </a:t>
            </a:r>
            <a:r>
              <a:rPr lang="en-US" dirty="0"/>
              <a:t>in scope for VITA.  In TaxSlayer, the section for Residential Clean Energy Credit is out of scope as these are the Part I credits.</a:t>
            </a:r>
          </a:p>
        </p:txBody>
      </p:sp>
    </p:spTree>
    <p:extLst>
      <p:ext uri="{BB962C8B-B14F-4D97-AF65-F5344CB8AC3E}">
        <p14:creationId xmlns:p14="http://schemas.microsoft.com/office/powerpoint/2010/main" val="13225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577A-DFC3-1E49-C603-111553C41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98597-AD93-CEAD-6C84-292309B161F5}"/>
              </a:ext>
            </a:extLst>
          </p:cNvPr>
          <p:cNvSpPr>
            <a:spLocks noGrp="1"/>
          </p:cNvSpPr>
          <p:nvPr>
            <p:ph type="title"/>
          </p:nvPr>
        </p:nvSpPr>
        <p:spPr/>
        <p:txBody>
          <a:bodyPr/>
          <a:lstStyle/>
          <a:p>
            <a:r>
              <a:rPr lang="en-US" dirty="0"/>
              <a:t>ENERGY CREDITS</a:t>
            </a:r>
          </a:p>
        </p:txBody>
      </p:sp>
      <p:pic>
        <p:nvPicPr>
          <p:cNvPr id="5" name="Picture 4">
            <a:extLst>
              <a:ext uri="{FF2B5EF4-FFF2-40B4-BE49-F238E27FC236}">
                <a16:creationId xmlns:a16="http://schemas.microsoft.com/office/drawing/2014/main" id="{8D8EDA61-A737-7E98-FDF6-F704D341F168}"/>
              </a:ext>
            </a:extLst>
          </p:cNvPr>
          <p:cNvPicPr>
            <a:picLocks noChangeAspect="1"/>
          </p:cNvPicPr>
          <p:nvPr/>
        </p:nvPicPr>
        <p:blipFill>
          <a:blip r:embed="rId2"/>
          <a:stretch>
            <a:fillRect/>
          </a:stretch>
        </p:blipFill>
        <p:spPr>
          <a:xfrm>
            <a:off x="2179799" y="2102760"/>
            <a:ext cx="9319888" cy="2991034"/>
          </a:xfrm>
          <a:prstGeom prst="rect">
            <a:avLst/>
          </a:prstGeom>
        </p:spPr>
      </p:pic>
      <p:sp>
        <p:nvSpPr>
          <p:cNvPr id="6" name="TextBox 5">
            <a:extLst>
              <a:ext uri="{FF2B5EF4-FFF2-40B4-BE49-F238E27FC236}">
                <a16:creationId xmlns:a16="http://schemas.microsoft.com/office/drawing/2014/main" id="{7139EF83-5AA4-22D9-CAC9-0F001F72B547}"/>
              </a:ext>
            </a:extLst>
          </p:cNvPr>
          <p:cNvSpPr txBox="1"/>
          <p:nvPr/>
        </p:nvSpPr>
        <p:spPr>
          <a:xfrm>
            <a:off x="3352800" y="3227062"/>
            <a:ext cx="3765774" cy="338554"/>
          </a:xfrm>
          <a:prstGeom prst="rect">
            <a:avLst/>
          </a:prstGeom>
          <a:noFill/>
        </p:spPr>
        <p:txBody>
          <a:bodyPr wrap="none" rtlCol="0">
            <a:spAutoFit/>
          </a:bodyPr>
          <a:lstStyle/>
          <a:p>
            <a:r>
              <a:rPr lang="en-US" sz="1600" dirty="0">
                <a:solidFill>
                  <a:srgbClr val="FF0000"/>
                </a:solidFill>
              </a:rPr>
              <a:t>In Scope – Windows, Doors, Insulation </a:t>
            </a:r>
          </a:p>
        </p:txBody>
      </p:sp>
      <p:sp>
        <p:nvSpPr>
          <p:cNvPr id="7" name="TextBox 6">
            <a:extLst>
              <a:ext uri="{FF2B5EF4-FFF2-40B4-BE49-F238E27FC236}">
                <a16:creationId xmlns:a16="http://schemas.microsoft.com/office/drawing/2014/main" id="{92DE7FDB-3692-DE33-23F2-E20A789260D4}"/>
              </a:ext>
            </a:extLst>
          </p:cNvPr>
          <p:cNvSpPr txBox="1"/>
          <p:nvPr/>
        </p:nvSpPr>
        <p:spPr>
          <a:xfrm>
            <a:off x="2667000" y="3961634"/>
            <a:ext cx="5564728" cy="338554"/>
          </a:xfrm>
          <a:prstGeom prst="rect">
            <a:avLst/>
          </a:prstGeom>
          <a:noFill/>
        </p:spPr>
        <p:txBody>
          <a:bodyPr wrap="none" rtlCol="0">
            <a:spAutoFit/>
          </a:bodyPr>
          <a:lstStyle/>
          <a:p>
            <a:r>
              <a:rPr lang="en-US" sz="1600" dirty="0">
                <a:solidFill>
                  <a:srgbClr val="FF0000"/>
                </a:solidFill>
              </a:rPr>
              <a:t>In Scope – Heat Pumps, Water Heaters, Energy Audits, etc.</a:t>
            </a:r>
          </a:p>
        </p:txBody>
      </p:sp>
      <p:sp>
        <p:nvSpPr>
          <p:cNvPr id="8" name="TextBox 7">
            <a:extLst>
              <a:ext uri="{FF2B5EF4-FFF2-40B4-BE49-F238E27FC236}">
                <a16:creationId xmlns:a16="http://schemas.microsoft.com/office/drawing/2014/main" id="{E622D92C-7B40-B4C8-B103-7C6D0E54C4FF}"/>
              </a:ext>
            </a:extLst>
          </p:cNvPr>
          <p:cNvSpPr txBox="1"/>
          <p:nvPr/>
        </p:nvSpPr>
        <p:spPr>
          <a:xfrm>
            <a:off x="3111618" y="4648200"/>
            <a:ext cx="4248151" cy="338554"/>
          </a:xfrm>
          <a:prstGeom prst="rect">
            <a:avLst/>
          </a:prstGeom>
          <a:noFill/>
        </p:spPr>
        <p:txBody>
          <a:bodyPr wrap="none" rtlCol="0">
            <a:spAutoFit/>
          </a:bodyPr>
          <a:lstStyle/>
          <a:p>
            <a:r>
              <a:rPr lang="en-US" sz="1600" dirty="0">
                <a:solidFill>
                  <a:srgbClr val="FF0000"/>
                </a:solidFill>
              </a:rPr>
              <a:t>Out of Scope – Solar, Wind, and Geothermal</a:t>
            </a:r>
          </a:p>
        </p:txBody>
      </p:sp>
    </p:spTree>
    <p:extLst>
      <p:ext uri="{BB962C8B-B14F-4D97-AF65-F5344CB8AC3E}">
        <p14:creationId xmlns:p14="http://schemas.microsoft.com/office/powerpoint/2010/main" val="21382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DC1-D100-79F5-CE8D-6C2E8D3B1CC8}"/>
              </a:ext>
            </a:extLst>
          </p:cNvPr>
          <p:cNvSpPr>
            <a:spLocks noGrp="1"/>
          </p:cNvSpPr>
          <p:nvPr>
            <p:ph type="title"/>
          </p:nvPr>
        </p:nvSpPr>
        <p:spPr/>
        <p:txBody>
          <a:bodyPr/>
          <a:lstStyle/>
          <a:p>
            <a:r>
              <a:rPr lang="en-US" dirty="0"/>
              <a:t>ENERGY CREDITS</a:t>
            </a:r>
          </a:p>
        </p:txBody>
      </p:sp>
      <p:sp>
        <p:nvSpPr>
          <p:cNvPr id="3" name="Content Placeholder 2">
            <a:extLst>
              <a:ext uri="{FF2B5EF4-FFF2-40B4-BE49-F238E27FC236}">
                <a16:creationId xmlns:a16="http://schemas.microsoft.com/office/drawing/2014/main" id="{78BA7D71-8D7C-CA73-1C83-0F4185B17596}"/>
              </a:ext>
            </a:extLst>
          </p:cNvPr>
          <p:cNvSpPr>
            <a:spLocks noGrp="1"/>
          </p:cNvSpPr>
          <p:nvPr>
            <p:ph idx="1"/>
          </p:nvPr>
        </p:nvSpPr>
        <p:spPr/>
        <p:txBody>
          <a:bodyPr>
            <a:normAutofit lnSpcReduction="10000"/>
          </a:bodyPr>
          <a:lstStyle/>
          <a:p>
            <a:r>
              <a:rPr lang="en-US" b="1" dirty="0"/>
              <a:t>New for 2024 </a:t>
            </a:r>
            <a:r>
              <a:rPr lang="en-US" dirty="0"/>
              <a:t>– Home Energy Audits – In addition to the requirements that applied in 2023, three new requirements apply to the Audit for 2024:</a:t>
            </a:r>
          </a:p>
          <a:p>
            <a:pPr marL="1200150" lvl="1" indent="-742950">
              <a:buFont typeface="+mj-lt"/>
              <a:buAutoNum type="arabicPeriod"/>
            </a:pPr>
            <a:r>
              <a:rPr lang="en-US" dirty="0"/>
              <a:t> The inspection was conducted either by a Qualified Home Energy Auditor or under the supervision of a Qualified Home Energy Auditor.</a:t>
            </a:r>
          </a:p>
          <a:p>
            <a:pPr lvl="1"/>
            <a:endParaRPr lang="en-US" dirty="0"/>
          </a:p>
        </p:txBody>
      </p:sp>
    </p:spTree>
    <p:extLst>
      <p:ext uri="{BB962C8B-B14F-4D97-AF65-F5344CB8AC3E}">
        <p14:creationId xmlns:p14="http://schemas.microsoft.com/office/powerpoint/2010/main" val="991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DC1-D100-79F5-CE8D-6C2E8D3B1CC8}"/>
              </a:ext>
            </a:extLst>
          </p:cNvPr>
          <p:cNvSpPr>
            <a:spLocks noGrp="1"/>
          </p:cNvSpPr>
          <p:nvPr>
            <p:ph type="title"/>
          </p:nvPr>
        </p:nvSpPr>
        <p:spPr/>
        <p:txBody>
          <a:bodyPr/>
          <a:lstStyle/>
          <a:p>
            <a:r>
              <a:rPr lang="en-US" dirty="0"/>
              <a:t>ENERGY CREDITS</a:t>
            </a:r>
          </a:p>
        </p:txBody>
      </p:sp>
      <p:sp>
        <p:nvSpPr>
          <p:cNvPr id="3" name="Content Placeholder 2">
            <a:extLst>
              <a:ext uri="{FF2B5EF4-FFF2-40B4-BE49-F238E27FC236}">
                <a16:creationId xmlns:a16="http://schemas.microsoft.com/office/drawing/2014/main" id="{78BA7D71-8D7C-CA73-1C83-0F4185B17596}"/>
              </a:ext>
            </a:extLst>
          </p:cNvPr>
          <p:cNvSpPr>
            <a:spLocks noGrp="1"/>
          </p:cNvSpPr>
          <p:nvPr>
            <p:ph idx="1"/>
          </p:nvPr>
        </p:nvSpPr>
        <p:spPr/>
        <p:txBody>
          <a:bodyPr>
            <a:normAutofit/>
          </a:bodyPr>
          <a:lstStyle/>
          <a:p>
            <a:pPr marL="900113" lvl="1" indent="-557213">
              <a:lnSpc>
                <a:spcPct val="80000"/>
              </a:lnSpc>
              <a:buFont typeface="+mj-lt"/>
              <a:buAutoNum type="arabicPeriod" startAt="2"/>
            </a:pPr>
            <a:r>
              <a:rPr lang="en-US" dirty="0"/>
              <a:t>The report must be written and signed by a Qualified Home Energy Auditor.  It must include the Qualified Home Energy Auditor’s name and relevant EIN.  There must be an attestation that the Qualified Home Energy Auditor is certified by a Qualified Certification Program and provide the name of such program.</a:t>
            </a:r>
          </a:p>
          <a:p>
            <a:pPr lvl="1"/>
            <a:endParaRPr lang="en-US" dirty="0"/>
          </a:p>
        </p:txBody>
      </p:sp>
    </p:spTree>
    <p:extLst>
      <p:ext uri="{BB962C8B-B14F-4D97-AF65-F5344CB8AC3E}">
        <p14:creationId xmlns:p14="http://schemas.microsoft.com/office/powerpoint/2010/main" val="2189621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DC1-D100-79F5-CE8D-6C2E8D3B1CC8}"/>
              </a:ext>
            </a:extLst>
          </p:cNvPr>
          <p:cNvSpPr>
            <a:spLocks noGrp="1"/>
          </p:cNvSpPr>
          <p:nvPr>
            <p:ph type="title"/>
          </p:nvPr>
        </p:nvSpPr>
        <p:spPr/>
        <p:txBody>
          <a:bodyPr/>
          <a:lstStyle/>
          <a:p>
            <a:r>
              <a:rPr lang="en-US" dirty="0"/>
              <a:t>ENERGY CREDITS</a:t>
            </a:r>
          </a:p>
        </p:txBody>
      </p:sp>
      <p:sp>
        <p:nvSpPr>
          <p:cNvPr id="3" name="Content Placeholder 2">
            <a:extLst>
              <a:ext uri="{FF2B5EF4-FFF2-40B4-BE49-F238E27FC236}">
                <a16:creationId xmlns:a16="http://schemas.microsoft.com/office/drawing/2014/main" id="{78BA7D71-8D7C-CA73-1C83-0F4185B17596}"/>
              </a:ext>
            </a:extLst>
          </p:cNvPr>
          <p:cNvSpPr>
            <a:spLocks noGrp="1"/>
          </p:cNvSpPr>
          <p:nvPr>
            <p:ph idx="1"/>
          </p:nvPr>
        </p:nvSpPr>
        <p:spPr/>
        <p:txBody>
          <a:bodyPr>
            <a:normAutofit/>
          </a:bodyPr>
          <a:lstStyle/>
          <a:p>
            <a:pPr marL="1085850" lvl="1" indent="-742950">
              <a:lnSpc>
                <a:spcPct val="80000"/>
              </a:lnSpc>
              <a:buFont typeface="+mj-lt"/>
              <a:buAutoNum type="arabicPeriod" startAt="3"/>
            </a:pPr>
            <a:r>
              <a:rPr lang="en-US" dirty="0"/>
              <a:t>The audit must be consistent with the most recent DOE-led and industry-validated Jobs Task Analysis.</a:t>
            </a:r>
          </a:p>
          <a:p>
            <a:pPr marL="457200" lvl="1" indent="0">
              <a:buNone/>
            </a:pPr>
            <a:r>
              <a:rPr lang="en-US" dirty="0"/>
              <a:t>Basically, I think you need to see the Audit report and make sure it looks legitimate.  I personally will not be too concerned about making sure that it satisfies all the requirements, particularly the third one above.</a:t>
            </a:r>
          </a:p>
        </p:txBody>
      </p:sp>
    </p:spTree>
    <p:extLst>
      <p:ext uri="{BB962C8B-B14F-4D97-AF65-F5344CB8AC3E}">
        <p14:creationId xmlns:p14="http://schemas.microsoft.com/office/powerpoint/2010/main" val="286363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40EC7-8A73-E1A5-EBE4-D8CA56B82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853A8-6CE9-F379-F595-8D89B849DAD7}"/>
              </a:ext>
            </a:extLst>
          </p:cNvPr>
          <p:cNvSpPr>
            <a:spLocks noGrp="1"/>
          </p:cNvSpPr>
          <p:nvPr>
            <p:ph type="title"/>
          </p:nvPr>
        </p:nvSpPr>
        <p:spPr/>
        <p:txBody>
          <a:bodyPr>
            <a:normAutofit fontScale="90000"/>
          </a:bodyPr>
          <a:lstStyle/>
          <a:p>
            <a:r>
              <a:rPr lang="en-US" dirty="0"/>
              <a:t>ENERGY CREDITS - Qualification</a:t>
            </a:r>
          </a:p>
        </p:txBody>
      </p:sp>
      <p:sp>
        <p:nvSpPr>
          <p:cNvPr id="3" name="Content Placeholder 2">
            <a:extLst>
              <a:ext uri="{FF2B5EF4-FFF2-40B4-BE49-F238E27FC236}">
                <a16:creationId xmlns:a16="http://schemas.microsoft.com/office/drawing/2014/main" id="{8CB8139E-4C07-CBCF-8E06-4F7854278159}"/>
              </a:ext>
            </a:extLst>
          </p:cNvPr>
          <p:cNvSpPr>
            <a:spLocks noGrp="1"/>
          </p:cNvSpPr>
          <p:nvPr>
            <p:ph idx="1"/>
          </p:nvPr>
        </p:nvSpPr>
        <p:spPr>
          <a:xfrm>
            <a:off x="1905000" y="1752600"/>
            <a:ext cx="9753600" cy="4648200"/>
          </a:xfrm>
        </p:spPr>
        <p:txBody>
          <a:bodyPr>
            <a:normAutofit/>
          </a:bodyPr>
          <a:lstStyle/>
          <a:p>
            <a:r>
              <a:rPr lang="en-US" dirty="0"/>
              <a:t>The biggest issue with Energy Credits last year was determining whether the improvement qualified for the credit.</a:t>
            </a:r>
          </a:p>
          <a:p>
            <a:r>
              <a:rPr lang="en-US" dirty="0"/>
              <a:t>The best source for this information is under the Tax Credit eligibility section of the Energy Star website (</a:t>
            </a:r>
            <a:r>
              <a:rPr lang="en-US" dirty="0">
                <a:hlinkClick r:id="rId3"/>
              </a:rPr>
              <a:t>www.energystar.gov</a:t>
            </a:r>
            <a:r>
              <a:rPr lang="en-US" dirty="0"/>
              <a:t>).</a:t>
            </a:r>
          </a:p>
          <a:p>
            <a:r>
              <a:rPr lang="en-US" dirty="0"/>
              <a:t>Manufacturers’ websites can also be helpful.  </a:t>
            </a:r>
          </a:p>
        </p:txBody>
      </p:sp>
    </p:spTree>
    <p:extLst>
      <p:ext uri="{BB962C8B-B14F-4D97-AF65-F5344CB8AC3E}">
        <p14:creationId xmlns:p14="http://schemas.microsoft.com/office/powerpoint/2010/main" val="1179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3E6-077A-EE94-F549-9340D4A7746A}"/>
              </a:ext>
            </a:extLst>
          </p:cNvPr>
          <p:cNvSpPr>
            <a:spLocks noGrp="1"/>
          </p:cNvSpPr>
          <p:nvPr>
            <p:ph type="title"/>
          </p:nvPr>
        </p:nvSpPr>
        <p:spPr/>
        <p:txBody>
          <a:bodyPr/>
          <a:lstStyle/>
          <a:p>
            <a:r>
              <a:rPr lang="en-US" dirty="0"/>
              <a:t>ENERGY CREDIT</a:t>
            </a:r>
          </a:p>
        </p:txBody>
      </p:sp>
      <p:sp>
        <p:nvSpPr>
          <p:cNvPr id="3" name="Content Placeholder 2">
            <a:extLst>
              <a:ext uri="{FF2B5EF4-FFF2-40B4-BE49-F238E27FC236}">
                <a16:creationId xmlns:a16="http://schemas.microsoft.com/office/drawing/2014/main" id="{F9ED29AA-CEA4-17E7-29FE-DF3EA8339A67}"/>
              </a:ext>
            </a:extLst>
          </p:cNvPr>
          <p:cNvSpPr>
            <a:spLocks noGrp="1"/>
          </p:cNvSpPr>
          <p:nvPr>
            <p:ph idx="1"/>
          </p:nvPr>
        </p:nvSpPr>
        <p:spPr>
          <a:xfrm>
            <a:off x="1905000" y="1447805"/>
            <a:ext cx="9906000" cy="5045075"/>
          </a:xfrm>
        </p:spPr>
        <p:txBody>
          <a:bodyPr/>
          <a:lstStyle/>
          <a:p>
            <a:pPr marL="0" indent="0">
              <a:buNone/>
            </a:pPr>
            <a:r>
              <a:rPr lang="en-US" dirty="0"/>
              <a:t>The following is a summary of the qualifying requirements for the primary improvements that qualify for the credit:</a:t>
            </a:r>
          </a:p>
          <a:p>
            <a:r>
              <a:rPr lang="en-US" dirty="0"/>
              <a:t>Heat Pumps – Ducted must be Energy Star certified (for split systems which is the predominant type, this requires HSPF2 ≥7.8; SEER2 ≥15.2; and EER2 ≥11.7).</a:t>
            </a:r>
          </a:p>
        </p:txBody>
      </p:sp>
    </p:spTree>
    <p:extLst>
      <p:ext uri="{BB962C8B-B14F-4D97-AF65-F5344CB8AC3E}">
        <p14:creationId xmlns:p14="http://schemas.microsoft.com/office/powerpoint/2010/main" val="221695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0E6-9B3E-E199-6A07-1E0295CD503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B868273-D126-0512-A498-D1F316312313}"/>
              </a:ext>
            </a:extLst>
          </p:cNvPr>
          <p:cNvSpPr>
            <a:spLocks noGrp="1"/>
          </p:cNvSpPr>
          <p:nvPr>
            <p:ph idx="1"/>
          </p:nvPr>
        </p:nvSpPr>
        <p:spPr/>
        <p:txBody>
          <a:bodyPr>
            <a:normAutofit fontScale="92500"/>
          </a:bodyPr>
          <a:lstStyle/>
          <a:p>
            <a:r>
              <a:rPr lang="en-US" dirty="0">
                <a:hlinkClick r:id="rId2"/>
              </a:rPr>
              <a:t>www.taxvolunteers.com/vita</a:t>
            </a:r>
            <a:endParaRPr lang="en-US" dirty="0"/>
          </a:p>
          <a:p>
            <a:r>
              <a:rPr lang="en-US" dirty="0"/>
              <a:t>All of my prior year training materials are available on </a:t>
            </a:r>
            <a:r>
              <a:rPr lang="en-US" dirty="0">
                <a:hlinkClick r:id="rId3"/>
              </a:rPr>
              <a:t>https://reinvestmentpartners.org/nctac-vita-partners-resources/page.html</a:t>
            </a:r>
            <a:endParaRPr lang="en-US" dirty="0"/>
          </a:p>
          <a:p>
            <a:r>
              <a:rPr lang="en-US" dirty="0"/>
              <a:t>You can also reach this site through the taxvolunteers website by clicking on the “NC VITA Training Resources” tab near the top of the page.</a:t>
            </a:r>
          </a:p>
          <a:p>
            <a:endParaRPr lang="en-US" dirty="0"/>
          </a:p>
          <a:p>
            <a:endParaRPr lang="en-US" dirty="0"/>
          </a:p>
        </p:txBody>
      </p:sp>
    </p:spTree>
    <p:extLst>
      <p:ext uri="{BB962C8B-B14F-4D97-AF65-F5344CB8AC3E}">
        <p14:creationId xmlns:p14="http://schemas.microsoft.com/office/powerpoint/2010/main" val="186086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3E6-077A-EE94-F549-9340D4A7746A}"/>
              </a:ext>
            </a:extLst>
          </p:cNvPr>
          <p:cNvSpPr>
            <a:spLocks noGrp="1"/>
          </p:cNvSpPr>
          <p:nvPr>
            <p:ph type="title"/>
          </p:nvPr>
        </p:nvSpPr>
        <p:spPr/>
        <p:txBody>
          <a:bodyPr/>
          <a:lstStyle/>
          <a:p>
            <a:r>
              <a:rPr lang="en-US" dirty="0"/>
              <a:t>ENERGY CREDIT</a:t>
            </a:r>
          </a:p>
        </p:txBody>
      </p:sp>
      <p:sp>
        <p:nvSpPr>
          <p:cNvPr id="3" name="Content Placeholder 2">
            <a:extLst>
              <a:ext uri="{FF2B5EF4-FFF2-40B4-BE49-F238E27FC236}">
                <a16:creationId xmlns:a16="http://schemas.microsoft.com/office/drawing/2014/main" id="{F9ED29AA-CEA4-17E7-29FE-DF3EA8339A67}"/>
              </a:ext>
            </a:extLst>
          </p:cNvPr>
          <p:cNvSpPr>
            <a:spLocks noGrp="1"/>
          </p:cNvSpPr>
          <p:nvPr>
            <p:ph idx="1"/>
          </p:nvPr>
        </p:nvSpPr>
        <p:spPr>
          <a:xfrm>
            <a:off x="1905000" y="1447805"/>
            <a:ext cx="9906000" cy="5045075"/>
          </a:xfrm>
        </p:spPr>
        <p:txBody>
          <a:bodyPr>
            <a:normAutofit fontScale="92500" lnSpcReduction="10000"/>
          </a:bodyPr>
          <a:lstStyle/>
          <a:p>
            <a:pPr marL="0" indent="0">
              <a:buNone/>
            </a:pPr>
            <a:r>
              <a:rPr lang="en-US" dirty="0"/>
              <a:t>Requirements:</a:t>
            </a:r>
          </a:p>
          <a:p>
            <a:r>
              <a:rPr lang="en-US" dirty="0"/>
              <a:t>Central AC – split system (the predominant type) must be Energy Star certified </a:t>
            </a:r>
            <a:r>
              <a:rPr lang="en-US" u="sng" dirty="0"/>
              <a:t>and</a:t>
            </a:r>
            <a:r>
              <a:rPr lang="en-US" dirty="0"/>
              <a:t> have a SEER2 rating ≥16.</a:t>
            </a:r>
          </a:p>
          <a:p>
            <a:r>
              <a:rPr lang="en-US" dirty="0"/>
              <a:t>Gas Furnace – Energy Star certified with an AFUE rating of ≥97%.</a:t>
            </a:r>
          </a:p>
          <a:p>
            <a:r>
              <a:rPr lang="en-US" dirty="0"/>
              <a:t>Electric Water Heaters – Remember that the only electric water heater that qualifies is a heat pump water heater and it must be Energy Star certified.  </a:t>
            </a:r>
          </a:p>
        </p:txBody>
      </p:sp>
    </p:spTree>
    <p:extLst>
      <p:ext uri="{BB962C8B-B14F-4D97-AF65-F5344CB8AC3E}">
        <p14:creationId xmlns:p14="http://schemas.microsoft.com/office/powerpoint/2010/main" val="400604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3E6-077A-EE94-F549-9340D4A7746A}"/>
              </a:ext>
            </a:extLst>
          </p:cNvPr>
          <p:cNvSpPr>
            <a:spLocks noGrp="1"/>
          </p:cNvSpPr>
          <p:nvPr>
            <p:ph type="title"/>
          </p:nvPr>
        </p:nvSpPr>
        <p:spPr/>
        <p:txBody>
          <a:bodyPr/>
          <a:lstStyle/>
          <a:p>
            <a:r>
              <a:rPr lang="en-US" dirty="0"/>
              <a:t>ENERGY CREDIT</a:t>
            </a:r>
          </a:p>
        </p:txBody>
      </p:sp>
      <p:sp>
        <p:nvSpPr>
          <p:cNvPr id="3" name="Content Placeholder 2">
            <a:extLst>
              <a:ext uri="{FF2B5EF4-FFF2-40B4-BE49-F238E27FC236}">
                <a16:creationId xmlns:a16="http://schemas.microsoft.com/office/drawing/2014/main" id="{F9ED29AA-CEA4-17E7-29FE-DF3EA8339A67}"/>
              </a:ext>
            </a:extLst>
          </p:cNvPr>
          <p:cNvSpPr>
            <a:spLocks noGrp="1"/>
          </p:cNvSpPr>
          <p:nvPr>
            <p:ph idx="1"/>
          </p:nvPr>
        </p:nvSpPr>
        <p:spPr>
          <a:xfrm>
            <a:off x="1905000" y="1447805"/>
            <a:ext cx="9829800" cy="5045075"/>
          </a:xfrm>
        </p:spPr>
        <p:txBody>
          <a:bodyPr>
            <a:normAutofit fontScale="92500"/>
          </a:bodyPr>
          <a:lstStyle/>
          <a:p>
            <a:pPr marL="0" indent="0">
              <a:buNone/>
            </a:pPr>
            <a:r>
              <a:rPr lang="en-US" dirty="0"/>
              <a:t>Requirements:</a:t>
            </a:r>
          </a:p>
          <a:p>
            <a:r>
              <a:rPr lang="en-US" dirty="0"/>
              <a:t>Gas Water Heaters – Must be Energy Star certified and meet the following additional requirements:</a:t>
            </a:r>
          </a:p>
          <a:p>
            <a:pPr lvl="1">
              <a:buSzPct val="75000"/>
              <a:buFont typeface="Courier New" panose="02070309020205020404" pitchFamily="49" charset="0"/>
              <a:buChar char="o"/>
            </a:pPr>
            <a:r>
              <a:rPr lang="en-US" dirty="0"/>
              <a:t>For tank water heaters less than 55 gallons, have a UEF of ≥0.81.</a:t>
            </a:r>
          </a:p>
          <a:p>
            <a:pPr lvl="1">
              <a:buSzPct val="75000"/>
              <a:buFont typeface="Courier New" panose="02070309020205020404" pitchFamily="49" charset="0"/>
              <a:buChar char="o"/>
            </a:pPr>
            <a:r>
              <a:rPr lang="en-US" dirty="0"/>
              <a:t>For tank water heaters ≥55 gallons, have a UEF of ≥0.86.</a:t>
            </a:r>
          </a:p>
          <a:p>
            <a:pPr lvl="1">
              <a:buSzPct val="75000"/>
              <a:buFont typeface="Courier New" panose="02070309020205020404" pitchFamily="49" charset="0"/>
              <a:buChar char="o"/>
            </a:pPr>
            <a:r>
              <a:rPr lang="en-US" dirty="0"/>
              <a:t>For tankless, have a UEF of ≥0.95.</a:t>
            </a:r>
          </a:p>
        </p:txBody>
      </p:sp>
    </p:spTree>
    <p:extLst>
      <p:ext uri="{BB962C8B-B14F-4D97-AF65-F5344CB8AC3E}">
        <p14:creationId xmlns:p14="http://schemas.microsoft.com/office/powerpoint/2010/main" val="1152400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3E6-077A-EE94-F549-9340D4A7746A}"/>
              </a:ext>
            </a:extLst>
          </p:cNvPr>
          <p:cNvSpPr>
            <a:spLocks noGrp="1"/>
          </p:cNvSpPr>
          <p:nvPr>
            <p:ph type="title"/>
          </p:nvPr>
        </p:nvSpPr>
        <p:spPr/>
        <p:txBody>
          <a:bodyPr/>
          <a:lstStyle/>
          <a:p>
            <a:r>
              <a:rPr lang="en-US" dirty="0"/>
              <a:t>ENERGY CREDIT</a:t>
            </a:r>
          </a:p>
        </p:txBody>
      </p:sp>
      <p:sp>
        <p:nvSpPr>
          <p:cNvPr id="3" name="Content Placeholder 2">
            <a:extLst>
              <a:ext uri="{FF2B5EF4-FFF2-40B4-BE49-F238E27FC236}">
                <a16:creationId xmlns:a16="http://schemas.microsoft.com/office/drawing/2014/main" id="{F9ED29AA-CEA4-17E7-29FE-DF3EA8339A67}"/>
              </a:ext>
            </a:extLst>
          </p:cNvPr>
          <p:cNvSpPr>
            <a:spLocks noGrp="1"/>
          </p:cNvSpPr>
          <p:nvPr>
            <p:ph idx="1"/>
          </p:nvPr>
        </p:nvSpPr>
        <p:spPr>
          <a:xfrm>
            <a:off x="1905000" y="1447805"/>
            <a:ext cx="9906000" cy="5045075"/>
          </a:xfrm>
        </p:spPr>
        <p:txBody>
          <a:bodyPr>
            <a:normAutofit/>
          </a:bodyPr>
          <a:lstStyle/>
          <a:p>
            <a:pPr marL="0" indent="0">
              <a:buNone/>
            </a:pPr>
            <a:r>
              <a:rPr lang="en-US" dirty="0"/>
              <a:t>Requirements:</a:t>
            </a:r>
          </a:p>
          <a:p>
            <a:r>
              <a:rPr lang="en-US" dirty="0"/>
              <a:t>Windows and Skylights – Must be Energy Star “Most Efficient”.  The “Most Efficient” requirements for qualifying windows and skylights have tightened for 2024.</a:t>
            </a:r>
          </a:p>
          <a:p>
            <a:pPr lvl="1">
              <a:buSzPct val="75000"/>
              <a:buFont typeface="Courier New" panose="02070309020205020404" pitchFamily="49" charset="0"/>
              <a:buChar char="o"/>
            </a:pPr>
            <a:r>
              <a:rPr lang="en-US" dirty="0"/>
              <a:t> For SC and all of NC other than the western mountain area, windows must have a U-Factor of ≤0.28 and an SHGC of ≤0.23.</a:t>
            </a:r>
          </a:p>
        </p:txBody>
      </p:sp>
    </p:spTree>
    <p:extLst>
      <p:ext uri="{BB962C8B-B14F-4D97-AF65-F5344CB8AC3E}">
        <p14:creationId xmlns:p14="http://schemas.microsoft.com/office/powerpoint/2010/main" val="1189390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3E6-077A-EE94-F549-9340D4A7746A}"/>
              </a:ext>
            </a:extLst>
          </p:cNvPr>
          <p:cNvSpPr>
            <a:spLocks noGrp="1"/>
          </p:cNvSpPr>
          <p:nvPr>
            <p:ph type="title"/>
          </p:nvPr>
        </p:nvSpPr>
        <p:spPr/>
        <p:txBody>
          <a:bodyPr/>
          <a:lstStyle/>
          <a:p>
            <a:r>
              <a:rPr lang="en-US" dirty="0"/>
              <a:t>ENERGY CREDIT</a:t>
            </a:r>
          </a:p>
        </p:txBody>
      </p:sp>
      <p:sp>
        <p:nvSpPr>
          <p:cNvPr id="3" name="Content Placeholder 2">
            <a:extLst>
              <a:ext uri="{FF2B5EF4-FFF2-40B4-BE49-F238E27FC236}">
                <a16:creationId xmlns:a16="http://schemas.microsoft.com/office/drawing/2014/main" id="{F9ED29AA-CEA4-17E7-29FE-DF3EA8339A67}"/>
              </a:ext>
            </a:extLst>
          </p:cNvPr>
          <p:cNvSpPr>
            <a:spLocks noGrp="1"/>
          </p:cNvSpPr>
          <p:nvPr>
            <p:ph idx="1"/>
          </p:nvPr>
        </p:nvSpPr>
        <p:spPr>
          <a:xfrm>
            <a:off x="1905000" y="1447805"/>
            <a:ext cx="9906000" cy="5045075"/>
          </a:xfrm>
        </p:spPr>
        <p:txBody>
          <a:bodyPr>
            <a:normAutofit/>
          </a:bodyPr>
          <a:lstStyle/>
          <a:p>
            <a:pPr marL="0" indent="0">
              <a:buNone/>
            </a:pPr>
            <a:r>
              <a:rPr lang="en-US" dirty="0"/>
              <a:t>Requirements:</a:t>
            </a:r>
          </a:p>
          <a:p>
            <a:r>
              <a:rPr lang="en-US" dirty="0"/>
              <a:t>Windows and Skylights –</a:t>
            </a:r>
          </a:p>
          <a:p>
            <a:pPr lvl="1">
              <a:buSzPct val="75000"/>
              <a:buFont typeface="Courier New" panose="02070309020205020404" pitchFamily="49" charset="0"/>
              <a:buChar char="o"/>
            </a:pPr>
            <a:r>
              <a:rPr lang="en-US" dirty="0"/>
              <a:t> For the mountains of NC, windows must have a U-Factor of ≤0.25 and an SHGC of ≤0.40.</a:t>
            </a:r>
          </a:p>
          <a:p>
            <a:pPr lvl="1">
              <a:buSzPct val="75000"/>
              <a:buFont typeface="Courier New" panose="02070309020205020404" pitchFamily="49" charset="0"/>
              <a:buChar char="o"/>
            </a:pPr>
            <a:r>
              <a:rPr lang="en-US" dirty="0"/>
              <a:t> For skylights, they must have a U-Factor of ≤0.50 and an SHGC of ≤0.25.</a:t>
            </a:r>
          </a:p>
          <a:p>
            <a:pPr lvl="1">
              <a:buSzPct val="75000"/>
              <a:buFont typeface="Courier New" panose="02070309020205020404" pitchFamily="49" charset="0"/>
              <a:buChar char="o"/>
            </a:pPr>
            <a:endParaRPr lang="en-US" dirty="0"/>
          </a:p>
        </p:txBody>
      </p:sp>
    </p:spTree>
    <p:extLst>
      <p:ext uri="{BB962C8B-B14F-4D97-AF65-F5344CB8AC3E}">
        <p14:creationId xmlns:p14="http://schemas.microsoft.com/office/powerpoint/2010/main" val="3746641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3E6-077A-EE94-F549-9340D4A7746A}"/>
              </a:ext>
            </a:extLst>
          </p:cNvPr>
          <p:cNvSpPr>
            <a:spLocks noGrp="1"/>
          </p:cNvSpPr>
          <p:nvPr>
            <p:ph type="title"/>
          </p:nvPr>
        </p:nvSpPr>
        <p:spPr/>
        <p:txBody>
          <a:bodyPr/>
          <a:lstStyle/>
          <a:p>
            <a:r>
              <a:rPr lang="en-US" dirty="0"/>
              <a:t>ENERGY CREDIT</a:t>
            </a:r>
          </a:p>
        </p:txBody>
      </p:sp>
      <p:sp>
        <p:nvSpPr>
          <p:cNvPr id="3" name="Content Placeholder 2">
            <a:extLst>
              <a:ext uri="{FF2B5EF4-FFF2-40B4-BE49-F238E27FC236}">
                <a16:creationId xmlns:a16="http://schemas.microsoft.com/office/drawing/2014/main" id="{F9ED29AA-CEA4-17E7-29FE-DF3EA8339A67}"/>
              </a:ext>
            </a:extLst>
          </p:cNvPr>
          <p:cNvSpPr>
            <a:spLocks noGrp="1"/>
          </p:cNvSpPr>
          <p:nvPr>
            <p:ph idx="1"/>
          </p:nvPr>
        </p:nvSpPr>
        <p:spPr>
          <a:xfrm>
            <a:off x="1905000" y="1447805"/>
            <a:ext cx="9829800" cy="5045075"/>
          </a:xfrm>
        </p:spPr>
        <p:txBody>
          <a:bodyPr>
            <a:normAutofit/>
          </a:bodyPr>
          <a:lstStyle/>
          <a:p>
            <a:pPr marL="0" indent="0">
              <a:buNone/>
            </a:pPr>
            <a:r>
              <a:rPr lang="en-US" dirty="0"/>
              <a:t>Requirements:</a:t>
            </a:r>
          </a:p>
          <a:p>
            <a:r>
              <a:rPr lang="en-US" dirty="0"/>
              <a:t>Exterior Doors – Depends on the amount of glass in the door:</a:t>
            </a:r>
          </a:p>
          <a:p>
            <a:pPr lvl="1">
              <a:buSzPct val="75000"/>
              <a:buFont typeface="Courier New" panose="02070309020205020404" pitchFamily="49" charset="0"/>
              <a:buChar char="o"/>
            </a:pPr>
            <a:r>
              <a:rPr lang="en-US" dirty="0"/>
              <a:t> No glass, must have a U-Factor of ≤0.17.</a:t>
            </a:r>
          </a:p>
          <a:p>
            <a:pPr lvl="1">
              <a:buSzPct val="75000"/>
              <a:buFont typeface="Courier New" panose="02070309020205020404" pitchFamily="49" charset="0"/>
              <a:buChar char="o"/>
            </a:pPr>
            <a:r>
              <a:rPr lang="en-US" dirty="0"/>
              <a:t> For less than or equal to half glass, must have a U-Factor of ≤0.23 and an SHGC of ≤0.23.</a:t>
            </a:r>
          </a:p>
          <a:p>
            <a:pPr lvl="1">
              <a:buSzPct val="75000"/>
              <a:buFont typeface="Courier New" panose="02070309020205020404" pitchFamily="49" charset="0"/>
              <a:buChar char="o"/>
            </a:pPr>
            <a:endParaRPr lang="en-US" dirty="0"/>
          </a:p>
        </p:txBody>
      </p:sp>
    </p:spTree>
    <p:extLst>
      <p:ext uri="{BB962C8B-B14F-4D97-AF65-F5344CB8AC3E}">
        <p14:creationId xmlns:p14="http://schemas.microsoft.com/office/powerpoint/2010/main" val="349127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3E6-077A-EE94-F549-9340D4A7746A}"/>
              </a:ext>
            </a:extLst>
          </p:cNvPr>
          <p:cNvSpPr>
            <a:spLocks noGrp="1"/>
          </p:cNvSpPr>
          <p:nvPr>
            <p:ph type="title"/>
          </p:nvPr>
        </p:nvSpPr>
        <p:spPr/>
        <p:txBody>
          <a:bodyPr/>
          <a:lstStyle/>
          <a:p>
            <a:r>
              <a:rPr lang="en-US" dirty="0"/>
              <a:t>ENERGY CREDIT</a:t>
            </a:r>
          </a:p>
        </p:txBody>
      </p:sp>
      <p:sp>
        <p:nvSpPr>
          <p:cNvPr id="3" name="Content Placeholder 2">
            <a:extLst>
              <a:ext uri="{FF2B5EF4-FFF2-40B4-BE49-F238E27FC236}">
                <a16:creationId xmlns:a16="http://schemas.microsoft.com/office/drawing/2014/main" id="{F9ED29AA-CEA4-17E7-29FE-DF3EA8339A67}"/>
              </a:ext>
            </a:extLst>
          </p:cNvPr>
          <p:cNvSpPr>
            <a:spLocks noGrp="1"/>
          </p:cNvSpPr>
          <p:nvPr>
            <p:ph idx="1"/>
          </p:nvPr>
        </p:nvSpPr>
        <p:spPr>
          <a:xfrm>
            <a:off x="1905000" y="1447805"/>
            <a:ext cx="9677400" cy="5045075"/>
          </a:xfrm>
        </p:spPr>
        <p:txBody>
          <a:bodyPr>
            <a:normAutofit/>
          </a:bodyPr>
          <a:lstStyle/>
          <a:p>
            <a:pPr marL="0" indent="0">
              <a:buNone/>
            </a:pPr>
            <a:r>
              <a:rPr lang="en-US" dirty="0"/>
              <a:t>Requirements:</a:t>
            </a:r>
          </a:p>
          <a:p>
            <a:r>
              <a:rPr lang="en-US" dirty="0"/>
              <a:t>Exterior Doors – </a:t>
            </a:r>
          </a:p>
          <a:p>
            <a:pPr lvl="1">
              <a:buSzPct val="75000"/>
              <a:buFont typeface="Courier New" panose="02070309020205020404" pitchFamily="49" charset="0"/>
              <a:buChar char="o"/>
            </a:pPr>
            <a:r>
              <a:rPr lang="en-US" dirty="0"/>
              <a:t> If greater than half glass, for all except the NC mountains, must have a U-Factor of ≤0.28 and SHGC of ≤0.23.</a:t>
            </a:r>
          </a:p>
          <a:p>
            <a:pPr lvl="1">
              <a:buSzPct val="75000"/>
              <a:buFont typeface="Courier New" panose="02070309020205020404" pitchFamily="49" charset="0"/>
              <a:buChar char="o"/>
            </a:pPr>
            <a:r>
              <a:rPr lang="en-US" dirty="0"/>
              <a:t> For the NC mountains, must have a U-Factor of ≤0.26 and an SHGC of ≤0.40.</a:t>
            </a:r>
          </a:p>
          <a:p>
            <a:pPr lvl="1">
              <a:buSzPct val="75000"/>
              <a:buFont typeface="Courier New" panose="02070309020205020404" pitchFamily="49" charset="0"/>
              <a:buChar char="o"/>
            </a:pPr>
            <a:endParaRPr lang="en-US" dirty="0"/>
          </a:p>
        </p:txBody>
      </p:sp>
    </p:spTree>
    <p:extLst>
      <p:ext uri="{BB962C8B-B14F-4D97-AF65-F5344CB8AC3E}">
        <p14:creationId xmlns:p14="http://schemas.microsoft.com/office/powerpoint/2010/main" val="682325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DC1-D100-79F5-CE8D-6C2E8D3B1CC8}"/>
              </a:ext>
            </a:extLst>
          </p:cNvPr>
          <p:cNvSpPr>
            <a:spLocks noGrp="1"/>
          </p:cNvSpPr>
          <p:nvPr>
            <p:ph type="title"/>
          </p:nvPr>
        </p:nvSpPr>
        <p:spPr/>
        <p:txBody>
          <a:bodyPr/>
          <a:lstStyle/>
          <a:p>
            <a:r>
              <a:rPr lang="en-US" dirty="0"/>
              <a:t>ENERGY CREDITS - TaxSlayer</a:t>
            </a:r>
          </a:p>
        </p:txBody>
      </p:sp>
      <p:sp>
        <p:nvSpPr>
          <p:cNvPr id="3" name="Content Placeholder 2">
            <a:extLst>
              <a:ext uri="{FF2B5EF4-FFF2-40B4-BE49-F238E27FC236}">
                <a16:creationId xmlns:a16="http://schemas.microsoft.com/office/drawing/2014/main" id="{78BA7D71-8D7C-CA73-1C83-0F4185B17596}"/>
              </a:ext>
            </a:extLst>
          </p:cNvPr>
          <p:cNvSpPr>
            <a:spLocks noGrp="1"/>
          </p:cNvSpPr>
          <p:nvPr>
            <p:ph idx="1"/>
          </p:nvPr>
        </p:nvSpPr>
        <p:spPr>
          <a:xfrm>
            <a:off x="1905000" y="2209804"/>
            <a:ext cx="9829800" cy="3967163"/>
          </a:xfrm>
        </p:spPr>
        <p:txBody>
          <a:bodyPr/>
          <a:lstStyle/>
          <a:p>
            <a:r>
              <a:rPr lang="en-US" dirty="0"/>
              <a:t>Qualified Energy Efficiency Improvements (windows, skylights, doors, and insulation) – In order for this credit to be claimed (and to avoid a reject), you must check the box for the 3 questions as shown below (and not the 4</a:t>
            </a:r>
            <a:r>
              <a:rPr lang="en-US" baseline="30000" dirty="0"/>
              <a:t>th</a:t>
            </a:r>
            <a:r>
              <a:rPr lang="en-US" dirty="0"/>
              <a:t>) </a:t>
            </a:r>
            <a:r>
              <a:rPr lang="en-US" b="1" u="sng" dirty="0"/>
              <a:t>and</a:t>
            </a:r>
            <a:r>
              <a:rPr lang="en-US" dirty="0"/>
              <a:t> enter an address:</a:t>
            </a:r>
          </a:p>
        </p:txBody>
      </p:sp>
    </p:spTree>
    <p:extLst>
      <p:ext uri="{BB962C8B-B14F-4D97-AF65-F5344CB8AC3E}">
        <p14:creationId xmlns:p14="http://schemas.microsoft.com/office/powerpoint/2010/main" val="40433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DC1-D100-79F5-CE8D-6C2E8D3B1CC8}"/>
              </a:ext>
            </a:extLst>
          </p:cNvPr>
          <p:cNvSpPr>
            <a:spLocks noGrp="1"/>
          </p:cNvSpPr>
          <p:nvPr>
            <p:ph type="title"/>
          </p:nvPr>
        </p:nvSpPr>
        <p:spPr/>
        <p:txBody>
          <a:bodyPr/>
          <a:lstStyle/>
          <a:p>
            <a:r>
              <a:rPr lang="en-US" dirty="0"/>
              <a:t>ENERGY CREDITS - TaxSlayer</a:t>
            </a:r>
          </a:p>
        </p:txBody>
      </p:sp>
      <p:pic>
        <p:nvPicPr>
          <p:cNvPr id="7" name="Picture 6">
            <a:extLst>
              <a:ext uri="{FF2B5EF4-FFF2-40B4-BE49-F238E27FC236}">
                <a16:creationId xmlns:a16="http://schemas.microsoft.com/office/drawing/2014/main" id="{EB37CE2E-0403-9C2B-57AF-E933CBB7FAEC}"/>
              </a:ext>
            </a:extLst>
          </p:cNvPr>
          <p:cNvPicPr>
            <a:picLocks noChangeAspect="1"/>
          </p:cNvPicPr>
          <p:nvPr/>
        </p:nvPicPr>
        <p:blipFill>
          <a:blip r:embed="rId2"/>
          <a:stretch>
            <a:fillRect/>
          </a:stretch>
        </p:blipFill>
        <p:spPr>
          <a:xfrm>
            <a:off x="1828800" y="1688009"/>
            <a:ext cx="9612950" cy="4806475"/>
          </a:xfrm>
          <a:prstGeom prst="rect">
            <a:avLst/>
          </a:prstGeom>
        </p:spPr>
      </p:pic>
    </p:spTree>
    <p:extLst>
      <p:ext uri="{BB962C8B-B14F-4D97-AF65-F5344CB8AC3E}">
        <p14:creationId xmlns:p14="http://schemas.microsoft.com/office/powerpoint/2010/main" val="33754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DC1-D100-79F5-CE8D-6C2E8D3B1CC8}"/>
              </a:ext>
            </a:extLst>
          </p:cNvPr>
          <p:cNvSpPr>
            <a:spLocks noGrp="1"/>
          </p:cNvSpPr>
          <p:nvPr>
            <p:ph type="title"/>
          </p:nvPr>
        </p:nvSpPr>
        <p:spPr/>
        <p:txBody>
          <a:bodyPr/>
          <a:lstStyle/>
          <a:p>
            <a:r>
              <a:rPr lang="en-US" dirty="0"/>
              <a:t>ENERGY CREDITS - TaxSlayer</a:t>
            </a:r>
          </a:p>
        </p:txBody>
      </p:sp>
      <p:sp>
        <p:nvSpPr>
          <p:cNvPr id="3" name="Content Placeholder 2">
            <a:extLst>
              <a:ext uri="{FF2B5EF4-FFF2-40B4-BE49-F238E27FC236}">
                <a16:creationId xmlns:a16="http://schemas.microsoft.com/office/drawing/2014/main" id="{78BA7D71-8D7C-CA73-1C83-0F4185B17596}"/>
              </a:ext>
            </a:extLst>
          </p:cNvPr>
          <p:cNvSpPr>
            <a:spLocks noGrp="1"/>
          </p:cNvSpPr>
          <p:nvPr>
            <p:ph idx="1"/>
          </p:nvPr>
        </p:nvSpPr>
        <p:spPr/>
        <p:txBody>
          <a:bodyPr/>
          <a:lstStyle/>
          <a:p>
            <a:r>
              <a:rPr lang="en-US" dirty="0"/>
              <a:t>Residential Energy Property Expenditures (heat pumps, AC, furnaces, water heaters, electrical panels, etc.) – In order for this credit to be claimed (and to avoid a reject), you must answer the 2 questions as shown below </a:t>
            </a:r>
            <a:r>
              <a:rPr lang="en-US" b="1" u="sng" dirty="0"/>
              <a:t>and</a:t>
            </a:r>
            <a:r>
              <a:rPr lang="en-US" dirty="0"/>
              <a:t> enter an address :</a:t>
            </a:r>
          </a:p>
        </p:txBody>
      </p:sp>
    </p:spTree>
    <p:extLst>
      <p:ext uri="{BB962C8B-B14F-4D97-AF65-F5344CB8AC3E}">
        <p14:creationId xmlns:p14="http://schemas.microsoft.com/office/powerpoint/2010/main" val="3377088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DC1-D100-79F5-CE8D-6C2E8D3B1CC8}"/>
              </a:ext>
            </a:extLst>
          </p:cNvPr>
          <p:cNvSpPr>
            <a:spLocks noGrp="1"/>
          </p:cNvSpPr>
          <p:nvPr>
            <p:ph type="title"/>
          </p:nvPr>
        </p:nvSpPr>
        <p:spPr/>
        <p:txBody>
          <a:bodyPr/>
          <a:lstStyle/>
          <a:p>
            <a:r>
              <a:rPr lang="en-US" dirty="0"/>
              <a:t>ENERGY CREDITS - TaxSlayer</a:t>
            </a:r>
          </a:p>
        </p:txBody>
      </p:sp>
      <p:pic>
        <p:nvPicPr>
          <p:cNvPr id="4" name="Picture 3">
            <a:extLst>
              <a:ext uri="{FF2B5EF4-FFF2-40B4-BE49-F238E27FC236}">
                <a16:creationId xmlns:a16="http://schemas.microsoft.com/office/drawing/2014/main" id="{8E51208E-DC1B-94B7-6B4D-99F7F11E1411}"/>
              </a:ext>
            </a:extLst>
          </p:cNvPr>
          <p:cNvPicPr>
            <a:picLocks noChangeAspect="1"/>
          </p:cNvPicPr>
          <p:nvPr/>
        </p:nvPicPr>
        <p:blipFill>
          <a:blip r:embed="rId2"/>
          <a:stretch>
            <a:fillRect/>
          </a:stretch>
        </p:blipFill>
        <p:spPr>
          <a:xfrm>
            <a:off x="1807067" y="2438401"/>
            <a:ext cx="9817268" cy="1759126"/>
          </a:xfrm>
          <a:prstGeom prst="rect">
            <a:avLst/>
          </a:prstGeom>
        </p:spPr>
      </p:pic>
      <p:sp>
        <p:nvSpPr>
          <p:cNvPr id="5" name="TextBox 4">
            <a:extLst>
              <a:ext uri="{FF2B5EF4-FFF2-40B4-BE49-F238E27FC236}">
                <a16:creationId xmlns:a16="http://schemas.microsoft.com/office/drawing/2014/main" id="{E4E57F35-244D-2466-0691-340357F1B1A0}"/>
              </a:ext>
            </a:extLst>
          </p:cNvPr>
          <p:cNvSpPr txBox="1"/>
          <p:nvPr/>
        </p:nvSpPr>
        <p:spPr>
          <a:xfrm>
            <a:off x="1905000" y="4267205"/>
            <a:ext cx="9677400" cy="1200329"/>
          </a:xfrm>
          <a:prstGeom prst="rect">
            <a:avLst/>
          </a:prstGeom>
          <a:noFill/>
        </p:spPr>
        <p:txBody>
          <a:bodyPr wrap="square" rtlCol="0">
            <a:spAutoFit/>
          </a:bodyPr>
          <a:lstStyle/>
          <a:p>
            <a:pPr algn="l"/>
            <a:r>
              <a:rPr lang="en-US" dirty="0"/>
              <a:t>You must click the “Add Address” box and enter an address.  In addition, you must enter the cost of the qualifying expenditure in the appropriate box that appears.</a:t>
            </a:r>
          </a:p>
        </p:txBody>
      </p:sp>
    </p:spTree>
    <p:extLst>
      <p:ext uri="{BB962C8B-B14F-4D97-AF65-F5344CB8AC3E}">
        <p14:creationId xmlns:p14="http://schemas.microsoft.com/office/powerpoint/2010/main" val="307193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711D-4EC5-ADF9-9C0A-1E2E02E26916}"/>
              </a:ext>
            </a:extLst>
          </p:cNvPr>
          <p:cNvSpPr>
            <a:spLocks noGrp="1"/>
          </p:cNvSpPr>
          <p:nvPr>
            <p:ph type="title"/>
          </p:nvPr>
        </p:nvSpPr>
        <p:spPr>
          <a:xfrm>
            <a:off x="1" y="3243501"/>
            <a:ext cx="12192000" cy="1138641"/>
          </a:xfrm>
        </p:spPr>
        <p:txBody>
          <a:bodyPr/>
          <a:lstStyle/>
          <a:p>
            <a:r>
              <a:rPr lang="en-US" sz="6599" b="1" dirty="0">
                <a:solidFill>
                  <a:srgbClr val="FFFF78"/>
                </a:solidFill>
                <a:latin typeface="Aptos" panose="020B0004020202020204" pitchFamily="34" charset="0"/>
              </a:rPr>
              <a:t>WHAT’S NEW FOR 2024?</a:t>
            </a:r>
          </a:p>
        </p:txBody>
      </p:sp>
    </p:spTree>
    <p:extLst>
      <p:ext uri="{BB962C8B-B14F-4D97-AF65-F5344CB8AC3E}">
        <p14:creationId xmlns:p14="http://schemas.microsoft.com/office/powerpoint/2010/main" val="3091738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9C02-4F5C-C377-707D-B015F8DB1BDC}"/>
              </a:ext>
            </a:extLst>
          </p:cNvPr>
          <p:cNvSpPr>
            <a:spLocks noGrp="1"/>
          </p:cNvSpPr>
          <p:nvPr>
            <p:ph type="title"/>
          </p:nvPr>
        </p:nvSpPr>
        <p:spPr/>
        <p:txBody>
          <a:bodyPr/>
          <a:lstStyle/>
          <a:p>
            <a:r>
              <a:rPr lang="en-US" dirty="0"/>
              <a:t>ENERGY CREDIT</a:t>
            </a:r>
          </a:p>
        </p:txBody>
      </p:sp>
      <p:sp>
        <p:nvSpPr>
          <p:cNvPr id="3" name="Content Placeholder 2">
            <a:extLst>
              <a:ext uri="{FF2B5EF4-FFF2-40B4-BE49-F238E27FC236}">
                <a16:creationId xmlns:a16="http://schemas.microsoft.com/office/drawing/2014/main" id="{8F88A6D0-0752-6A90-DF49-C9573752CD71}"/>
              </a:ext>
            </a:extLst>
          </p:cNvPr>
          <p:cNvSpPr>
            <a:spLocks noGrp="1"/>
          </p:cNvSpPr>
          <p:nvPr>
            <p:ph idx="1"/>
          </p:nvPr>
        </p:nvSpPr>
        <p:spPr>
          <a:xfrm>
            <a:off x="1924843" y="1528527"/>
            <a:ext cx="9829800" cy="5334000"/>
          </a:xfrm>
        </p:spPr>
        <p:txBody>
          <a:bodyPr>
            <a:normAutofit fontScale="92500" lnSpcReduction="20000"/>
          </a:bodyPr>
          <a:lstStyle/>
          <a:p>
            <a:r>
              <a:rPr lang="en-US" dirty="0"/>
              <a:t>My hope is that sellers of these improvements will be more attuned to the energy credit requirements for 2024 and will provide documentation to support qualification for the credit.</a:t>
            </a:r>
          </a:p>
          <a:p>
            <a:r>
              <a:rPr lang="en-US" dirty="0"/>
              <a:t>Beginning in 2025 (unless delayed or repealed), we will no longer need to determine whether the improvement qualifies, as the taxpayer will be required to provide a code number from the seller/manufacturer that must be entered on the tax return to claim the credit.  But, of course, that assumes that the taxpayer will come to the site with the appropriate information.</a:t>
            </a:r>
          </a:p>
        </p:txBody>
      </p:sp>
    </p:spTree>
    <p:extLst>
      <p:ext uri="{BB962C8B-B14F-4D97-AF65-F5344CB8AC3E}">
        <p14:creationId xmlns:p14="http://schemas.microsoft.com/office/powerpoint/2010/main" val="509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18B-24A0-6E0E-BC51-F1814923688F}"/>
              </a:ext>
            </a:extLst>
          </p:cNvPr>
          <p:cNvSpPr>
            <a:spLocks noGrp="1"/>
          </p:cNvSpPr>
          <p:nvPr>
            <p:ph type="title"/>
          </p:nvPr>
        </p:nvSpPr>
        <p:spPr/>
        <p:txBody>
          <a:bodyPr/>
          <a:lstStyle/>
          <a:p>
            <a:r>
              <a:rPr lang="en-US" dirty="0"/>
              <a:t>INHERITED IRAS</a:t>
            </a:r>
          </a:p>
        </p:txBody>
      </p:sp>
      <p:sp>
        <p:nvSpPr>
          <p:cNvPr id="3" name="Content Placeholder 2">
            <a:extLst>
              <a:ext uri="{FF2B5EF4-FFF2-40B4-BE49-F238E27FC236}">
                <a16:creationId xmlns:a16="http://schemas.microsoft.com/office/drawing/2014/main" id="{7BF2A982-B082-8401-A328-767190B76F3A}"/>
              </a:ext>
            </a:extLst>
          </p:cNvPr>
          <p:cNvSpPr>
            <a:spLocks noGrp="1"/>
          </p:cNvSpPr>
          <p:nvPr>
            <p:ph idx="1"/>
          </p:nvPr>
        </p:nvSpPr>
        <p:spPr>
          <a:xfrm>
            <a:off x="1905000" y="1600205"/>
            <a:ext cx="9829800" cy="4576763"/>
          </a:xfrm>
        </p:spPr>
        <p:txBody>
          <a:bodyPr>
            <a:normAutofit lnSpcReduction="10000"/>
          </a:bodyPr>
          <a:lstStyle/>
          <a:p>
            <a:r>
              <a:rPr lang="en-US" dirty="0"/>
              <a:t>The IRS has issued new rules governing distributions for inherited IRAs for non-spouse beneficiaries.</a:t>
            </a:r>
          </a:p>
          <a:p>
            <a:r>
              <a:rPr lang="en-US" dirty="0"/>
              <a:t>The requirement to begin taking distributions under these rules has been delayed until 2025.  No penalty will be imposed for not taking a distribution required under the new rules in 2020-2024. </a:t>
            </a:r>
          </a:p>
        </p:txBody>
      </p:sp>
    </p:spTree>
    <p:extLst>
      <p:ext uri="{BB962C8B-B14F-4D97-AF65-F5344CB8AC3E}">
        <p14:creationId xmlns:p14="http://schemas.microsoft.com/office/powerpoint/2010/main" val="37827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18B-24A0-6E0E-BC51-F1814923688F}"/>
              </a:ext>
            </a:extLst>
          </p:cNvPr>
          <p:cNvSpPr>
            <a:spLocks noGrp="1"/>
          </p:cNvSpPr>
          <p:nvPr>
            <p:ph type="title"/>
          </p:nvPr>
        </p:nvSpPr>
        <p:spPr/>
        <p:txBody>
          <a:bodyPr/>
          <a:lstStyle/>
          <a:p>
            <a:r>
              <a:rPr lang="en-US" dirty="0"/>
              <a:t>INHERITED IRAS</a:t>
            </a:r>
          </a:p>
        </p:txBody>
      </p:sp>
      <p:sp>
        <p:nvSpPr>
          <p:cNvPr id="3" name="Content Placeholder 2">
            <a:extLst>
              <a:ext uri="{FF2B5EF4-FFF2-40B4-BE49-F238E27FC236}">
                <a16:creationId xmlns:a16="http://schemas.microsoft.com/office/drawing/2014/main" id="{7BF2A982-B082-8401-A328-767190B76F3A}"/>
              </a:ext>
            </a:extLst>
          </p:cNvPr>
          <p:cNvSpPr>
            <a:spLocks noGrp="1"/>
          </p:cNvSpPr>
          <p:nvPr>
            <p:ph idx="1"/>
          </p:nvPr>
        </p:nvSpPr>
        <p:spPr>
          <a:xfrm>
            <a:off x="1905000" y="2057405"/>
            <a:ext cx="9829800" cy="4119563"/>
          </a:xfrm>
        </p:spPr>
        <p:txBody>
          <a:bodyPr>
            <a:normAutofit fontScale="92500" lnSpcReduction="10000"/>
          </a:bodyPr>
          <a:lstStyle/>
          <a:p>
            <a:r>
              <a:rPr lang="en-US" dirty="0"/>
              <a:t>The penalty under the new law is generally 25%, although there is a mechanism to reduce the penalty to 10%.</a:t>
            </a:r>
          </a:p>
          <a:p>
            <a:r>
              <a:rPr lang="en-US" dirty="0"/>
              <a:t>Generally, under the new rules, if the deceased owner had started receiving Required Minimum Distributions, the beneficiary must receive annual payments with everything distributed by the end of the 10</a:t>
            </a:r>
            <a:r>
              <a:rPr lang="en-US" baseline="30000" dirty="0"/>
              <a:t>th</a:t>
            </a:r>
            <a:r>
              <a:rPr lang="en-US" dirty="0"/>
              <a:t> year after death.</a:t>
            </a:r>
          </a:p>
          <a:p>
            <a:pPr marL="0" indent="0">
              <a:buNone/>
            </a:pPr>
            <a:endParaRPr lang="en-US" dirty="0"/>
          </a:p>
        </p:txBody>
      </p:sp>
    </p:spTree>
    <p:extLst>
      <p:ext uri="{BB962C8B-B14F-4D97-AF65-F5344CB8AC3E}">
        <p14:creationId xmlns:p14="http://schemas.microsoft.com/office/powerpoint/2010/main" val="151311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18B-24A0-6E0E-BC51-F1814923688F}"/>
              </a:ext>
            </a:extLst>
          </p:cNvPr>
          <p:cNvSpPr>
            <a:spLocks noGrp="1"/>
          </p:cNvSpPr>
          <p:nvPr>
            <p:ph type="title"/>
          </p:nvPr>
        </p:nvSpPr>
        <p:spPr/>
        <p:txBody>
          <a:bodyPr/>
          <a:lstStyle/>
          <a:p>
            <a:r>
              <a:rPr lang="en-US" dirty="0"/>
              <a:t>INHERITED IRAS</a:t>
            </a:r>
          </a:p>
        </p:txBody>
      </p:sp>
      <p:sp>
        <p:nvSpPr>
          <p:cNvPr id="3" name="Content Placeholder 2">
            <a:extLst>
              <a:ext uri="{FF2B5EF4-FFF2-40B4-BE49-F238E27FC236}">
                <a16:creationId xmlns:a16="http://schemas.microsoft.com/office/drawing/2014/main" id="{7BF2A982-B082-8401-A328-767190B76F3A}"/>
              </a:ext>
            </a:extLst>
          </p:cNvPr>
          <p:cNvSpPr>
            <a:spLocks noGrp="1"/>
          </p:cNvSpPr>
          <p:nvPr>
            <p:ph idx="1"/>
          </p:nvPr>
        </p:nvSpPr>
        <p:spPr>
          <a:xfrm>
            <a:off x="1905000" y="2057405"/>
            <a:ext cx="9906000" cy="4119563"/>
          </a:xfrm>
        </p:spPr>
        <p:txBody>
          <a:bodyPr>
            <a:normAutofit/>
          </a:bodyPr>
          <a:lstStyle/>
          <a:p>
            <a:r>
              <a:rPr lang="en-US" dirty="0"/>
              <a:t>If the deceased owner was not required to have started receiving Required Minimum Distributions prior to death, the beneficiary is required to distribute the entire account by the end of the 10</a:t>
            </a:r>
            <a:r>
              <a:rPr lang="en-US" baseline="30000" dirty="0"/>
              <a:t>th</a:t>
            </a:r>
            <a:r>
              <a:rPr lang="en-US" dirty="0"/>
              <a:t> year after death but can choose to take the funds out any way the beneficiary chooses.</a:t>
            </a:r>
          </a:p>
          <a:p>
            <a:pPr marL="0" indent="0">
              <a:buNone/>
            </a:pPr>
            <a:endParaRPr lang="en-US" dirty="0"/>
          </a:p>
        </p:txBody>
      </p:sp>
    </p:spTree>
    <p:extLst>
      <p:ext uri="{BB962C8B-B14F-4D97-AF65-F5344CB8AC3E}">
        <p14:creationId xmlns:p14="http://schemas.microsoft.com/office/powerpoint/2010/main" val="1636833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18B-24A0-6E0E-BC51-F1814923688F}"/>
              </a:ext>
            </a:extLst>
          </p:cNvPr>
          <p:cNvSpPr>
            <a:spLocks noGrp="1"/>
          </p:cNvSpPr>
          <p:nvPr>
            <p:ph type="title"/>
          </p:nvPr>
        </p:nvSpPr>
        <p:spPr/>
        <p:txBody>
          <a:bodyPr/>
          <a:lstStyle/>
          <a:p>
            <a:r>
              <a:rPr lang="en-US" dirty="0"/>
              <a:t>INHERITED IRAS</a:t>
            </a:r>
          </a:p>
        </p:txBody>
      </p:sp>
      <p:sp>
        <p:nvSpPr>
          <p:cNvPr id="3" name="Content Placeholder 2">
            <a:extLst>
              <a:ext uri="{FF2B5EF4-FFF2-40B4-BE49-F238E27FC236}">
                <a16:creationId xmlns:a16="http://schemas.microsoft.com/office/drawing/2014/main" id="{7BF2A982-B082-8401-A328-767190B76F3A}"/>
              </a:ext>
            </a:extLst>
          </p:cNvPr>
          <p:cNvSpPr>
            <a:spLocks noGrp="1"/>
          </p:cNvSpPr>
          <p:nvPr>
            <p:ph idx="1"/>
          </p:nvPr>
        </p:nvSpPr>
        <p:spPr>
          <a:xfrm>
            <a:off x="1905000" y="2438405"/>
            <a:ext cx="9906000" cy="3738563"/>
          </a:xfrm>
        </p:spPr>
        <p:txBody>
          <a:bodyPr>
            <a:normAutofit/>
          </a:bodyPr>
          <a:lstStyle/>
          <a:p>
            <a:r>
              <a:rPr lang="en-US" dirty="0"/>
              <a:t>These rules are very complex, so be sure to have your clients speak with the IRA administrator about the amount and timing of any required distribution.</a:t>
            </a:r>
          </a:p>
          <a:p>
            <a:pPr marL="0" indent="0">
              <a:buNone/>
            </a:pPr>
            <a:endParaRPr lang="en-US" dirty="0"/>
          </a:p>
        </p:txBody>
      </p:sp>
    </p:spTree>
    <p:extLst>
      <p:ext uri="{BB962C8B-B14F-4D97-AF65-F5344CB8AC3E}">
        <p14:creationId xmlns:p14="http://schemas.microsoft.com/office/powerpoint/2010/main" val="3322149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1AA2-454D-0C63-0CF5-95461667B52C}"/>
              </a:ext>
            </a:extLst>
          </p:cNvPr>
          <p:cNvSpPr>
            <a:spLocks noGrp="1"/>
          </p:cNvSpPr>
          <p:nvPr>
            <p:ph type="title"/>
          </p:nvPr>
        </p:nvSpPr>
        <p:spPr>
          <a:xfrm>
            <a:off x="0" y="2590800"/>
            <a:ext cx="12192000" cy="2209800"/>
          </a:xfrm>
        </p:spPr>
        <p:txBody>
          <a:bodyPr/>
          <a:lstStyle/>
          <a:p>
            <a:pPr algn="ctr"/>
            <a:r>
              <a:rPr lang="en-US" sz="6599" b="1" dirty="0">
                <a:solidFill>
                  <a:srgbClr val="FFFF78"/>
                </a:solidFill>
                <a:latin typeface="Aptos" panose="020B0004020202020204" pitchFamily="34" charset="0"/>
              </a:rPr>
              <a:t>FORM AND REPORTING CHANGES</a:t>
            </a:r>
          </a:p>
        </p:txBody>
      </p:sp>
    </p:spTree>
    <p:extLst>
      <p:ext uri="{BB962C8B-B14F-4D97-AF65-F5344CB8AC3E}">
        <p14:creationId xmlns:p14="http://schemas.microsoft.com/office/powerpoint/2010/main" val="3167834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CF04-6F54-7E0A-6C79-33DC5C4E72EF}"/>
              </a:ext>
            </a:extLst>
          </p:cNvPr>
          <p:cNvSpPr>
            <a:spLocks noGrp="1"/>
          </p:cNvSpPr>
          <p:nvPr>
            <p:ph type="title"/>
          </p:nvPr>
        </p:nvSpPr>
        <p:spPr/>
        <p:txBody>
          <a:bodyPr/>
          <a:lstStyle/>
          <a:p>
            <a:r>
              <a:rPr lang="en-US" dirty="0"/>
              <a:t>NEW INTAKE SHEET</a:t>
            </a:r>
          </a:p>
        </p:txBody>
      </p:sp>
      <p:sp>
        <p:nvSpPr>
          <p:cNvPr id="3" name="Content Placeholder 2">
            <a:extLst>
              <a:ext uri="{FF2B5EF4-FFF2-40B4-BE49-F238E27FC236}">
                <a16:creationId xmlns:a16="http://schemas.microsoft.com/office/drawing/2014/main" id="{267BC23C-C426-1DF2-08EB-CB7D7FB2BA82}"/>
              </a:ext>
            </a:extLst>
          </p:cNvPr>
          <p:cNvSpPr>
            <a:spLocks noGrp="1"/>
          </p:cNvSpPr>
          <p:nvPr>
            <p:ph idx="1"/>
          </p:nvPr>
        </p:nvSpPr>
        <p:spPr/>
        <p:txBody>
          <a:bodyPr/>
          <a:lstStyle/>
          <a:p>
            <a:r>
              <a:rPr lang="en-US" dirty="0"/>
              <a:t>The IRS has substantially revised the Intake Sheet.  It has now grown to </a:t>
            </a:r>
            <a:r>
              <a:rPr lang="en-US" b="1" dirty="0"/>
              <a:t>SIX</a:t>
            </a:r>
            <a:r>
              <a:rPr lang="en-US" dirty="0"/>
              <a:t> pages in length.</a:t>
            </a:r>
          </a:p>
          <a:p>
            <a:r>
              <a:rPr lang="en-US" dirty="0"/>
              <a:t>There are new areas that must be completed by preparers.</a:t>
            </a:r>
          </a:p>
        </p:txBody>
      </p:sp>
    </p:spTree>
    <p:extLst>
      <p:ext uri="{BB962C8B-B14F-4D97-AF65-F5344CB8AC3E}">
        <p14:creationId xmlns:p14="http://schemas.microsoft.com/office/powerpoint/2010/main" val="10894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9C5F9-957F-E4D3-1E7E-E7C3808921D4}"/>
              </a:ext>
            </a:extLst>
          </p:cNvPr>
          <p:cNvPicPr>
            <a:picLocks noChangeAspect="1"/>
          </p:cNvPicPr>
          <p:nvPr/>
        </p:nvPicPr>
        <p:blipFill>
          <a:blip r:embed="rId2"/>
          <a:stretch>
            <a:fillRect/>
          </a:stretch>
        </p:blipFill>
        <p:spPr>
          <a:xfrm>
            <a:off x="2013539" y="269809"/>
            <a:ext cx="8164922" cy="6318381"/>
          </a:xfrm>
          <a:prstGeom prst="rect">
            <a:avLst/>
          </a:prstGeom>
        </p:spPr>
      </p:pic>
      <p:sp>
        <p:nvSpPr>
          <p:cNvPr id="4" name="Rectangle 3">
            <a:extLst>
              <a:ext uri="{FF2B5EF4-FFF2-40B4-BE49-F238E27FC236}">
                <a16:creationId xmlns:a16="http://schemas.microsoft.com/office/drawing/2014/main" id="{23FBD3B9-76F3-D41C-8343-3BA588872659}"/>
              </a:ext>
            </a:extLst>
          </p:cNvPr>
          <p:cNvSpPr/>
          <p:nvPr/>
        </p:nvSpPr>
        <p:spPr>
          <a:xfrm>
            <a:off x="7521166" y="2205036"/>
            <a:ext cx="2537234"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0658A99-D1D4-6990-9C91-63969D538A40}"/>
              </a:ext>
            </a:extLst>
          </p:cNvPr>
          <p:cNvSpPr/>
          <p:nvPr/>
        </p:nvSpPr>
        <p:spPr>
          <a:xfrm>
            <a:off x="2013537" y="3051945"/>
            <a:ext cx="7511462" cy="5061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B36F2B2-A7E2-A208-D8BA-C367A3CF9E18}"/>
              </a:ext>
            </a:extLst>
          </p:cNvPr>
          <p:cNvSpPr/>
          <p:nvPr/>
        </p:nvSpPr>
        <p:spPr>
          <a:xfrm>
            <a:off x="2013537" y="3558090"/>
            <a:ext cx="7968660"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D98EE37-C398-789C-82E3-39BD24A571CB}"/>
              </a:ext>
            </a:extLst>
          </p:cNvPr>
          <p:cNvSpPr/>
          <p:nvPr/>
        </p:nvSpPr>
        <p:spPr>
          <a:xfrm>
            <a:off x="7400351" y="5375120"/>
            <a:ext cx="448249" cy="10596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A8E870D-107C-843C-5F11-CD5F7BC888CD}"/>
              </a:ext>
            </a:extLst>
          </p:cNvPr>
          <p:cNvSpPr/>
          <p:nvPr/>
        </p:nvSpPr>
        <p:spPr>
          <a:xfrm>
            <a:off x="7722983" y="5105918"/>
            <a:ext cx="2455477" cy="13012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FFA21E8-3219-9241-E336-94808380825D}"/>
              </a:ext>
            </a:extLst>
          </p:cNvPr>
          <p:cNvSpPr/>
          <p:nvPr/>
        </p:nvSpPr>
        <p:spPr>
          <a:xfrm>
            <a:off x="2018817" y="4176770"/>
            <a:ext cx="8159643" cy="8524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917A3D-A950-A419-1291-634C124ED1AA}"/>
              </a:ext>
            </a:extLst>
          </p:cNvPr>
          <p:cNvSpPr/>
          <p:nvPr/>
        </p:nvSpPr>
        <p:spPr>
          <a:xfrm>
            <a:off x="2013537" y="3978106"/>
            <a:ext cx="7968660" cy="2307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2F30E52-0914-AE58-8FF0-A12846C80751}"/>
              </a:ext>
            </a:extLst>
          </p:cNvPr>
          <p:cNvSpPr/>
          <p:nvPr/>
        </p:nvSpPr>
        <p:spPr>
          <a:xfrm>
            <a:off x="2013537" y="4913846"/>
            <a:ext cx="7968660" cy="2307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998F39C-CC88-6141-89E6-90796CB79AB3}"/>
              </a:ext>
            </a:extLst>
          </p:cNvPr>
          <p:cNvSpPr/>
          <p:nvPr/>
        </p:nvSpPr>
        <p:spPr>
          <a:xfrm>
            <a:off x="2013536" y="5081389"/>
            <a:ext cx="8159643" cy="14021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E410819-5268-50E9-37DA-16589E08CE71}"/>
              </a:ext>
            </a:extLst>
          </p:cNvPr>
          <p:cNvSpPr/>
          <p:nvPr/>
        </p:nvSpPr>
        <p:spPr>
          <a:xfrm>
            <a:off x="5936430" y="2881563"/>
            <a:ext cx="4121970"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02A7BC4-73B1-053C-F616-06EA38A98898}"/>
              </a:ext>
            </a:extLst>
          </p:cNvPr>
          <p:cNvSpPr/>
          <p:nvPr/>
        </p:nvSpPr>
        <p:spPr>
          <a:xfrm>
            <a:off x="5936429" y="2729163"/>
            <a:ext cx="4045767" cy="2180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FCB8B78-12FF-B738-7AD7-945551FF7C2E}"/>
              </a:ext>
            </a:extLst>
          </p:cNvPr>
          <p:cNvSpPr/>
          <p:nvPr/>
        </p:nvSpPr>
        <p:spPr>
          <a:xfrm>
            <a:off x="2025606" y="2509836"/>
            <a:ext cx="3834621" cy="4374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2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10" grpId="0" animBg="1"/>
      <p:bldP spid="10" grpId="1" animBg="1"/>
      <p:bldP spid="11" grpId="0" animBg="1"/>
      <p:bldP spid="11" grpId="1" animBg="1"/>
      <p:bldP spid="12" grpId="0" animBg="1"/>
      <p:bldP spid="14" grpId="0" animBg="1"/>
      <p:bldP spid="14" grpId="1" animBg="1"/>
      <p:bldP spid="15" grpId="0" animBg="1"/>
      <p:bldP spid="15" grpId="1" animBg="1"/>
      <p:bldP spid="2" grpId="0" animBg="1"/>
      <p:bldP spid="2" grpId="1" animBg="1"/>
      <p:bldP spid="13" grpId="0" animBg="1"/>
      <p:bldP spid="1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0AD08E-7E3A-2EF0-F873-326456D04DA0}"/>
              </a:ext>
            </a:extLst>
          </p:cNvPr>
          <p:cNvPicPr>
            <a:picLocks noChangeAspect="1"/>
          </p:cNvPicPr>
          <p:nvPr/>
        </p:nvPicPr>
        <p:blipFill>
          <a:blip r:embed="rId2"/>
          <a:stretch>
            <a:fillRect/>
          </a:stretch>
        </p:blipFill>
        <p:spPr>
          <a:xfrm>
            <a:off x="1884941" y="168192"/>
            <a:ext cx="8437207" cy="6510600"/>
          </a:xfrm>
          <a:prstGeom prst="rect">
            <a:avLst/>
          </a:prstGeom>
        </p:spPr>
      </p:pic>
      <p:sp>
        <p:nvSpPr>
          <p:cNvPr id="4" name="Rectangle 3">
            <a:extLst>
              <a:ext uri="{FF2B5EF4-FFF2-40B4-BE49-F238E27FC236}">
                <a16:creationId xmlns:a16="http://schemas.microsoft.com/office/drawing/2014/main" id="{FEEFD2AE-5F24-3A45-E91F-EBB279BB3A45}"/>
              </a:ext>
            </a:extLst>
          </p:cNvPr>
          <p:cNvSpPr/>
          <p:nvPr/>
        </p:nvSpPr>
        <p:spPr>
          <a:xfrm>
            <a:off x="1877396" y="310758"/>
            <a:ext cx="3419951" cy="63680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9416BF-AF6B-4100-C418-712CDE773D56}"/>
              </a:ext>
            </a:extLst>
          </p:cNvPr>
          <p:cNvSpPr/>
          <p:nvPr/>
        </p:nvSpPr>
        <p:spPr>
          <a:xfrm>
            <a:off x="5334000" y="340072"/>
            <a:ext cx="4876794" cy="63497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1EDE4C-C823-CE20-020B-4A2A90F3D1D4}"/>
              </a:ext>
            </a:extLst>
          </p:cNvPr>
          <p:cNvSpPr/>
          <p:nvPr/>
        </p:nvSpPr>
        <p:spPr>
          <a:xfrm>
            <a:off x="1884941" y="533401"/>
            <a:ext cx="7944859" cy="609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Rectangle 5">
            <a:extLst>
              <a:ext uri="{FF2B5EF4-FFF2-40B4-BE49-F238E27FC236}">
                <a16:creationId xmlns:a16="http://schemas.microsoft.com/office/drawing/2014/main" id="{710E0272-8B78-1830-EDEF-C9C0D08817E1}"/>
              </a:ext>
            </a:extLst>
          </p:cNvPr>
          <p:cNvSpPr/>
          <p:nvPr/>
        </p:nvSpPr>
        <p:spPr>
          <a:xfrm>
            <a:off x="1882678" y="1303564"/>
            <a:ext cx="8135293" cy="457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D0643B1-860C-EB76-7C29-843F0E5767C3}"/>
              </a:ext>
            </a:extLst>
          </p:cNvPr>
          <p:cNvSpPr/>
          <p:nvPr/>
        </p:nvSpPr>
        <p:spPr>
          <a:xfrm>
            <a:off x="1854762" y="2438400"/>
            <a:ext cx="8135293" cy="457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0B341D-01F4-6E10-7D8D-D9E8FEEB3C14}"/>
              </a:ext>
            </a:extLst>
          </p:cNvPr>
          <p:cNvSpPr/>
          <p:nvPr/>
        </p:nvSpPr>
        <p:spPr>
          <a:xfrm>
            <a:off x="1884941" y="3080861"/>
            <a:ext cx="8135293" cy="3809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FC8F88F-43BF-7474-8D54-E764C5F6C8F8}"/>
              </a:ext>
            </a:extLst>
          </p:cNvPr>
          <p:cNvSpPr txBox="1"/>
          <p:nvPr/>
        </p:nvSpPr>
        <p:spPr>
          <a:xfrm>
            <a:off x="225013" y="5257800"/>
            <a:ext cx="1449436" cy="461665"/>
          </a:xfrm>
          <a:prstGeom prst="rect">
            <a:avLst/>
          </a:prstGeom>
          <a:noFill/>
        </p:spPr>
        <p:txBody>
          <a:bodyPr wrap="none" rtlCol="0">
            <a:spAutoFit/>
          </a:bodyPr>
          <a:lstStyle/>
          <a:p>
            <a:r>
              <a:rPr lang="en-US" b="1" dirty="0">
                <a:solidFill>
                  <a:srgbClr val="FF0000"/>
                </a:solidFill>
              </a:rPr>
              <a:t>SCOPE?</a:t>
            </a:r>
          </a:p>
        </p:txBody>
      </p:sp>
      <p:sp>
        <p:nvSpPr>
          <p:cNvPr id="13" name="Rectangle 12">
            <a:extLst>
              <a:ext uri="{FF2B5EF4-FFF2-40B4-BE49-F238E27FC236}">
                <a16:creationId xmlns:a16="http://schemas.microsoft.com/office/drawing/2014/main" id="{27A0216E-1126-B58C-E7E2-E0B63CEA8AED}"/>
              </a:ext>
            </a:extLst>
          </p:cNvPr>
          <p:cNvSpPr/>
          <p:nvPr/>
        </p:nvSpPr>
        <p:spPr>
          <a:xfrm>
            <a:off x="1866834" y="3432790"/>
            <a:ext cx="8135293" cy="4616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877CA49-B0B7-A971-A7D6-D0E9C290FFD8}"/>
              </a:ext>
            </a:extLst>
          </p:cNvPr>
          <p:cNvSpPr/>
          <p:nvPr/>
        </p:nvSpPr>
        <p:spPr>
          <a:xfrm>
            <a:off x="1854762" y="3821880"/>
            <a:ext cx="8184018" cy="8263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08A5B6F-5B52-08B3-5C2D-647A0CF498DB}"/>
              </a:ext>
            </a:extLst>
          </p:cNvPr>
          <p:cNvSpPr txBox="1"/>
          <p:nvPr/>
        </p:nvSpPr>
        <p:spPr>
          <a:xfrm>
            <a:off x="225013" y="4004206"/>
            <a:ext cx="1449436" cy="461665"/>
          </a:xfrm>
          <a:prstGeom prst="rect">
            <a:avLst/>
          </a:prstGeom>
          <a:noFill/>
        </p:spPr>
        <p:txBody>
          <a:bodyPr wrap="none" rtlCol="0">
            <a:spAutoFit/>
          </a:bodyPr>
          <a:lstStyle/>
          <a:p>
            <a:r>
              <a:rPr lang="en-US" b="1" dirty="0">
                <a:solidFill>
                  <a:srgbClr val="FF0000"/>
                </a:solidFill>
              </a:rPr>
              <a:t>SCOPE?</a:t>
            </a:r>
          </a:p>
        </p:txBody>
      </p:sp>
      <p:sp>
        <p:nvSpPr>
          <p:cNvPr id="17" name="Rectangle 16">
            <a:extLst>
              <a:ext uri="{FF2B5EF4-FFF2-40B4-BE49-F238E27FC236}">
                <a16:creationId xmlns:a16="http://schemas.microsoft.com/office/drawing/2014/main" id="{1AC895F3-743E-6C59-303A-DA873CEB1600}"/>
              </a:ext>
            </a:extLst>
          </p:cNvPr>
          <p:cNvSpPr/>
          <p:nvPr/>
        </p:nvSpPr>
        <p:spPr>
          <a:xfrm>
            <a:off x="1877396" y="4551124"/>
            <a:ext cx="8135293" cy="4616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A42A970-967B-220D-F47E-8D166BF400FC}"/>
              </a:ext>
            </a:extLst>
          </p:cNvPr>
          <p:cNvSpPr/>
          <p:nvPr/>
        </p:nvSpPr>
        <p:spPr>
          <a:xfrm>
            <a:off x="1877395" y="4924522"/>
            <a:ext cx="8135293" cy="12781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209811C-11A2-111C-345C-140113A009FB}"/>
              </a:ext>
            </a:extLst>
          </p:cNvPr>
          <p:cNvSpPr/>
          <p:nvPr/>
        </p:nvSpPr>
        <p:spPr>
          <a:xfrm>
            <a:off x="1865324" y="6143696"/>
            <a:ext cx="8135293" cy="5597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78659A1-BDF1-8FFA-85EB-C2136871948A}"/>
              </a:ext>
            </a:extLst>
          </p:cNvPr>
          <p:cNvSpPr txBox="1"/>
          <p:nvPr/>
        </p:nvSpPr>
        <p:spPr>
          <a:xfrm>
            <a:off x="225013" y="6202649"/>
            <a:ext cx="1449436" cy="461665"/>
          </a:xfrm>
          <a:prstGeom prst="rect">
            <a:avLst/>
          </a:prstGeom>
          <a:noFill/>
        </p:spPr>
        <p:txBody>
          <a:bodyPr wrap="none" rtlCol="0">
            <a:spAutoFit/>
          </a:bodyPr>
          <a:lstStyle/>
          <a:p>
            <a:r>
              <a:rPr lang="en-US" b="1" dirty="0">
                <a:solidFill>
                  <a:srgbClr val="FF0000"/>
                </a:solidFill>
              </a:rPr>
              <a:t>SCOPE?</a:t>
            </a:r>
          </a:p>
        </p:txBody>
      </p:sp>
      <p:cxnSp>
        <p:nvCxnSpPr>
          <p:cNvPr id="7" name="Straight Connector 6">
            <a:extLst>
              <a:ext uri="{FF2B5EF4-FFF2-40B4-BE49-F238E27FC236}">
                <a16:creationId xmlns:a16="http://schemas.microsoft.com/office/drawing/2014/main" id="{50747EBE-5D50-7B9E-83A4-820E2DDC552F}"/>
              </a:ext>
            </a:extLst>
          </p:cNvPr>
          <p:cNvCxnSpPr/>
          <p:nvPr/>
        </p:nvCxnSpPr>
        <p:spPr>
          <a:xfrm>
            <a:off x="3505200" y="64770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920599F-29D1-780F-0AB2-75A667A63E77}"/>
              </a:ext>
            </a:extLst>
          </p:cNvPr>
          <p:cNvSpPr/>
          <p:nvPr/>
        </p:nvSpPr>
        <p:spPr>
          <a:xfrm>
            <a:off x="1862306" y="297078"/>
            <a:ext cx="8135293" cy="2527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F760CFCB-678F-7378-B512-EA291DD7A787}"/>
              </a:ext>
            </a:extLst>
          </p:cNvPr>
          <p:cNvCxnSpPr>
            <a:cxnSpLocks/>
          </p:cNvCxnSpPr>
          <p:nvPr/>
        </p:nvCxnSpPr>
        <p:spPr>
          <a:xfrm>
            <a:off x="5410200" y="762000"/>
            <a:ext cx="434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4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0" grpId="0" animBg="1"/>
      <p:bldP spid="10" grpId="1" animBg="1"/>
      <p:bldP spid="6" grpId="0" animBg="1"/>
      <p:bldP spid="6" grpId="1" animBg="1"/>
      <p:bldP spid="8" grpId="0" animBg="1"/>
      <p:bldP spid="8" grpId="1" animBg="1"/>
      <p:bldP spid="11" grpId="0" animBg="1"/>
      <p:bldP spid="11" grpId="1" animBg="1"/>
      <p:bldP spid="12" grpId="0"/>
      <p:bldP spid="13" grpId="0" animBg="1"/>
      <p:bldP spid="13" grpId="1" animBg="1"/>
      <p:bldP spid="14" grpId="0" animBg="1"/>
      <p:bldP spid="14" grpId="1" animBg="1"/>
      <p:bldP spid="15" grpId="0"/>
      <p:bldP spid="17" grpId="0" animBg="1"/>
      <p:bldP spid="17" grpId="1" animBg="1"/>
      <p:bldP spid="18" grpId="0" animBg="1"/>
      <p:bldP spid="18" grpId="1" animBg="1"/>
      <p:bldP spid="19" grpId="0" animBg="1"/>
      <p:bldP spid="20" grpId="0"/>
      <p:bldP spid="9" grpId="0" animBg="1"/>
      <p:bldP spid="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09EA87-A42E-A829-F982-D3173A951FF1}"/>
              </a:ext>
            </a:extLst>
          </p:cNvPr>
          <p:cNvPicPr>
            <a:picLocks noChangeAspect="1"/>
          </p:cNvPicPr>
          <p:nvPr/>
        </p:nvPicPr>
        <p:blipFill>
          <a:blip r:embed="rId2"/>
          <a:stretch>
            <a:fillRect/>
          </a:stretch>
        </p:blipFill>
        <p:spPr>
          <a:xfrm>
            <a:off x="2019300" y="295868"/>
            <a:ext cx="8153400" cy="6266263"/>
          </a:xfrm>
          <a:prstGeom prst="rect">
            <a:avLst/>
          </a:prstGeom>
        </p:spPr>
      </p:pic>
      <p:sp>
        <p:nvSpPr>
          <p:cNvPr id="4" name="Rectangle 3">
            <a:extLst>
              <a:ext uri="{FF2B5EF4-FFF2-40B4-BE49-F238E27FC236}">
                <a16:creationId xmlns:a16="http://schemas.microsoft.com/office/drawing/2014/main" id="{C36B8859-DD12-003C-7225-53F75195A94B}"/>
              </a:ext>
            </a:extLst>
          </p:cNvPr>
          <p:cNvSpPr/>
          <p:nvPr/>
        </p:nvSpPr>
        <p:spPr>
          <a:xfrm>
            <a:off x="5486400" y="1295400"/>
            <a:ext cx="4687054"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CCAE8BC-4ED4-6856-5AE4-9AF8C6399201}"/>
              </a:ext>
            </a:extLst>
          </p:cNvPr>
          <p:cNvSpPr/>
          <p:nvPr/>
        </p:nvSpPr>
        <p:spPr>
          <a:xfrm>
            <a:off x="2004966" y="2667000"/>
            <a:ext cx="8135293" cy="457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AD43562-5DDF-A4CB-72EE-0AC30AC5D943}"/>
              </a:ext>
            </a:extLst>
          </p:cNvPr>
          <p:cNvSpPr/>
          <p:nvPr/>
        </p:nvSpPr>
        <p:spPr>
          <a:xfrm>
            <a:off x="2028354" y="5029200"/>
            <a:ext cx="8135293" cy="4661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2565BB7-D343-7306-FD9D-A9194483853B}"/>
              </a:ext>
            </a:extLst>
          </p:cNvPr>
          <p:cNvSpPr/>
          <p:nvPr/>
        </p:nvSpPr>
        <p:spPr>
          <a:xfrm>
            <a:off x="2028353" y="4280597"/>
            <a:ext cx="8135293" cy="226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CC6BB12-7888-6FCE-61BA-2872FC564EC0}"/>
              </a:ext>
            </a:extLst>
          </p:cNvPr>
          <p:cNvSpPr/>
          <p:nvPr/>
        </p:nvSpPr>
        <p:spPr>
          <a:xfrm>
            <a:off x="1995912" y="3124198"/>
            <a:ext cx="8135293" cy="775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D3FB8E-8497-F2EC-9AA5-4B49F91FF0D0}"/>
              </a:ext>
            </a:extLst>
          </p:cNvPr>
          <p:cNvSpPr/>
          <p:nvPr/>
        </p:nvSpPr>
        <p:spPr>
          <a:xfrm>
            <a:off x="2046461" y="5410200"/>
            <a:ext cx="8135293" cy="4661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065C1F-3AF8-F9BE-5F6D-EB658B40DF7F}"/>
              </a:ext>
            </a:extLst>
          </p:cNvPr>
          <p:cNvSpPr/>
          <p:nvPr/>
        </p:nvSpPr>
        <p:spPr>
          <a:xfrm>
            <a:off x="2037407" y="5797983"/>
            <a:ext cx="8135293" cy="219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EC1DFF9-8D3B-DC90-E61C-D2CFEDFFF393}"/>
              </a:ext>
            </a:extLst>
          </p:cNvPr>
          <p:cNvSpPr/>
          <p:nvPr/>
        </p:nvSpPr>
        <p:spPr>
          <a:xfrm>
            <a:off x="2028352" y="6014259"/>
            <a:ext cx="8135293" cy="6240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A6B2EF2-71F8-B8FA-D7D2-57A8081D09A2}"/>
              </a:ext>
            </a:extLst>
          </p:cNvPr>
          <p:cNvSpPr txBox="1"/>
          <p:nvPr/>
        </p:nvSpPr>
        <p:spPr>
          <a:xfrm>
            <a:off x="304800" y="4162989"/>
            <a:ext cx="1449436" cy="461665"/>
          </a:xfrm>
          <a:prstGeom prst="rect">
            <a:avLst/>
          </a:prstGeom>
          <a:noFill/>
        </p:spPr>
        <p:txBody>
          <a:bodyPr wrap="none" rtlCol="0">
            <a:spAutoFit/>
          </a:bodyPr>
          <a:lstStyle/>
          <a:p>
            <a:r>
              <a:rPr lang="en-US" b="1" dirty="0">
                <a:solidFill>
                  <a:srgbClr val="FF0000"/>
                </a:solidFill>
              </a:rPr>
              <a:t>SCOPE?</a:t>
            </a:r>
          </a:p>
        </p:txBody>
      </p:sp>
      <p:sp>
        <p:nvSpPr>
          <p:cNvPr id="5" name="TextBox 4">
            <a:extLst>
              <a:ext uri="{FF2B5EF4-FFF2-40B4-BE49-F238E27FC236}">
                <a16:creationId xmlns:a16="http://schemas.microsoft.com/office/drawing/2014/main" id="{912727C9-85D5-06C9-9231-9808CCA6ADD6}"/>
              </a:ext>
            </a:extLst>
          </p:cNvPr>
          <p:cNvSpPr txBox="1"/>
          <p:nvPr/>
        </p:nvSpPr>
        <p:spPr>
          <a:xfrm>
            <a:off x="304800" y="4948535"/>
            <a:ext cx="1449436" cy="461665"/>
          </a:xfrm>
          <a:prstGeom prst="rect">
            <a:avLst/>
          </a:prstGeom>
          <a:noFill/>
        </p:spPr>
        <p:txBody>
          <a:bodyPr wrap="none" rtlCol="0">
            <a:spAutoFit/>
          </a:bodyPr>
          <a:lstStyle/>
          <a:p>
            <a:r>
              <a:rPr lang="en-US" b="1" dirty="0">
                <a:solidFill>
                  <a:srgbClr val="FF0000"/>
                </a:solidFill>
              </a:rPr>
              <a:t>SCOPE?</a:t>
            </a:r>
          </a:p>
        </p:txBody>
      </p:sp>
    </p:spTree>
    <p:extLst>
      <p:ext uri="{BB962C8B-B14F-4D97-AF65-F5344CB8AC3E}">
        <p14:creationId xmlns:p14="http://schemas.microsoft.com/office/powerpoint/2010/main" val="8507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7E2C-4ACA-50DE-C5C8-4DD9C7AF461B}"/>
              </a:ext>
            </a:extLst>
          </p:cNvPr>
          <p:cNvSpPr>
            <a:spLocks noGrp="1"/>
          </p:cNvSpPr>
          <p:nvPr>
            <p:ph type="title"/>
          </p:nvPr>
        </p:nvSpPr>
        <p:spPr>
          <a:xfrm>
            <a:off x="1752600" y="381005"/>
            <a:ext cx="8686800" cy="1325563"/>
          </a:xfrm>
        </p:spPr>
        <p:txBody>
          <a:bodyPr/>
          <a:lstStyle/>
          <a:p>
            <a:r>
              <a:rPr lang="en-US" dirty="0"/>
              <a:t>EXCEPTIONS TO 10% TAX</a:t>
            </a:r>
          </a:p>
        </p:txBody>
      </p:sp>
      <p:sp>
        <p:nvSpPr>
          <p:cNvPr id="3" name="Content Placeholder 2">
            <a:extLst>
              <a:ext uri="{FF2B5EF4-FFF2-40B4-BE49-F238E27FC236}">
                <a16:creationId xmlns:a16="http://schemas.microsoft.com/office/drawing/2014/main" id="{CC2AC4A9-9140-9781-2754-E8663CA7B5A7}"/>
              </a:ext>
            </a:extLst>
          </p:cNvPr>
          <p:cNvSpPr>
            <a:spLocks noGrp="1"/>
          </p:cNvSpPr>
          <p:nvPr>
            <p:ph idx="1"/>
          </p:nvPr>
        </p:nvSpPr>
        <p:spPr>
          <a:xfrm>
            <a:off x="1905000" y="1524005"/>
            <a:ext cx="9982200" cy="4652963"/>
          </a:xfrm>
        </p:spPr>
        <p:txBody>
          <a:bodyPr>
            <a:normAutofit/>
          </a:bodyPr>
          <a:lstStyle/>
          <a:p>
            <a:r>
              <a:rPr lang="en-US" dirty="0"/>
              <a:t>Two new exceptions to the 10% additional tax on early distributions from IRAs and 401(k) plans apply for distributions beginning in 2024:</a:t>
            </a:r>
          </a:p>
          <a:p>
            <a:pPr marL="1200150" lvl="1" indent="-742950">
              <a:buFont typeface="+mj-lt"/>
              <a:buAutoNum type="arabicPeriod"/>
            </a:pPr>
            <a:r>
              <a:rPr lang="en-US" dirty="0"/>
              <a:t>Emergency Personal Expense Distributions </a:t>
            </a:r>
          </a:p>
          <a:p>
            <a:pPr marL="1200150" lvl="1" indent="-742950">
              <a:buFont typeface="+mj-lt"/>
              <a:buAutoNum type="arabicPeriod"/>
            </a:pPr>
            <a:r>
              <a:rPr lang="en-US" dirty="0"/>
              <a:t>Domestic Abuse Victim Distributions</a:t>
            </a:r>
          </a:p>
          <a:p>
            <a:r>
              <a:rPr lang="en-US" dirty="0"/>
              <a:t>These distributions are still included in income but avoid the 10% additional tax.</a:t>
            </a:r>
          </a:p>
        </p:txBody>
      </p:sp>
    </p:spTree>
    <p:extLst>
      <p:ext uri="{BB962C8B-B14F-4D97-AF65-F5344CB8AC3E}">
        <p14:creationId xmlns:p14="http://schemas.microsoft.com/office/powerpoint/2010/main" val="1606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71C34-D32B-F002-1DAA-E11412148E27}"/>
              </a:ext>
            </a:extLst>
          </p:cNvPr>
          <p:cNvPicPr>
            <a:picLocks noChangeAspect="1"/>
          </p:cNvPicPr>
          <p:nvPr/>
        </p:nvPicPr>
        <p:blipFill>
          <a:blip r:embed="rId2"/>
          <a:stretch>
            <a:fillRect/>
          </a:stretch>
        </p:blipFill>
        <p:spPr>
          <a:xfrm>
            <a:off x="1897224" y="685800"/>
            <a:ext cx="8397551" cy="6074999"/>
          </a:xfrm>
          <a:prstGeom prst="rect">
            <a:avLst/>
          </a:prstGeom>
        </p:spPr>
      </p:pic>
      <p:sp>
        <p:nvSpPr>
          <p:cNvPr id="4" name="TextBox 3">
            <a:extLst>
              <a:ext uri="{FF2B5EF4-FFF2-40B4-BE49-F238E27FC236}">
                <a16:creationId xmlns:a16="http://schemas.microsoft.com/office/drawing/2014/main" id="{023A298F-C966-9B83-44E7-DC54A64FFFB4}"/>
              </a:ext>
            </a:extLst>
          </p:cNvPr>
          <p:cNvSpPr txBox="1"/>
          <p:nvPr/>
        </p:nvSpPr>
        <p:spPr>
          <a:xfrm>
            <a:off x="3574090" y="224135"/>
            <a:ext cx="5043818" cy="461665"/>
          </a:xfrm>
          <a:prstGeom prst="rect">
            <a:avLst/>
          </a:prstGeom>
          <a:noFill/>
        </p:spPr>
        <p:txBody>
          <a:bodyPr wrap="none" rtlCol="0">
            <a:spAutoFit/>
          </a:bodyPr>
          <a:lstStyle/>
          <a:p>
            <a:r>
              <a:rPr lang="en-US" dirty="0">
                <a:solidFill>
                  <a:srgbClr val="FF0000"/>
                </a:solidFill>
              </a:rPr>
              <a:t>THIS PAGE CAN BE LEFT BLANK.</a:t>
            </a:r>
          </a:p>
        </p:txBody>
      </p:sp>
      <p:sp>
        <p:nvSpPr>
          <p:cNvPr id="5" name="Rectangle 4">
            <a:extLst>
              <a:ext uri="{FF2B5EF4-FFF2-40B4-BE49-F238E27FC236}">
                <a16:creationId xmlns:a16="http://schemas.microsoft.com/office/drawing/2014/main" id="{357BC4FA-2563-FF01-02E5-520F4CC72A1C}"/>
              </a:ext>
            </a:extLst>
          </p:cNvPr>
          <p:cNvSpPr/>
          <p:nvPr/>
        </p:nvSpPr>
        <p:spPr>
          <a:xfrm>
            <a:off x="1897224" y="1033164"/>
            <a:ext cx="8397551" cy="4146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CDDDB2-8F17-8B18-E138-29C43C58417E}"/>
              </a:ext>
            </a:extLst>
          </p:cNvPr>
          <p:cNvSpPr/>
          <p:nvPr/>
        </p:nvSpPr>
        <p:spPr>
          <a:xfrm>
            <a:off x="1897223" y="1795163"/>
            <a:ext cx="8397551" cy="1860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F77A95B-73CF-6842-BC1B-AEA02F3FB32F}"/>
              </a:ext>
            </a:extLst>
          </p:cNvPr>
          <p:cNvSpPr/>
          <p:nvPr/>
        </p:nvSpPr>
        <p:spPr>
          <a:xfrm>
            <a:off x="1905522" y="1981201"/>
            <a:ext cx="8397551" cy="1860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4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0CC2D0-92F1-3096-D4B7-37664386E02F}"/>
              </a:ext>
            </a:extLst>
          </p:cNvPr>
          <p:cNvPicPr>
            <a:picLocks noChangeAspect="1"/>
          </p:cNvPicPr>
          <p:nvPr/>
        </p:nvPicPr>
        <p:blipFill>
          <a:blip r:embed="rId2"/>
          <a:stretch>
            <a:fillRect/>
          </a:stretch>
        </p:blipFill>
        <p:spPr>
          <a:xfrm>
            <a:off x="1981200" y="251594"/>
            <a:ext cx="8229600" cy="6354809"/>
          </a:xfrm>
          <a:prstGeom prst="rect">
            <a:avLst/>
          </a:prstGeom>
        </p:spPr>
      </p:pic>
    </p:spTree>
    <p:extLst>
      <p:ext uri="{BB962C8B-B14F-4D97-AF65-F5344CB8AC3E}">
        <p14:creationId xmlns:p14="http://schemas.microsoft.com/office/powerpoint/2010/main" val="4088804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375ABB-1493-9CD3-C966-0CED67EAE729}"/>
              </a:ext>
            </a:extLst>
          </p:cNvPr>
          <p:cNvPicPr>
            <a:picLocks noChangeAspect="1"/>
          </p:cNvPicPr>
          <p:nvPr/>
        </p:nvPicPr>
        <p:blipFill>
          <a:blip r:embed="rId2"/>
          <a:stretch>
            <a:fillRect/>
          </a:stretch>
        </p:blipFill>
        <p:spPr>
          <a:xfrm>
            <a:off x="3234617" y="350638"/>
            <a:ext cx="5680783" cy="6202562"/>
          </a:xfrm>
          <a:prstGeom prst="rect">
            <a:avLst/>
          </a:prstGeom>
        </p:spPr>
      </p:pic>
    </p:spTree>
    <p:extLst>
      <p:ext uri="{BB962C8B-B14F-4D97-AF65-F5344CB8AC3E}">
        <p14:creationId xmlns:p14="http://schemas.microsoft.com/office/powerpoint/2010/main" val="2971893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4087-376E-018F-F10C-83F9885CDCAE}"/>
              </a:ext>
            </a:extLst>
          </p:cNvPr>
          <p:cNvSpPr>
            <a:spLocks noGrp="1"/>
          </p:cNvSpPr>
          <p:nvPr>
            <p:ph type="title"/>
          </p:nvPr>
        </p:nvSpPr>
        <p:spPr/>
        <p:txBody>
          <a:bodyPr/>
          <a:lstStyle/>
          <a:p>
            <a:r>
              <a:rPr lang="en-US" dirty="0"/>
              <a:t>INTAKE SHEET</a:t>
            </a:r>
          </a:p>
        </p:txBody>
      </p:sp>
      <p:sp>
        <p:nvSpPr>
          <p:cNvPr id="3" name="Content Placeholder 2">
            <a:extLst>
              <a:ext uri="{FF2B5EF4-FFF2-40B4-BE49-F238E27FC236}">
                <a16:creationId xmlns:a16="http://schemas.microsoft.com/office/drawing/2014/main" id="{315B604B-FED9-7A81-CC41-91E18F7FABA9}"/>
              </a:ext>
            </a:extLst>
          </p:cNvPr>
          <p:cNvSpPr>
            <a:spLocks noGrp="1"/>
          </p:cNvSpPr>
          <p:nvPr>
            <p:ph idx="1"/>
          </p:nvPr>
        </p:nvSpPr>
        <p:spPr>
          <a:xfrm>
            <a:off x="1828801" y="1447800"/>
            <a:ext cx="9982200" cy="5105400"/>
          </a:xfrm>
        </p:spPr>
        <p:txBody>
          <a:bodyPr>
            <a:normAutofit fontScale="92500" lnSpcReduction="10000"/>
          </a:bodyPr>
          <a:lstStyle/>
          <a:p>
            <a:pPr marL="0" indent="0">
              <a:buNone/>
            </a:pPr>
            <a:r>
              <a:rPr lang="en-US" dirty="0"/>
              <a:t>Pub. 5140 provides the various site requirements that must be met by VITA sites.  With respect to the new Intake Sheet, the new version of this publication provides: </a:t>
            </a:r>
          </a:p>
          <a:p>
            <a:pPr marL="533279" lvl="1" indent="0">
              <a:buNone/>
            </a:pPr>
            <a:r>
              <a:rPr lang="en-US" dirty="0"/>
              <a:t>“An interview with the taxpayer using Form 13614-C that includes reviewing entries on Form 13614-C with the taxpayer, ensuring unmarked questions are discussed and marked “No”, “N/A”, have a check mark or other comments if they do not apply.”</a:t>
            </a:r>
          </a:p>
        </p:txBody>
      </p:sp>
    </p:spTree>
    <p:extLst>
      <p:ext uri="{BB962C8B-B14F-4D97-AF65-F5344CB8AC3E}">
        <p14:creationId xmlns:p14="http://schemas.microsoft.com/office/powerpoint/2010/main" val="2375707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B79332-4D71-18CE-E3F4-EA8FB8C6336E}"/>
              </a:ext>
            </a:extLst>
          </p:cNvPr>
          <p:cNvPicPr>
            <a:picLocks noChangeAspect="1"/>
          </p:cNvPicPr>
          <p:nvPr/>
        </p:nvPicPr>
        <p:blipFill>
          <a:blip r:embed="rId2"/>
          <a:stretch>
            <a:fillRect/>
          </a:stretch>
        </p:blipFill>
        <p:spPr>
          <a:xfrm>
            <a:off x="988461" y="914400"/>
            <a:ext cx="10447955" cy="4724400"/>
          </a:xfrm>
          <a:prstGeom prst="rect">
            <a:avLst/>
          </a:prstGeom>
        </p:spPr>
      </p:pic>
      <p:sp>
        <p:nvSpPr>
          <p:cNvPr id="8" name="Rectangle 7">
            <a:extLst>
              <a:ext uri="{FF2B5EF4-FFF2-40B4-BE49-F238E27FC236}">
                <a16:creationId xmlns:a16="http://schemas.microsoft.com/office/drawing/2014/main" id="{235257B2-76F0-7281-25AE-0981D15FD0B6}"/>
              </a:ext>
            </a:extLst>
          </p:cNvPr>
          <p:cNvSpPr/>
          <p:nvPr/>
        </p:nvSpPr>
        <p:spPr>
          <a:xfrm>
            <a:off x="8686800" y="1794094"/>
            <a:ext cx="2624751" cy="37685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913BA3D-8E96-89B6-7C4A-27023464A6FF}"/>
              </a:ext>
            </a:extLst>
          </p:cNvPr>
          <p:cNvSpPr/>
          <p:nvPr/>
        </p:nvSpPr>
        <p:spPr>
          <a:xfrm>
            <a:off x="1143000" y="4953000"/>
            <a:ext cx="1600200" cy="533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50DFAAA-314B-F8E7-BDAA-1783C41C08E1}"/>
              </a:ext>
            </a:extLst>
          </p:cNvPr>
          <p:cNvSpPr/>
          <p:nvPr/>
        </p:nvSpPr>
        <p:spPr>
          <a:xfrm>
            <a:off x="8729049" y="4959790"/>
            <a:ext cx="2624751" cy="6028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47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23BE4-082C-FC71-EBD2-9910E6D5BE55}"/>
              </a:ext>
            </a:extLst>
          </p:cNvPr>
          <p:cNvSpPr>
            <a:spLocks noGrp="1"/>
          </p:cNvSpPr>
          <p:nvPr>
            <p:ph type="title"/>
          </p:nvPr>
        </p:nvSpPr>
        <p:spPr/>
        <p:txBody>
          <a:bodyPr/>
          <a:lstStyle/>
          <a:p>
            <a:r>
              <a:rPr lang="en-US" dirty="0"/>
              <a:t>LINK &amp; LEARN</a:t>
            </a:r>
          </a:p>
        </p:txBody>
      </p:sp>
      <p:sp>
        <p:nvSpPr>
          <p:cNvPr id="5" name="Content Placeholder 4">
            <a:extLst>
              <a:ext uri="{FF2B5EF4-FFF2-40B4-BE49-F238E27FC236}">
                <a16:creationId xmlns:a16="http://schemas.microsoft.com/office/drawing/2014/main" id="{49748C41-EFF2-F883-BDE2-E41B5AD00A2E}"/>
              </a:ext>
            </a:extLst>
          </p:cNvPr>
          <p:cNvSpPr>
            <a:spLocks noGrp="1"/>
          </p:cNvSpPr>
          <p:nvPr>
            <p:ph idx="1"/>
          </p:nvPr>
        </p:nvSpPr>
        <p:spPr>
          <a:xfrm>
            <a:off x="1848643" y="1688009"/>
            <a:ext cx="9982200" cy="4804570"/>
          </a:xfrm>
        </p:spPr>
        <p:txBody>
          <a:bodyPr>
            <a:normAutofit fontScale="85000" lnSpcReduction="20000"/>
          </a:bodyPr>
          <a:lstStyle/>
          <a:p>
            <a:r>
              <a:rPr lang="en-US" dirty="0"/>
              <a:t>New vendor for 2024  - the website has changed to </a:t>
            </a:r>
            <a:r>
              <a:rPr lang="en-US" dirty="0">
                <a:hlinkClick r:id="rId2"/>
              </a:rPr>
              <a:t>www.linklearncertification.com</a:t>
            </a:r>
            <a:r>
              <a:rPr lang="en-US" dirty="0"/>
              <a:t>.</a:t>
            </a:r>
          </a:p>
          <a:p>
            <a:r>
              <a:rPr lang="en-US" dirty="0"/>
              <a:t>There is no longer a list of your answers so you have to go back through the questions to be sure you entered everything correctly.</a:t>
            </a:r>
          </a:p>
          <a:p>
            <a:r>
              <a:rPr lang="en-US" dirty="0"/>
              <a:t>If you miss a question, go to the Review button and it will take you through all the questions and show you the ones you got right and wrong and the correct answers for the ones you got wrong. </a:t>
            </a:r>
          </a:p>
          <a:p>
            <a:r>
              <a:rPr lang="en-US" dirty="0"/>
              <a:t>Be sure to look at Volunteer Tax Alert 2025-1 before taking the test to address errors in the test book.</a:t>
            </a:r>
          </a:p>
        </p:txBody>
      </p:sp>
    </p:spTree>
    <p:extLst>
      <p:ext uri="{BB962C8B-B14F-4D97-AF65-F5344CB8AC3E}">
        <p14:creationId xmlns:p14="http://schemas.microsoft.com/office/powerpoint/2010/main" val="135511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793F1-F02E-9B67-1C5A-EFB9B7FC4B15}"/>
              </a:ext>
            </a:extLst>
          </p:cNvPr>
          <p:cNvSpPr>
            <a:spLocks noGrp="1"/>
          </p:cNvSpPr>
          <p:nvPr>
            <p:ph idx="1"/>
          </p:nvPr>
        </p:nvSpPr>
        <p:spPr>
          <a:xfrm>
            <a:off x="2152650" y="1231106"/>
            <a:ext cx="9582150" cy="5626894"/>
          </a:xfrm>
        </p:spPr>
        <p:txBody>
          <a:bodyPr>
            <a:normAutofit fontScale="85000" lnSpcReduction="20000"/>
          </a:bodyPr>
          <a:lstStyle/>
          <a:p>
            <a:r>
              <a:rPr lang="en-US" dirty="0"/>
              <a:t>This form is used to report payments received by taxpayers from third party settlement organizations including payment apps, credit card processors, and online marketplaces.</a:t>
            </a:r>
          </a:p>
          <a:p>
            <a:r>
              <a:rPr lang="en-US" dirty="0"/>
              <a:t>The form will be used to report payments to the taxpayer from gig economy companies such as Uber and DoorDash, marketplaces such as Amazon and eBay, and other companies that facilitate cash transfers such as PayPal and Venmo. </a:t>
            </a:r>
          </a:p>
          <a:p>
            <a:r>
              <a:rPr lang="en-US" dirty="0"/>
              <a:t>We have seen this form most frequently in the past from gig economy companies such as Uber where they are reporting credit card charges received on behalf of their drivers.</a:t>
            </a:r>
          </a:p>
        </p:txBody>
      </p:sp>
      <p:sp>
        <p:nvSpPr>
          <p:cNvPr id="4" name="Title 1">
            <a:extLst>
              <a:ext uri="{FF2B5EF4-FFF2-40B4-BE49-F238E27FC236}">
                <a16:creationId xmlns:a16="http://schemas.microsoft.com/office/drawing/2014/main" id="{577E1A5E-27F4-3842-E8C2-12082B7BB813}"/>
              </a:ext>
            </a:extLst>
          </p:cNvPr>
          <p:cNvSpPr txBox="1">
            <a:spLocks/>
          </p:cNvSpPr>
          <p:nvPr/>
        </p:nvSpPr>
        <p:spPr>
          <a:xfrm>
            <a:off x="2790825" y="152400"/>
            <a:ext cx="8305800" cy="1325563"/>
          </a:xfrm>
          <a:prstGeom prst="rect">
            <a:avLst/>
          </a:prstGeom>
        </p:spPr>
        <p:txBody>
          <a:bodyPr vert="horz" lIns="121917" tIns="60958" rIns="121917" bIns="60958" rtlCol="0" anchor="ctr">
            <a:normAutofit/>
          </a:bodyPr>
          <a:lstStyle>
            <a:lvl1pPr algn="ctr" defTabSz="1218926" rtl="0" eaLnBrk="1" latinLnBrk="0" hangingPunct="1">
              <a:spcBef>
                <a:spcPct val="0"/>
              </a:spcBef>
              <a:buNone/>
              <a:defRPr sz="6000" b="1" kern="1200">
                <a:solidFill>
                  <a:schemeClr val="tx1"/>
                </a:solidFill>
                <a:latin typeface="Aptos Display" panose="020B0004020202020204" pitchFamily="34" charset="0"/>
                <a:ea typeface="+mj-ea"/>
                <a:cs typeface="+mj-cs"/>
              </a:defRPr>
            </a:lvl1pPr>
          </a:lstStyle>
          <a:p>
            <a:pPr fontAlgn="auto">
              <a:spcAft>
                <a:spcPts val="0"/>
              </a:spcAft>
            </a:pPr>
            <a:r>
              <a:rPr lang="en-US" dirty="0"/>
              <a:t>FORM 1099-K</a:t>
            </a:r>
          </a:p>
        </p:txBody>
      </p:sp>
    </p:spTree>
    <p:custDataLst>
      <p:tags r:id="rId1"/>
    </p:custDataLst>
    <p:extLst>
      <p:ext uri="{BB962C8B-B14F-4D97-AF65-F5344CB8AC3E}">
        <p14:creationId xmlns:p14="http://schemas.microsoft.com/office/powerpoint/2010/main" val="7604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1C9E-97A9-34C1-CFF7-C416C53CFBD4}"/>
              </a:ext>
            </a:extLst>
          </p:cNvPr>
          <p:cNvSpPr>
            <a:spLocks noGrp="1"/>
          </p:cNvSpPr>
          <p:nvPr>
            <p:ph type="title"/>
          </p:nvPr>
        </p:nvSpPr>
        <p:spPr>
          <a:xfrm>
            <a:off x="2790825" y="163529"/>
            <a:ext cx="8305800" cy="1325563"/>
          </a:xfrm>
        </p:spPr>
        <p:txBody>
          <a:bodyPr>
            <a:normAutofit/>
          </a:bodyPr>
          <a:lstStyle/>
          <a:p>
            <a:r>
              <a:rPr lang="en-US" dirty="0"/>
              <a:t>FORM 1099-K</a:t>
            </a:r>
          </a:p>
        </p:txBody>
      </p:sp>
      <p:sp>
        <p:nvSpPr>
          <p:cNvPr id="3" name="Content Placeholder 2">
            <a:extLst>
              <a:ext uri="{FF2B5EF4-FFF2-40B4-BE49-F238E27FC236}">
                <a16:creationId xmlns:a16="http://schemas.microsoft.com/office/drawing/2014/main" id="{6E1793F1-F02E-9B67-1C5A-EFB9B7FC4B15}"/>
              </a:ext>
            </a:extLst>
          </p:cNvPr>
          <p:cNvSpPr>
            <a:spLocks noGrp="1"/>
          </p:cNvSpPr>
          <p:nvPr>
            <p:ph idx="1"/>
          </p:nvPr>
        </p:nvSpPr>
        <p:spPr>
          <a:xfrm>
            <a:off x="2152650" y="1371604"/>
            <a:ext cx="9582150" cy="5349875"/>
          </a:xfrm>
        </p:spPr>
        <p:txBody>
          <a:bodyPr>
            <a:normAutofit/>
          </a:bodyPr>
          <a:lstStyle/>
          <a:p>
            <a:pPr>
              <a:lnSpc>
                <a:spcPct val="80000"/>
              </a:lnSpc>
            </a:pPr>
            <a:r>
              <a:rPr lang="en-US" dirty="0"/>
              <a:t>Prior to 2022, a Form 1099-K was issued only if the taxpayer received payments totaling at least $20,000 and had at least 200 transactions.  </a:t>
            </a:r>
          </a:p>
          <a:p>
            <a:pPr>
              <a:lnSpc>
                <a:spcPct val="80000"/>
              </a:lnSpc>
            </a:pPr>
            <a:r>
              <a:rPr lang="en-US" dirty="0"/>
              <a:t>For 2022, Congress reduced that limit to </a:t>
            </a:r>
            <a:r>
              <a:rPr lang="en-US" u="sng" dirty="0"/>
              <a:t>$600</a:t>
            </a:r>
            <a:r>
              <a:rPr lang="en-US" dirty="0"/>
              <a:t> with no minimum number of transactions.  However, the IRS delayed implementation of these new reporting requirements until the 2024 tax year.</a:t>
            </a:r>
          </a:p>
          <a:p>
            <a:endParaRPr lang="en-US"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5292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86D6E-DB8F-806C-EEC3-8223CF580B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1F35-1D66-079D-9E39-71112706973E}"/>
              </a:ext>
            </a:extLst>
          </p:cNvPr>
          <p:cNvSpPr>
            <a:spLocks noGrp="1"/>
          </p:cNvSpPr>
          <p:nvPr>
            <p:ph idx="1"/>
          </p:nvPr>
        </p:nvSpPr>
        <p:spPr>
          <a:xfrm>
            <a:off x="2152650" y="1524000"/>
            <a:ext cx="9582150" cy="4953000"/>
          </a:xfrm>
        </p:spPr>
        <p:txBody>
          <a:bodyPr>
            <a:normAutofit/>
          </a:bodyPr>
          <a:lstStyle/>
          <a:p>
            <a:pPr>
              <a:lnSpc>
                <a:spcPct val="80000"/>
              </a:lnSpc>
            </a:pPr>
            <a:r>
              <a:rPr lang="en-US" dirty="0"/>
              <a:t>For 2024, the dollar limit will fall from $20,000 to $5,000 with no transaction limit.</a:t>
            </a:r>
          </a:p>
          <a:p>
            <a:pPr>
              <a:lnSpc>
                <a:spcPct val="80000"/>
              </a:lnSpc>
            </a:pPr>
            <a:r>
              <a:rPr lang="en-US" dirty="0"/>
              <a:t>On November 26, 2024, the IRS announced a further transition period for 2025 for 1099-K reporting.  For 2025, the dollar limit will fall from $5,000 to $2,500 with no transaction limit.</a:t>
            </a:r>
          </a:p>
          <a:p>
            <a:pPr>
              <a:lnSpc>
                <a:spcPct val="80000"/>
              </a:lnSpc>
            </a:pPr>
            <a:r>
              <a:rPr lang="en-US" dirty="0"/>
              <a:t>For 2026, the $600 limit will apply with no transaction threshold, assuming there are no further delays or changes to the law.</a:t>
            </a:r>
          </a:p>
        </p:txBody>
      </p:sp>
      <p:sp>
        <p:nvSpPr>
          <p:cNvPr id="6" name="Title 1">
            <a:extLst>
              <a:ext uri="{FF2B5EF4-FFF2-40B4-BE49-F238E27FC236}">
                <a16:creationId xmlns:a16="http://schemas.microsoft.com/office/drawing/2014/main" id="{1A0588E1-28CF-39BB-9119-6645B5699262}"/>
              </a:ext>
            </a:extLst>
          </p:cNvPr>
          <p:cNvSpPr>
            <a:spLocks noGrp="1"/>
          </p:cNvSpPr>
          <p:nvPr>
            <p:ph type="title"/>
          </p:nvPr>
        </p:nvSpPr>
        <p:spPr>
          <a:xfrm>
            <a:off x="2790825" y="381000"/>
            <a:ext cx="8305800" cy="1325563"/>
          </a:xfrm>
        </p:spPr>
        <p:txBody>
          <a:bodyPr>
            <a:normAutofit/>
          </a:bodyPr>
          <a:lstStyle/>
          <a:p>
            <a:r>
              <a:rPr lang="en-US" dirty="0"/>
              <a:t>FORM 1099-K</a:t>
            </a:r>
          </a:p>
        </p:txBody>
      </p:sp>
    </p:spTree>
    <p:custDataLst>
      <p:tags r:id="rId1"/>
    </p:custDataLst>
    <p:extLst>
      <p:ext uri="{BB962C8B-B14F-4D97-AF65-F5344CB8AC3E}">
        <p14:creationId xmlns:p14="http://schemas.microsoft.com/office/powerpoint/2010/main" val="36950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793F1-F02E-9B67-1C5A-EFB9B7FC4B15}"/>
              </a:ext>
            </a:extLst>
          </p:cNvPr>
          <p:cNvSpPr>
            <a:spLocks noGrp="1"/>
          </p:cNvSpPr>
          <p:nvPr>
            <p:ph idx="1"/>
          </p:nvPr>
        </p:nvSpPr>
        <p:spPr>
          <a:xfrm>
            <a:off x="2152650" y="2514600"/>
            <a:ext cx="9582150" cy="4381018"/>
          </a:xfrm>
        </p:spPr>
        <p:txBody>
          <a:bodyPr>
            <a:normAutofit/>
          </a:bodyPr>
          <a:lstStyle/>
          <a:p>
            <a:pPr>
              <a:lnSpc>
                <a:spcPct val="80000"/>
              </a:lnSpc>
            </a:pPr>
            <a:r>
              <a:rPr lang="en-US" dirty="0"/>
              <a:t>Not reporting a Form 1099-K is </a:t>
            </a:r>
            <a:r>
              <a:rPr lang="en-US" b="1" dirty="0"/>
              <a:t>NOT</a:t>
            </a:r>
            <a:r>
              <a:rPr lang="en-US" dirty="0"/>
              <a:t> an option.  Either the taxpayer should get the form rescinded by the issuer or you should report the amount on the tax return.</a:t>
            </a:r>
          </a:p>
          <a:p>
            <a:pPr>
              <a:lnSpc>
                <a:spcPct val="80000"/>
              </a:lnSpc>
            </a:pPr>
            <a:r>
              <a:rPr lang="en-US" dirty="0"/>
              <a:t>The following discusses how to report income shown on a Form 1099-K.</a:t>
            </a:r>
          </a:p>
        </p:txBody>
      </p:sp>
      <p:sp>
        <p:nvSpPr>
          <p:cNvPr id="6" name="Title 1">
            <a:extLst>
              <a:ext uri="{FF2B5EF4-FFF2-40B4-BE49-F238E27FC236}">
                <a16:creationId xmlns:a16="http://schemas.microsoft.com/office/drawing/2014/main" id="{B18D3EAE-8F3C-F3BB-CA3D-3438739E10F0}"/>
              </a:ext>
            </a:extLst>
          </p:cNvPr>
          <p:cNvSpPr>
            <a:spLocks noGrp="1"/>
          </p:cNvSpPr>
          <p:nvPr>
            <p:ph type="title"/>
          </p:nvPr>
        </p:nvSpPr>
        <p:spPr>
          <a:xfrm>
            <a:off x="2790825" y="381000"/>
            <a:ext cx="8305800" cy="1325563"/>
          </a:xfrm>
        </p:spPr>
        <p:txBody>
          <a:bodyPr>
            <a:normAutofit/>
          </a:bodyPr>
          <a:lstStyle/>
          <a:p>
            <a:r>
              <a:rPr lang="en-US" dirty="0"/>
              <a:t>FORM 1099-K</a:t>
            </a:r>
          </a:p>
        </p:txBody>
      </p:sp>
    </p:spTree>
    <p:custDataLst>
      <p:tags r:id="rId1"/>
    </p:custDataLst>
    <p:extLst>
      <p:ext uri="{BB962C8B-B14F-4D97-AF65-F5344CB8AC3E}">
        <p14:creationId xmlns:p14="http://schemas.microsoft.com/office/powerpoint/2010/main" val="36590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EC4E-BEA5-7B78-1324-A8CFAFD144A3}"/>
              </a:ext>
            </a:extLst>
          </p:cNvPr>
          <p:cNvSpPr>
            <a:spLocks noGrp="1"/>
          </p:cNvSpPr>
          <p:nvPr>
            <p:ph type="title"/>
          </p:nvPr>
        </p:nvSpPr>
        <p:spPr/>
        <p:txBody>
          <a:bodyPr>
            <a:normAutofit fontScale="90000"/>
          </a:bodyPr>
          <a:lstStyle/>
          <a:p>
            <a:r>
              <a:rPr lang="en-US" sz="5400" dirty="0"/>
              <a:t>EMERGENCY PERSONAL EXPENSE DISTRIBUTIONS</a:t>
            </a:r>
          </a:p>
        </p:txBody>
      </p:sp>
      <p:sp>
        <p:nvSpPr>
          <p:cNvPr id="3" name="Content Placeholder 2">
            <a:extLst>
              <a:ext uri="{FF2B5EF4-FFF2-40B4-BE49-F238E27FC236}">
                <a16:creationId xmlns:a16="http://schemas.microsoft.com/office/drawing/2014/main" id="{5B3EE208-6D11-39B4-B74C-9DD4D85901DC}"/>
              </a:ext>
            </a:extLst>
          </p:cNvPr>
          <p:cNvSpPr>
            <a:spLocks noGrp="1"/>
          </p:cNvSpPr>
          <p:nvPr>
            <p:ph idx="1"/>
          </p:nvPr>
        </p:nvSpPr>
        <p:spPr/>
        <p:txBody>
          <a:bodyPr>
            <a:normAutofit lnSpcReduction="10000"/>
          </a:bodyPr>
          <a:lstStyle/>
          <a:p>
            <a:r>
              <a:rPr lang="en-US" dirty="0"/>
              <a:t>These are distributions “for purposes of meeting unforeseeable or immediate financial needs relating to necessary personal or family emergency expenses.”</a:t>
            </a:r>
          </a:p>
          <a:p>
            <a:r>
              <a:rPr lang="en-US" dirty="0"/>
              <a:t>Examples provided by IRS: medical care; imminent foreclosure or eviction from a primary residence; the need to pay for burial or funeral expenses; or auto repairs.</a:t>
            </a:r>
          </a:p>
        </p:txBody>
      </p:sp>
    </p:spTree>
    <p:extLst>
      <p:ext uri="{BB962C8B-B14F-4D97-AF65-F5344CB8AC3E}">
        <p14:creationId xmlns:p14="http://schemas.microsoft.com/office/powerpoint/2010/main" val="219462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a:xfrm>
            <a:off x="2362200" y="152400"/>
            <a:ext cx="9086056" cy="1324493"/>
          </a:xfrm>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1924844" y="1295400"/>
            <a:ext cx="9829800" cy="5591693"/>
          </a:xfrm>
        </p:spPr>
        <p:txBody>
          <a:bodyPr>
            <a:normAutofit fontScale="92500" lnSpcReduction="20000"/>
          </a:bodyPr>
          <a:lstStyle/>
          <a:p>
            <a:pPr marL="0" indent="0">
              <a:buNone/>
            </a:pPr>
            <a:r>
              <a:rPr lang="en-US" dirty="0"/>
              <a:t>Situations where a 1099-K should be issued:</a:t>
            </a:r>
          </a:p>
          <a:p>
            <a:pPr marL="900113" lvl="1" indent="-557213">
              <a:buFont typeface="+mj-lt"/>
              <a:buAutoNum type="arabicPeriod"/>
            </a:pPr>
            <a:r>
              <a:rPr lang="en-US" dirty="0"/>
              <a:t>You received any payments with payment cards, including credit cards, debit cards, and gift cards.</a:t>
            </a:r>
          </a:p>
          <a:p>
            <a:pPr marL="900113" lvl="1" indent="-557213">
              <a:buFont typeface="+mj-lt"/>
              <a:buAutoNum type="arabicPeriod"/>
            </a:pPr>
            <a:r>
              <a:rPr lang="en-US" dirty="0"/>
              <a:t>You received payments over $600 ($5,000 for 2024 and $2,500 for 2025) with a Payment App or Online Marketplace.  This would include payment for a personal item you sold, services you provide, or property you rent through payment apps or online marketplaces, including auction sites, car sharing or ride-hailing, ticket exchange, and crowdfunding platforms.</a:t>
            </a:r>
          </a:p>
        </p:txBody>
      </p:sp>
    </p:spTree>
    <p:extLst>
      <p:ext uri="{BB962C8B-B14F-4D97-AF65-F5344CB8AC3E}">
        <p14:creationId xmlns:p14="http://schemas.microsoft.com/office/powerpoint/2010/main" val="23555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1905000" y="1690693"/>
            <a:ext cx="9906000" cy="4486275"/>
          </a:xfrm>
        </p:spPr>
        <p:txBody>
          <a:bodyPr>
            <a:normAutofit/>
          </a:bodyPr>
          <a:lstStyle/>
          <a:p>
            <a:pPr marL="0" indent="0">
              <a:buNone/>
            </a:pPr>
            <a:r>
              <a:rPr lang="en-US" dirty="0"/>
              <a:t>Situations where a 1099-K should not be issued:</a:t>
            </a:r>
          </a:p>
          <a:p>
            <a:pPr marL="342900" lvl="1" indent="0">
              <a:buNone/>
            </a:pPr>
            <a:r>
              <a:rPr lang="en-US" dirty="0"/>
              <a:t>You should not receive a 1099-K for any gifts or reimbursement of personal expenses from family or friends.  The IRS advises taxpayers to notify the payment app that the transaction is non-business when possible to avoid the issuance of the 1099-K.</a:t>
            </a:r>
          </a:p>
        </p:txBody>
      </p:sp>
    </p:spTree>
    <p:extLst>
      <p:ext uri="{BB962C8B-B14F-4D97-AF65-F5344CB8AC3E}">
        <p14:creationId xmlns:p14="http://schemas.microsoft.com/office/powerpoint/2010/main" val="25554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1905000" y="1371605"/>
            <a:ext cx="9753600" cy="5410195"/>
          </a:xfrm>
        </p:spPr>
        <p:txBody>
          <a:bodyPr>
            <a:normAutofit fontScale="92500" lnSpcReduction="20000"/>
          </a:bodyPr>
          <a:lstStyle/>
          <a:p>
            <a:pPr marL="0" indent="0">
              <a:buNone/>
            </a:pPr>
            <a:r>
              <a:rPr lang="en-US" dirty="0"/>
              <a:t>Six possible scenarios to explore:</a:t>
            </a:r>
          </a:p>
          <a:p>
            <a:pPr marL="742950" indent="-742950">
              <a:buFont typeface="+mj-lt"/>
              <a:buAutoNum type="arabicPeriod"/>
            </a:pPr>
            <a:r>
              <a:rPr lang="en-US" dirty="0"/>
              <a:t>An incorrectly issued 1099-K.</a:t>
            </a:r>
          </a:p>
          <a:p>
            <a:pPr marL="742950" indent="-742950">
              <a:buFont typeface="+mj-lt"/>
              <a:buAutoNum type="arabicPeriod"/>
            </a:pPr>
            <a:r>
              <a:rPr lang="en-US" dirty="0"/>
              <a:t>A 1099-K issued for the sale of personal use property.</a:t>
            </a:r>
          </a:p>
          <a:p>
            <a:pPr marL="742950" indent="-742950">
              <a:buFont typeface="+mj-lt"/>
              <a:buAutoNum type="arabicPeriod"/>
            </a:pPr>
            <a:r>
              <a:rPr lang="en-US" dirty="0"/>
              <a:t>A 1099-K issued for the sale of business property.</a:t>
            </a:r>
          </a:p>
          <a:p>
            <a:pPr marL="742950" indent="-742950">
              <a:buFont typeface="+mj-lt"/>
              <a:buAutoNum type="arabicPeriod"/>
            </a:pPr>
            <a:r>
              <a:rPr lang="en-US" dirty="0"/>
              <a:t>A 1099-K issued for the sale of investment property.</a:t>
            </a:r>
          </a:p>
          <a:p>
            <a:pPr marL="742950" indent="-742950">
              <a:buFont typeface="+mj-lt"/>
              <a:buAutoNum type="arabicPeriod"/>
            </a:pPr>
            <a:r>
              <a:rPr lang="en-US" dirty="0"/>
              <a:t>A 1099-K issued for services.</a:t>
            </a:r>
          </a:p>
          <a:p>
            <a:pPr marL="742950" indent="-742950">
              <a:buFont typeface="+mj-lt"/>
              <a:buAutoNum type="arabicPeriod"/>
            </a:pPr>
            <a:r>
              <a:rPr lang="en-US" dirty="0"/>
              <a:t>A 1099-K issued for rent.</a:t>
            </a:r>
          </a:p>
          <a:p>
            <a:pPr marL="742950" indent="-742950">
              <a:buFont typeface="+mj-lt"/>
              <a:buAutoNum type="arabicPeriod"/>
            </a:pPr>
            <a:endParaRPr lang="en-US" dirty="0"/>
          </a:p>
        </p:txBody>
      </p:sp>
    </p:spTree>
    <p:extLst>
      <p:ext uri="{BB962C8B-B14F-4D97-AF65-F5344CB8AC3E}">
        <p14:creationId xmlns:p14="http://schemas.microsoft.com/office/powerpoint/2010/main" val="24790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85E-A919-2C66-5298-F34EB46C1057}"/>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303A3A02-5134-4218-9343-C37A6DAF6D7A}"/>
              </a:ext>
            </a:extLst>
          </p:cNvPr>
          <p:cNvSpPr>
            <a:spLocks noGrp="1"/>
          </p:cNvSpPr>
          <p:nvPr>
            <p:ph idx="1"/>
          </p:nvPr>
        </p:nvSpPr>
        <p:spPr>
          <a:xfrm>
            <a:off x="1905000" y="1600205"/>
            <a:ext cx="9829800" cy="4892675"/>
          </a:xfrm>
        </p:spPr>
        <p:txBody>
          <a:bodyPr>
            <a:normAutofit lnSpcReduction="10000"/>
          </a:bodyPr>
          <a:lstStyle/>
          <a:p>
            <a:pPr marL="0" indent="0">
              <a:buNone/>
            </a:pPr>
            <a:r>
              <a:rPr lang="en-US" i="1" dirty="0"/>
              <a:t>If the Form 1099-K Was Received in Error</a:t>
            </a:r>
          </a:p>
          <a:p>
            <a:r>
              <a:rPr lang="en-US" dirty="0"/>
              <a:t>Contact the issuer immediately and try to get a corrected 1099-K showing no gross receipts.  </a:t>
            </a:r>
          </a:p>
          <a:p>
            <a:r>
              <a:rPr lang="en-US" dirty="0"/>
              <a:t>If the taxpayer cannot get a corrected 1099-K, you must report the 1099-K on the taxpayer’s return.</a:t>
            </a:r>
          </a:p>
          <a:p>
            <a:r>
              <a:rPr lang="en-US" dirty="0"/>
              <a:t>Follow the rules below for reporting the transaction.</a:t>
            </a:r>
          </a:p>
        </p:txBody>
      </p:sp>
    </p:spTree>
    <p:extLst>
      <p:ext uri="{BB962C8B-B14F-4D97-AF65-F5344CB8AC3E}">
        <p14:creationId xmlns:p14="http://schemas.microsoft.com/office/powerpoint/2010/main" val="31287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48BD-E056-2EB2-2AC2-57AEF7319521}"/>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52A59448-71CF-FD5B-1586-9F4938E85A60}"/>
              </a:ext>
            </a:extLst>
          </p:cNvPr>
          <p:cNvSpPr>
            <a:spLocks noGrp="1"/>
          </p:cNvSpPr>
          <p:nvPr>
            <p:ph idx="1"/>
          </p:nvPr>
        </p:nvSpPr>
        <p:spPr>
          <a:xfrm>
            <a:off x="1880616" y="1405763"/>
            <a:ext cx="9854184" cy="5105400"/>
          </a:xfrm>
        </p:spPr>
        <p:txBody>
          <a:bodyPr>
            <a:normAutofit/>
          </a:bodyPr>
          <a:lstStyle/>
          <a:p>
            <a:pPr marL="0" indent="0">
              <a:buNone/>
            </a:pPr>
            <a:r>
              <a:rPr lang="en-US" i="1" dirty="0"/>
              <a:t>Reporting an Incorrectly-Issued Form 1099-K</a:t>
            </a:r>
          </a:p>
          <a:p>
            <a:pPr>
              <a:buSzPct val="75000"/>
            </a:pPr>
            <a:r>
              <a:rPr lang="en-US" dirty="0"/>
              <a:t>TaxSlayer has a new input page for Form 1099-K.</a:t>
            </a:r>
          </a:p>
        </p:txBody>
      </p:sp>
      <p:pic>
        <p:nvPicPr>
          <p:cNvPr id="5" name="Picture 4">
            <a:extLst>
              <a:ext uri="{FF2B5EF4-FFF2-40B4-BE49-F238E27FC236}">
                <a16:creationId xmlns:a16="http://schemas.microsoft.com/office/drawing/2014/main" id="{2D24343D-B417-F607-E78D-64DC6543C9C8}"/>
              </a:ext>
            </a:extLst>
          </p:cNvPr>
          <p:cNvPicPr>
            <a:picLocks noChangeAspect="1"/>
          </p:cNvPicPr>
          <p:nvPr/>
        </p:nvPicPr>
        <p:blipFill>
          <a:blip r:embed="rId2"/>
          <a:stretch>
            <a:fillRect/>
          </a:stretch>
        </p:blipFill>
        <p:spPr>
          <a:xfrm>
            <a:off x="3675525" y="3352800"/>
            <a:ext cx="8059275" cy="2972215"/>
          </a:xfrm>
          <a:prstGeom prst="rect">
            <a:avLst/>
          </a:prstGeom>
        </p:spPr>
      </p:pic>
      <p:sp>
        <p:nvSpPr>
          <p:cNvPr id="6" name="Rectangle 5">
            <a:extLst>
              <a:ext uri="{FF2B5EF4-FFF2-40B4-BE49-F238E27FC236}">
                <a16:creationId xmlns:a16="http://schemas.microsoft.com/office/drawing/2014/main" id="{57971FC3-9EA8-C3FF-4A00-3BDF95B185E0}"/>
              </a:ext>
            </a:extLst>
          </p:cNvPr>
          <p:cNvSpPr/>
          <p:nvPr/>
        </p:nvSpPr>
        <p:spPr>
          <a:xfrm>
            <a:off x="3675525" y="3324814"/>
            <a:ext cx="8059275" cy="4851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EB18155-7FF1-111F-2ED9-F0AB52C47CFE}"/>
              </a:ext>
            </a:extLst>
          </p:cNvPr>
          <p:cNvSpPr/>
          <p:nvPr/>
        </p:nvSpPr>
        <p:spPr>
          <a:xfrm>
            <a:off x="3675525" y="3837985"/>
            <a:ext cx="8059275" cy="5816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F5A7362-79F2-4CA8-4D73-D0968D460297}"/>
              </a:ext>
            </a:extLst>
          </p:cNvPr>
          <p:cNvSpPr/>
          <p:nvPr/>
        </p:nvSpPr>
        <p:spPr>
          <a:xfrm>
            <a:off x="3675524" y="4403755"/>
            <a:ext cx="8059275" cy="12350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349C4FB-F975-B66B-F928-3EE1309B8DC6}"/>
              </a:ext>
            </a:extLst>
          </p:cNvPr>
          <p:cNvSpPr/>
          <p:nvPr/>
        </p:nvSpPr>
        <p:spPr>
          <a:xfrm>
            <a:off x="3675523" y="5750631"/>
            <a:ext cx="8059275" cy="5743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221F9E9-FD01-0F0A-AEFC-354BE05B8E77}"/>
              </a:ext>
            </a:extLst>
          </p:cNvPr>
          <p:cNvSpPr txBox="1"/>
          <p:nvPr/>
        </p:nvSpPr>
        <p:spPr>
          <a:xfrm>
            <a:off x="1752600" y="3322551"/>
            <a:ext cx="1501976" cy="646331"/>
          </a:xfrm>
          <a:prstGeom prst="rect">
            <a:avLst/>
          </a:prstGeom>
          <a:noFill/>
        </p:spPr>
        <p:txBody>
          <a:bodyPr wrap="square" rtlCol="0">
            <a:spAutoFit/>
          </a:bodyPr>
          <a:lstStyle/>
          <a:p>
            <a:r>
              <a:rPr lang="en-US" sz="1800" dirty="0">
                <a:solidFill>
                  <a:srgbClr val="FF0000"/>
                </a:solidFill>
              </a:rPr>
              <a:t>Services Income</a:t>
            </a:r>
          </a:p>
        </p:txBody>
      </p:sp>
      <p:sp>
        <p:nvSpPr>
          <p:cNvPr id="11" name="TextBox 10">
            <a:extLst>
              <a:ext uri="{FF2B5EF4-FFF2-40B4-BE49-F238E27FC236}">
                <a16:creationId xmlns:a16="http://schemas.microsoft.com/office/drawing/2014/main" id="{81A0F94C-97D6-EEA2-24BE-51155AB76C5E}"/>
              </a:ext>
            </a:extLst>
          </p:cNvPr>
          <p:cNvSpPr txBox="1"/>
          <p:nvPr/>
        </p:nvSpPr>
        <p:spPr>
          <a:xfrm>
            <a:off x="1880615" y="3809999"/>
            <a:ext cx="1323233" cy="646331"/>
          </a:xfrm>
          <a:prstGeom prst="rect">
            <a:avLst/>
          </a:prstGeom>
          <a:noFill/>
        </p:spPr>
        <p:txBody>
          <a:bodyPr wrap="square" rtlCol="0">
            <a:spAutoFit/>
          </a:bodyPr>
          <a:lstStyle/>
          <a:p>
            <a:r>
              <a:rPr lang="en-US" sz="1800" dirty="0">
                <a:solidFill>
                  <a:srgbClr val="FF0000"/>
                </a:solidFill>
              </a:rPr>
              <a:t>Rental Income</a:t>
            </a:r>
          </a:p>
        </p:txBody>
      </p:sp>
      <p:sp>
        <p:nvSpPr>
          <p:cNvPr id="12" name="TextBox 11">
            <a:extLst>
              <a:ext uri="{FF2B5EF4-FFF2-40B4-BE49-F238E27FC236}">
                <a16:creationId xmlns:a16="http://schemas.microsoft.com/office/drawing/2014/main" id="{E7E11C9E-CD32-AE6F-994A-992C9E05BEDD}"/>
              </a:ext>
            </a:extLst>
          </p:cNvPr>
          <p:cNvSpPr txBox="1"/>
          <p:nvPr/>
        </p:nvSpPr>
        <p:spPr>
          <a:xfrm>
            <a:off x="1487487" y="4249110"/>
            <a:ext cx="2017713" cy="1200329"/>
          </a:xfrm>
          <a:prstGeom prst="rect">
            <a:avLst/>
          </a:prstGeom>
          <a:noFill/>
        </p:spPr>
        <p:txBody>
          <a:bodyPr wrap="square" rtlCol="0">
            <a:spAutoFit/>
          </a:bodyPr>
          <a:lstStyle/>
          <a:p>
            <a:r>
              <a:rPr lang="en-US" sz="1800" dirty="0">
                <a:solidFill>
                  <a:srgbClr val="FF0000"/>
                </a:solidFill>
              </a:rPr>
              <a:t>Incorrect 1099-K or Loss on Personal Item Sale</a:t>
            </a:r>
          </a:p>
        </p:txBody>
      </p:sp>
      <p:sp>
        <p:nvSpPr>
          <p:cNvPr id="13" name="TextBox 12">
            <a:extLst>
              <a:ext uri="{FF2B5EF4-FFF2-40B4-BE49-F238E27FC236}">
                <a16:creationId xmlns:a16="http://schemas.microsoft.com/office/drawing/2014/main" id="{2B7EA875-9752-BB9B-E03E-4B81987DD48E}"/>
              </a:ext>
            </a:extLst>
          </p:cNvPr>
          <p:cNvSpPr txBox="1"/>
          <p:nvPr/>
        </p:nvSpPr>
        <p:spPr>
          <a:xfrm>
            <a:off x="2080970" y="5806990"/>
            <a:ext cx="761747" cy="369332"/>
          </a:xfrm>
          <a:prstGeom prst="rect">
            <a:avLst/>
          </a:prstGeom>
          <a:noFill/>
        </p:spPr>
        <p:txBody>
          <a:bodyPr wrap="none" rtlCol="0">
            <a:spAutoFit/>
          </a:bodyPr>
          <a:lstStyle/>
          <a:p>
            <a:r>
              <a:rPr lang="en-US" sz="1800" dirty="0">
                <a:solidFill>
                  <a:srgbClr val="FF0000"/>
                </a:solidFill>
              </a:rPr>
              <a:t>Other</a:t>
            </a:r>
          </a:p>
        </p:txBody>
      </p:sp>
      <p:sp>
        <p:nvSpPr>
          <p:cNvPr id="14" name="TextBox 13">
            <a:extLst>
              <a:ext uri="{FF2B5EF4-FFF2-40B4-BE49-F238E27FC236}">
                <a16:creationId xmlns:a16="http://schemas.microsoft.com/office/drawing/2014/main" id="{83F77765-478D-A1B4-983E-04FD30489163}"/>
              </a:ext>
            </a:extLst>
          </p:cNvPr>
          <p:cNvSpPr txBox="1"/>
          <p:nvPr/>
        </p:nvSpPr>
        <p:spPr>
          <a:xfrm>
            <a:off x="1762408" y="6359904"/>
            <a:ext cx="7029489" cy="461665"/>
          </a:xfrm>
          <a:prstGeom prst="rect">
            <a:avLst/>
          </a:prstGeom>
          <a:noFill/>
        </p:spPr>
        <p:txBody>
          <a:bodyPr wrap="none" rtlCol="0">
            <a:spAutoFit/>
          </a:bodyPr>
          <a:lstStyle/>
          <a:p>
            <a:r>
              <a:rPr lang="en-US" dirty="0">
                <a:solidFill>
                  <a:srgbClr val="FF0000"/>
                </a:solidFill>
              </a:rPr>
              <a:t>The only time you need to go to the 1099-K menu.</a:t>
            </a:r>
          </a:p>
        </p:txBody>
      </p:sp>
      <p:cxnSp>
        <p:nvCxnSpPr>
          <p:cNvPr id="15" name="Straight Connector 14">
            <a:extLst>
              <a:ext uri="{FF2B5EF4-FFF2-40B4-BE49-F238E27FC236}">
                <a16:creationId xmlns:a16="http://schemas.microsoft.com/office/drawing/2014/main" id="{0003A381-6582-97D4-A39E-B316DBC5EA29}"/>
              </a:ext>
            </a:extLst>
          </p:cNvPr>
          <p:cNvCxnSpPr>
            <a:cxnSpLocks/>
          </p:cNvCxnSpPr>
          <p:nvPr/>
        </p:nvCxnSpPr>
        <p:spPr>
          <a:xfrm>
            <a:off x="3733800" y="4990892"/>
            <a:ext cx="64007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8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p:bldP spid="10" grpId="1"/>
      <p:bldP spid="11" grpId="0"/>
      <p:bldP spid="11" grpId="1"/>
      <p:bldP spid="12" grpId="0"/>
      <p:bldP spid="12" grpId="1"/>
      <p:bldP spid="13" grpId="0"/>
      <p:bldP spid="14" grpId="0"/>
      <p:bldP spid="14"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1609B-3AF4-CECD-A22B-02B1D9896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EAE19-47CB-3E19-714C-FE9BE31BA91A}"/>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050FDD81-93C4-2FDE-854B-11BF2B9AE1BE}"/>
              </a:ext>
            </a:extLst>
          </p:cNvPr>
          <p:cNvSpPr>
            <a:spLocks noGrp="1"/>
          </p:cNvSpPr>
          <p:nvPr>
            <p:ph idx="1"/>
          </p:nvPr>
        </p:nvSpPr>
        <p:spPr>
          <a:xfrm>
            <a:off x="1880616" y="1405763"/>
            <a:ext cx="9854184" cy="5105400"/>
          </a:xfrm>
        </p:spPr>
        <p:txBody>
          <a:bodyPr>
            <a:normAutofit fontScale="92500" lnSpcReduction="10000"/>
          </a:bodyPr>
          <a:lstStyle/>
          <a:p>
            <a:pPr marL="0" indent="0">
              <a:buNone/>
            </a:pPr>
            <a:r>
              <a:rPr lang="en-US" i="1" dirty="0"/>
              <a:t>Reporting an Incorrectly-Issued Form 1099-K</a:t>
            </a:r>
          </a:p>
          <a:p>
            <a:pPr>
              <a:buSzPct val="75000"/>
            </a:pPr>
            <a:r>
              <a:rPr lang="en-US" dirty="0"/>
              <a:t>In the case of an incorrectly-issued 1099-K, hopefully you will be able to enter the amount shown in Box 1a of the 1099-K in the box provided by TaxSlayer (as shown above), and TaxSlayer should make the required entries required on Schedule 1 of Form 1040.</a:t>
            </a:r>
          </a:p>
          <a:p>
            <a:pPr>
              <a:buSzPct val="75000"/>
            </a:pPr>
            <a:r>
              <a:rPr lang="en-US" dirty="0"/>
              <a:t>However, last time I checked, the software is not yet working to do anything with any amounts entered in the box. </a:t>
            </a:r>
          </a:p>
        </p:txBody>
      </p:sp>
    </p:spTree>
    <p:extLst>
      <p:ext uri="{BB962C8B-B14F-4D97-AF65-F5344CB8AC3E}">
        <p14:creationId xmlns:p14="http://schemas.microsoft.com/office/powerpoint/2010/main" val="31533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CB62D-DF1A-12A6-CDE4-7A74293C8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EB7F9-FDD9-8643-CCED-E1090E8EC5EB}"/>
              </a:ext>
            </a:extLst>
          </p:cNvPr>
          <p:cNvSpPr>
            <a:spLocks noGrp="1"/>
          </p:cNvSpPr>
          <p:nvPr>
            <p:ph type="title"/>
          </p:nvPr>
        </p:nvSpPr>
        <p:spPr>
          <a:xfrm>
            <a:off x="1487487" y="363516"/>
            <a:ext cx="10704512" cy="1042247"/>
          </a:xfrm>
        </p:spPr>
        <p:txBody>
          <a:bodyPr>
            <a:normAutofit/>
          </a:bodyPr>
          <a:lstStyle/>
          <a:p>
            <a:r>
              <a:rPr lang="en-US" dirty="0"/>
              <a:t>FORM 1099-K</a:t>
            </a:r>
          </a:p>
        </p:txBody>
      </p:sp>
      <p:sp>
        <p:nvSpPr>
          <p:cNvPr id="3" name="Content Placeholder 2">
            <a:extLst>
              <a:ext uri="{FF2B5EF4-FFF2-40B4-BE49-F238E27FC236}">
                <a16:creationId xmlns:a16="http://schemas.microsoft.com/office/drawing/2014/main" id="{AF3E60CD-6F32-0F9F-B162-47D190C2EFEA}"/>
              </a:ext>
            </a:extLst>
          </p:cNvPr>
          <p:cNvSpPr>
            <a:spLocks noGrp="1"/>
          </p:cNvSpPr>
          <p:nvPr>
            <p:ph idx="1"/>
          </p:nvPr>
        </p:nvSpPr>
        <p:spPr>
          <a:xfrm>
            <a:off x="1880616" y="1405763"/>
            <a:ext cx="9854184" cy="5105400"/>
          </a:xfrm>
        </p:spPr>
        <p:txBody>
          <a:bodyPr>
            <a:normAutofit fontScale="92500" lnSpcReduction="20000"/>
          </a:bodyPr>
          <a:lstStyle/>
          <a:p>
            <a:pPr marL="0" indent="0">
              <a:buNone/>
            </a:pPr>
            <a:r>
              <a:rPr lang="en-US" i="1" dirty="0"/>
              <a:t>Reporting an Incorrectly-Issued Form 1099-K</a:t>
            </a:r>
          </a:p>
          <a:p>
            <a:pPr marL="0" indent="0">
              <a:buNone/>
            </a:pPr>
            <a:r>
              <a:rPr lang="en-US" i="1" dirty="0"/>
              <a:t>If TaxSlayer is not working properly-</a:t>
            </a:r>
          </a:p>
          <a:p>
            <a:pPr>
              <a:buSzPct val="75000"/>
            </a:pPr>
            <a:r>
              <a:rPr lang="en-US" dirty="0"/>
              <a:t>First, enter the amount reported on the 1099-K as “Other Income” and state “1099-K Received in Error”.  </a:t>
            </a:r>
          </a:p>
          <a:p>
            <a:pPr>
              <a:buSzPct val="75000"/>
            </a:pPr>
            <a:r>
              <a:rPr lang="en-US" dirty="0"/>
              <a:t>Second, under Deductions/ Adjustments to Income/Other Adjustments/Adjustments Not Listed Above enter the description “Erroneous 1099-K” and the same number as above.  This will appear as a negative Other Income amount and will have the effect of reversing the income.</a:t>
            </a:r>
          </a:p>
        </p:txBody>
      </p:sp>
    </p:spTree>
    <p:extLst>
      <p:ext uri="{BB962C8B-B14F-4D97-AF65-F5344CB8AC3E}">
        <p14:creationId xmlns:p14="http://schemas.microsoft.com/office/powerpoint/2010/main" val="9733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a:xfrm>
            <a:off x="2667000" y="334259"/>
            <a:ext cx="8305800" cy="1006475"/>
          </a:xfrm>
        </p:spPr>
        <p:txBody>
          <a:bodyPr>
            <a:noAutofit/>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1905000" y="1371600"/>
            <a:ext cx="9829800" cy="5486400"/>
          </a:xfrm>
        </p:spPr>
        <p:txBody>
          <a:bodyPr>
            <a:normAutofit fontScale="85000" lnSpcReduction="20000"/>
          </a:bodyPr>
          <a:lstStyle/>
          <a:p>
            <a:pPr marL="0" indent="-114300">
              <a:buNone/>
            </a:pPr>
            <a:r>
              <a:rPr lang="en-US" i="1" dirty="0"/>
              <a:t>Reporting the Sale of Personal Use Property</a:t>
            </a:r>
          </a:p>
          <a:p>
            <a:pPr marL="0" indent="-114300">
              <a:buNone/>
            </a:pPr>
            <a:r>
              <a:rPr lang="en-US" dirty="0"/>
              <a:t>If the 1099-K was properly reported, the transaction must be reported on the tax return.  There are separate rules for reporting the sales of personal items versus selling other goods, renting property, or providing services.</a:t>
            </a:r>
          </a:p>
          <a:p>
            <a:pPr marL="971550" lvl="1" indent="-742950">
              <a:buFont typeface="+mj-lt"/>
              <a:buAutoNum type="arabicPeriod"/>
            </a:pPr>
            <a:r>
              <a:rPr lang="en-US" dirty="0"/>
              <a:t>A personal item is something the taxpayer owned for personal use such as a car, furniture, clothing, jewelry, etc. where the taxpayer did not purchase with the intent of selling it at a profit.</a:t>
            </a:r>
          </a:p>
          <a:p>
            <a:pPr marL="971550" lvl="1" indent="-742950">
              <a:buFont typeface="+mj-lt"/>
              <a:buAutoNum type="arabicPeriod"/>
            </a:pPr>
            <a:r>
              <a:rPr lang="en-US" dirty="0"/>
              <a:t>How you report the sale depends upon whether it was a sale at a loss or a gain.</a:t>
            </a:r>
          </a:p>
        </p:txBody>
      </p:sp>
    </p:spTree>
    <p:extLst>
      <p:ext uri="{BB962C8B-B14F-4D97-AF65-F5344CB8AC3E}">
        <p14:creationId xmlns:p14="http://schemas.microsoft.com/office/powerpoint/2010/main" val="339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1905000" y="1524005"/>
            <a:ext cx="9753600" cy="4968875"/>
          </a:xfrm>
        </p:spPr>
        <p:txBody>
          <a:bodyPr>
            <a:normAutofit lnSpcReduction="10000"/>
          </a:bodyPr>
          <a:lstStyle/>
          <a:p>
            <a:pPr marL="0" indent="0">
              <a:buNone/>
            </a:pPr>
            <a:r>
              <a:rPr lang="en-US" i="1" dirty="0"/>
              <a:t>Reporting Personal Item Sold at a Loss</a:t>
            </a:r>
          </a:p>
          <a:p>
            <a:pPr marL="900113" lvl="1" indent="-557213">
              <a:buFont typeface="+mj-lt"/>
              <a:buAutoNum type="arabicPeriod"/>
            </a:pPr>
            <a:r>
              <a:rPr lang="en-US" dirty="0"/>
              <a:t>The loss is </a:t>
            </a:r>
            <a:r>
              <a:rPr lang="en-US" u="sng" dirty="0"/>
              <a:t>not</a:t>
            </a:r>
            <a:r>
              <a:rPr lang="en-US" dirty="0"/>
              <a:t> deductible for tax purposes.  Such losses do not normally need to be reported on a tax return except for a sale of personal use real estate where the taxpayer receives a Form 1099-S.</a:t>
            </a:r>
          </a:p>
          <a:p>
            <a:pPr marL="900113" lvl="1" indent="-557213">
              <a:buFont typeface="+mj-lt"/>
              <a:buAutoNum type="arabicPeriod"/>
            </a:pPr>
            <a:r>
              <a:rPr lang="en-US" dirty="0"/>
              <a:t>However, Form 1099-K reporting will require losses on sales of personal use items to be reported on the return.</a:t>
            </a:r>
          </a:p>
        </p:txBody>
      </p:sp>
    </p:spTree>
    <p:extLst>
      <p:ext uri="{BB962C8B-B14F-4D97-AF65-F5344CB8AC3E}">
        <p14:creationId xmlns:p14="http://schemas.microsoft.com/office/powerpoint/2010/main" val="5773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1905000" y="1690688"/>
            <a:ext cx="9753600" cy="4710112"/>
          </a:xfrm>
        </p:spPr>
        <p:txBody>
          <a:bodyPr>
            <a:normAutofit/>
          </a:bodyPr>
          <a:lstStyle/>
          <a:p>
            <a:pPr marL="0" indent="0">
              <a:buNone/>
            </a:pPr>
            <a:r>
              <a:rPr lang="en-US" i="1" dirty="0"/>
              <a:t>Reporting Personal Item Sold at a Loss </a:t>
            </a:r>
          </a:p>
          <a:p>
            <a:pPr marL="0" indent="0">
              <a:buNone/>
            </a:pPr>
            <a:r>
              <a:rPr lang="en-US" dirty="0"/>
              <a:t>The new box in TaxSlayer should be where such a loss would be reported.  Just enter the amount shown in Box 1a of the 1099-K received for the sale of a personal item at a loss, and TaxSlayer should make the appropriate entries on Schedule 1.</a:t>
            </a:r>
          </a:p>
        </p:txBody>
      </p:sp>
    </p:spTree>
    <p:extLst>
      <p:ext uri="{BB962C8B-B14F-4D97-AF65-F5344CB8AC3E}">
        <p14:creationId xmlns:p14="http://schemas.microsoft.com/office/powerpoint/2010/main" val="111790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F9A0-5489-3623-6749-B6AC9734D2AC}"/>
              </a:ext>
            </a:extLst>
          </p:cNvPr>
          <p:cNvSpPr>
            <a:spLocks noGrp="1"/>
          </p:cNvSpPr>
          <p:nvPr>
            <p:ph type="title"/>
          </p:nvPr>
        </p:nvSpPr>
        <p:spPr>
          <a:xfrm>
            <a:off x="1905000" y="365130"/>
            <a:ext cx="8305800" cy="930275"/>
          </a:xfrm>
        </p:spPr>
        <p:txBody>
          <a:bodyPr>
            <a:normAutofit fontScale="90000"/>
          </a:bodyPr>
          <a:lstStyle/>
          <a:p>
            <a:r>
              <a:rPr lang="en-US" dirty="0"/>
              <a:t>EPED - Limitations</a:t>
            </a:r>
          </a:p>
        </p:txBody>
      </p:sp>
      <p:sp>
        <p:nvSpPr>
          <p:cNvPr id="3" name="Content Placeholder 2">
            <a:extLst>
              <a:ext uri="{FF2B5EF4-FFF2-40B4-BE49-F238E27FC236}">
                <a16:creationId xmlns:a16="http://schemas.microsoft.com/office/drawing/2014/main" id="{3AD6AD46-9544-FA0E-7813-7C66F72B3717}"/>
              </a:ext>
            </a:extLst>
          </p:cNvPr>
          <p:cNvSpPr>
            <a:spLocks noGrp="1"/>
          </p:cNvSpPr>
          <p:nvPr>
            <p:ph idx="1"/>
          </p:nvPr>
        </p:nvSpPr>
        <p:spPr>
          <a:xfrm>
            <a:off x="1905000" y="1447800"/>
            <a:ext cx="9906000" cy="4953000"/>
          </a:xfrm>
        </p:spPr>
        <p:txBody>
          <a:bodyPr>
            <a:normAutofit fontScale="92500" lnSpcReduction="20000"/>
          </a:bodyPr>
          <a:lstStyle/>
          <a:p>
            <a:r>
              <a:rPr lang="en-US" dirty="0"/>
              <a:t>Three Limitations</a:t>
            </a:r>
          </a:p>
          <a:p>
            <a:pPr marL="1200150" lvl="1" indent="-742950">
              <a:buFont typeface="+mj-lt"/>
              <a:buAutoNum type="arabicPeriod"/>
            </a:pPr>
            <a:r>
              <a:rPr lang="en-US" dirty="0"/>
              <a:t>Only one Emergency Personal Expense Distribution (EPED) per calendar year.</a:t>
            </a:r>
          </a:p>
          <a:p>
            <a:pPr marL="1200150" lvl="1" indent="-742950">
              <a:buFont typeface="+mj-lt"/>
              <a:buAutoNum type="arabicPeriod"/>
            </a:pPr>
            <a:r>
              <a:rPr lang="en-US" dirty="0"/>
              <a:t>Dollar Limitation – The maximum is limited to the lesser of:</a:t>
            </a:r>
          </a:p>
          <a:p>
            <a:pPr marL="1657350" lvl="2" indent="-742950">
              <a:buFont typeface="+mj-lt"/>
              <a:buAutoNum type="alphaLcPeriod"/>
            </a:pPr>
            <a:r>
              <a:rPr lang="en-US" dirty="0"/>
              <a:t>$1,000; or</a:t>
            </a:r>
          </a:p>
          <a:p>
            <a:pPr marL="1657350" lvl="2" indent="-742950">
              <a:buFont typeface="+mj-lt"/>
              <a:buAutoNum type="alphaLcPeriod"/>
            </a:pPr>
            <a:r>
              <a:rPr lang="en-US" dirty="0"/>
              <a:t>The total nonforfeitable accrued benefit in the plan over $1,000.</a:t>
            </a:r>
          </a:p>
          <a:p>
            <a:pPr marL="914400" lvl="2" indent="0">
              <a:buNone/>
            </a:pPr>
            <a:r>
              <a:rPr lang="en-US" dirty="0"/>
              <a:t>For example, if an IRA has a balance of $1,500, the maximum EPED is $500.</a:t>
            </a:r>
          </a:p>
        </p:txBody>
      </p:sp>
    </p:spTree>
    <p:extLst>
      <p:ext uri="{BB962C8B-B14F-4D97-AF65-F5344CB8AC3E}">
        <p14:creationId xmlns:p14="http://schemas.microsoft.com/office/powerpoint/2010/main" val="298539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7B3B-10D1-30AE-DB5B-1F3395863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0D8BB-A013-2991-C2D4-0D6F2435480C}"/>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188CB1B4-CE7E-8754-1519-7F4C957C932F}"/>
              </a:ext>
            </a:extLst>
          </p:cNvPr>
          <p:cNvSpPr>
            <a:spLocks noGrp="1"/>
          </p:cNvSpPr>
          <p:nvPr>
            <p:ph idx="1"/>
          </p:nvPr>
        </p:nvSpPr>
        <p:spPr>
          <a:xfrm>
            <a:off x="1905000" y="1690688"/>
            <a:ext cx="9753600" cy="4710112"/>
          </a:xfrm>
        </p:spPr>
        <p:txBody>
          <a:bodyPr>
            <a:normAutofit fontScale="92500"/>
          </a:bodyPr>
          <a:lstStyle/>
          <a:p>
            <a:pPr marL="0" indent="0">
              <a:buNone/>
            </a:pPr>
            <a:r>
              <a:rPr lang="en-US" i="1" dirty="0"/>
              <a:t>Reporting Personal Item Sold at a Loss if TaxSlayer is Not Functioning Correctly</a:t>
            </a:r>
          </a:p>
          <a:p>
            <a:pPr marL="0" indent="0">
              <a:buNone/>
            </a:pPr>
            <a:r>
              <a:rPr lang="en-US" dirty="0"/>
              <a:t>The easiest way to report the loss is on Schedule 1.  Two entries are required.  First, enter the amount reported on the 1099-K as “Other Income” and state “Loss on Personal Item” (TaxSlayer is very limited in the characters allowed so this is about all that will fit).  This number will appear on Schedule 1, Line 8z.</a:t>
            </a:r>
          </a:p>
        </p:txBody>
      </p:sp>
    </p:spTree>
    <p:extLst>
      <p:ext uri="{BB962C8B-B14F-4D97-AF65-F5344CB8AC3E}">
        <p14:creationId xmlns:p14="http://schemas.microsoft.com/office/powerpoint/2010/main" val="17290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p:txBody>
          <a:bodyPr>
            <a:normAutofit/>
          </a:bodyPr>
          <a:lstStyle/>
          <a:p>
            <a:pPr marL="0" indent="0">
              <a:buNone/>
            </a:pPr>
            <a:r>
              <a:rPr lang="en-US" i="1" dirty="0"/>
              <a:t>Reporting Personal Item Sold at a Loss</a:t>
            </a:r>
          </a:p>
          <a:p>
            <a:pPr marL="0" indent="-114300">
              <a:buNone/>
            </a:pPr>
            <a:r>
              <a:rPr lang="en-US" dirty="0"/>
              <a:t>Second, under Deductions/Adjustments to Income/Other Adjustments/ Adjustments Not Listed Above enter the description “Personal Item Loss” (the characters are even more restricted here) and the same number as above.  This adjustment will appear on Schedule 1, Line 24z.</a:t>
            </a:r>
          </a:p>
          <a:p>
            <a:pPr marL="900113" lvl="1" indent="-557213">
              <a:buFont typeface="+mj-lt"/>
              <a:buAutoNum type="arabicPeriod" startAt="3"/>
            </a:pPr>
            <a:endParaRPr lang="en-US" dirty="0"/>
          </a:p>
        </p:txBody>
      </p:sp>
    </p:spTree>
    <p:extLst>
      <p:ext uri="{BB962C8B-B14F-4D97-AF65-F5344CB8AC3E}">
        <p14:creationId xmlns:p14="http://schemas.microsoft.com/office/powerpoint/2010/main" val="19654169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2133600" y="1600200"/>
            <a:ext cx="9658350" cy="5257800"/>
          </a:xfrm>
        </p:spPr>
        <p:txBody>
          <a:bodyPr>
            <a:normAutofit fontScale="92500" lnSpcReduction="20000"/>
          </a:bodyPr>
          <a:lstStyle/>
          <a:p>
            <a:pPr marL="0" indent="0">
              <a:buNone/>
            </a:pPr>
            <a:r>
              <a:rPr lang="en-US" dirty="0"/>
              <a:t>Example – TP sells her car on Autotrader for $10,000.  The sales price was less than what she paid for the car, so she has a loss. </a:t>
            </a:r>
          </a:p>
          <a:p>
            <a:pPr marL="557213" indent="-557213">
              <a:buFont typeface="+mj-lt"/>
              <a:buAutoNum type="arabicPeriod"/>
            </a:pPr>
            <a:r>
              <a:rPr lang="en-US" dirty="0"/>
              <a:t>In TaxSlayer go to Income/Other Income/Income Not Reported Elsewhere, Select Other income from the dropdown list, type in “Loss on Personal Item”, and enter 10000.  </a:t>
            </a:r>
          </a:p>
          <a:p>
            <a:pPr marL="557213" indent="-557213">
              <a:buFont typeface="+mj-lt"/>
              <a:buAutoNum type="arabicPeriod"/>
            </a:pPr>
            <a:r>
              <a:rPr lang="en-US" dirty="0"/>
              <a:t>Go to Deductions/Adjustments to Income/Other Adjustments/Adjustments Not Listed Above enter the description “Personal Item Loss”, and enter 10000.</a:t>
            </a:r>
          </a:p>
          <a:p>
            <a:pPr marL="900113" lvl="1" indent="-557213">
              <a:buFont typeface="+mj-lt"/>
              <a:buAutoNum type="arabicPeriod"/>
            </a:pPr>
            <a:endParaRPr lang="en-US" dirty="0"/>
          </a:p>
        </p:txBody>
      </p:sp>
    </p:spTree>
    <p:extLst>
      <p:ext uri="{BB962C8B-B14F-4D97-AF65-F5344CB8AC3E}">
        <p14:creationId xmlns:p14="http://schemas.microsoft.com/office/powerpoint/2010/main" val="34844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2152650" y="1371600"/>
            <a:ext cx="9505950" cy="5410200"/>
          </a:xfrm>
        </p:spPr>
        <p:txBody>
          <a:bodyPr>
            <a:normAutofit fontScale="92500"/>
          </a:bodyPr>
          <a:lstStyle/>
          <a:p>
            <a:pPr marL="0" indent="0">
              <a:buNone/>
            </a:pPr>
            <a:r>
              <a:rPr lang="en-US" i="1" dirty="0"/>
              <a:t>Reporting Personal Item Sold at a Gain</a:t>
            </a:r>
          </a:p>
          <a:p>
            <a:pPr marL="900113" lvl="1" indent="-557213">
              <a:buFont typeface="+mj-lt"/>
              <a:buAutoNum type="arabicPeriod"/>
            </a:pPr>
            <a:r>
              <a:rPr lang="en-US" dirty="0"/>
              <a:t>The gain is taxable income and must be reported on the tax return.</a:t>
            </a:r>
          </a:p>
          <a:p>
            <a:pPr marL="900113" lvl="1" indent="-557213">
              <a:buFont typeface="+mj-lt"/>
              <a:buAutoNum type="arabicPeriod"/>
            </a:pPr>
            <a:r>
              <a:rPr lang="en-US" dirty="0"/>
              <a:t>The sale would be reported as a capital gain on Schedule D.</a:t>
            </a:r>
          </a:p>
          <a:p>
            <a:pPr marL="900113" lvl="1" indent="-557213">
              <a:buFont typeface="+mj-lt"/>
              <a:buAutoNum type="arabicPeriod"/>
            </a:pPr>
            <a:r>
              <a:rPr lang="en-US" dirty="0"/>
              <a:t>However, there is a scope issue for VITA with such transactions.  Capital gains transactions are only in scope if they are sales of stocks, bonds, mutual funds, or personal residences.</a:t>
            </a:r>
          </a:p>
        </p:txBody>
      </p:sp>
    </p:spTree>
    <p:extLst>
      <p:ext uri="{BB962C8B-B14F-4D97-AF65-F5344CB8AC3E}">
        <p14:creationId xmlns:p14="http://schemas.microsoft.com/office/powerpoint/2010/main" val="29839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235C-1754-7E24-7BBC-BEF69E71BAD9}"/>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79C21B74-6F73-6891-D724-4049522AB868}"/>
              </a:ext>
            </a:extLst>
          </p:cNvPr>
          <p:cNvSpPr>
            <a:spLocks noGrp="1"/>
          </p:cNvSpPr>
          <p:nvPr>
            <p:ph idx="1"/>
          </p:nvPr>
        </p:nvSpPr>
        <p:spPr/>
        <p:txBody>
          <a:bodyPr/>
          <a:lstStyle/>
          <a:p>
            <a:pPr marL="0" indent="0">
              <a:buNone/>
            </a:pPr>
            <a:r>
              <a:rPr lang="en-US" dirty="0"/>
              <a:t>Example – Taxpayer buys tickets to a Taylor Swift concert and resells one of the tickets he can’t use at a profit.  If the Taxpayer is not in the business of buying and selling tickets, this would be reported on Schedule D which would make the return out of scope for VITA.</a:t>
            </a:r>
          </a:p>
        </p:txBody>
      </p:sp>
    </p:spTree>
    <p:extLst>
      <p:ext uri="{BB962C8B-B14F-4D97-AF65-F5344CB8AC3E}">
        <p14:creationId xmlns:p14="http://schemas.microsoft.com/office/powerpoint/2010/main" val="39156421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C1-938E-395B-764B-8B36204056B3}"/>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A8978023-0CCB-98D3-2D72-CE6D1F6D976D}"/>
              </a:ext>
            </a:extLst>
          </p:cNvPr>
          <p:cNvSpPr>
            <a:spLocks noGrp="1"/>
          </p:cNvSpPr>
          <p:nvPr>
            <p:ph idx="1"/>
          </p:nvPr>
        </p:nvSpPr>
        <p:spPr>
          <a:xfrm>
            <a:off x="2152650" y="1447805"/>
            <a:ext cx="9582150" cy="4876799"/>
          </a:xfrm>
        </p:spPr>
        <p:txBody>
          <a:bodyPr>
            <a:normAutofit fontScale="92500" lnSpcReduction="20000"/>
          </a:bodyPr>
          <a:lstStyle/>
          <a:p>
            <a:pPr marL="0" indent="0">
              <a:buNone/>
            </a:pPr>
            <a:r>
              <a:rPr lang="en-US" i="1" dirty="0"/>
              <a:t>Reporting Sales of Items other than Personal Items</a:t>
            </a:r>
          </a:p>
          <a:p>
            <a:r>
              <a:rPr lang="en-US" dirty="0"/>
              <a:t>This could include buying and selling items on a site such as eBay, selling tickets on Ticketmaster, StubHub, etc. where you bought the tickets intending to resell it at a profit, or selling items </a:t>
            </a:r>
            <a:r>
              <a:rPr lang="en-US"/>
              <a:t>produced from </a:t>
            </a:r>
            <a:r>
              <a:rPr lang="en-US" dirty="0"/>
              <a:t>a hobby.</a:t>
            </a:r>
          </a:p>
          <a:p>
            <a:r>
              <a:rPr lang="en-US" dirty="0"/>
              <a:t>If property is sold when the taxpayer is not engaged in the activity “for profit”, such as through a hobby, the transaction is Out of Scope for VITA.</a:t>
            </a:r>
          </a:p>
          <a:p>
            <a:pPr marL="900113" lvl="1" indent="-557213">
              <a:buFont typeface="+mj-lt"/>
              <a:buAutoNum type="arabicPeriod"/>
            </a:pPr>
            <a:endParaRPr lang="en-US" dirty="0"/>
          </a:p>
        </p:txBody>
      </p:sp>
    </p:spTree>
    <p:extLst>
      <p:ext uri="{BB962C8B-B14F-4D97-AF65-F5344CB8AC3E}">
        <p14:creationId xmlns:p14="http://schemas.microsoft.com/office/powerpoint/2010/main" val="297654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85E-A919-2C66-5298-F34EB46C1057}"/>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303A3A02-5134-4218-9343-C37A6DAF6D7A}"/>
              </a:ext>
            </a:extLst>
          </p:cNvPr>
          <p:cNvSpPr>
            <a:spLocks noGrp="1"/>
          </p:cNvSpPr>
          <p:nvPr>
            <p:ph idx="1"/>
          </p:nvPr>
        </p:nvSpPr>
        <p:spPr/>
        <p:txBody>
          <a:bodyPr>
            <a:normAutofit/>
          </a:bodyPr>
          <a:lstStyle/>
          <a:p>
            <a:pPr marL="0" indent="0">
              <a:buNone/>
            </a:pPr>
            <a:r>
              <a:rPr lang="en-US" dirty="0"/>
              <a:t>Hobby Income –</a:t>
            </a:r>
          </a:p>
          <a:p>
            <a:pPr marL="342900" lvl="1" indent="0">
              <a:buNone/>
            </a:pPr>
            <a:r>
              <a:rPr lang="en-US" dirty="0"/>
              <a:t>“A hobby is any activity that a person pursues because they enjoy it and with no intention of making a profit. People operate a business with the intention of making a profit. Many people engage in hobby activities that turn into a source of income.”</a:t>
            </a:r>
          </a:p>
        </p:txBody>
      </p:sp>
    </p:spTree>
    <p:extLst>
      <p:ext uri="{BB962C8B-B14F-4D97-AF65-F5344CB8AC3E}">
        <p14:creationId xmlns:p14="http://schemas.microsoft.com/office/powerpoint/2010/main" val="2544441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85E-A919-2C66-5298-F34EB46C1057}"/>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303A3A02-5134-4218-9343-C37A6DAF6D7A}"/>
              </a:ext>
            </a:extLst>
          </p:cNvPr>
          <p:cNvSpPr>
            <a:spLocks noGrp="1"/>
          </p:cNvSpPr>
          <p:nvPr>
            <p:ph idx="1"/>
          </p:nvPr>
        </p:nvSpPr>
        <p:spPr>
          <a:xfrm>
            <a:off x="2152650" y="1447805"/>
            <a:ext cx="9582150" cy="5257799"/>
          </a:xfrm>
        </p:spPr>
        <p:txBody>
          <a:bodyPr>
            <a:noAutofit/>
          </a:bodyPr>
          <a:lstStyle/>
          <a:p>
            <a:pPr marL="0" indent="0">
              <a:buNone/>
            </a:pPr>
            <a:r>
              <a:rPr lang="en-US" sz="1400" dirty="0"/>
              <a:t>The IRS has a list of factors to consider in determining whether there is a profit motive:</a:t>
            </a:r>
          </a:p>
          <a:p>
            <a:r>
              <a:rPr lang="en-US" sz="1400" dirty="0"/>
              <a:t>The taxpayer carries out activity in a businesslike manner and maintains complete and accurate books and records.</a:t>
            </a:r>
          </a:p>
          <a:p>
            <a:r>
              <a:rPr lang="en-US" sz="1400" dirty="0"/>
              <a:t>The taxpayer puts time and effort into the activity to show they intend to make it profitable.</a:t>
            </a:r>
          </a:p>
          <a:p>
            <a:r>
              <a:rPr lang="en-US" sz="1400" dirty="0"/>
              <a:t>The taxpayer depends on income from the activity for their livelihood.</a:t>
            </a:r>
          </a:p>
          <a:p>
            <a:r>
              <a:rPr lang="en-US" sz="1400" dirty="0"/>
              <a:t>The taxpayer has personal motives for carrying out the activity such as general enjoyment or relaxation.</a:t>
            </a:r>
          </a:p>
          <a:p>
            <a:r>
              <a:rPr lang="en-US" sz="1400" dirty="0"/>
              <a:t>The taxpayer has enough income from other sources to fund the activity</a:t>
            </a:r>
          </a:p>
          <a:p>
            <a:r>
              <a:rPr lang="en-US" sz="1400" dirty="0"/>
              <a:t>Losses are due to circumstances beyond the taxpayer's control or are normal for the startup phase of their type of business.</a:t>
            </a:r>
          </a:p>
          <a:p>
            <a:r>
              <a:rPr lang="en-US" sz="1400" dirty="0"/>
              <a:t>There is a change to methods of operation to improve profitability.</a:t>
            </a:r>
          </a:p>
          <a:p>
            <a:r>
              <a:rPr lang="en-US" sz="1400" dirty="0"/>
              <a:t>Taxpayer and their advisor have the knowledge needed to carry out the activity as a successful business.</a:t>
            </a:r>
          </a:p>
          <a:p>
            <a:r>
              <a:rPr lang="en-US" sz="1400" dirty="0"/>
              <a:t>The taxpayer was successful in making a profit in similar activities in the past.</a:t>
            </a:r>
          </a:p>
          <a:p>
            <a:r>
              <a:rPr lang="en-US" sz="1400" dirty="0"/>
              <a:t>Activity makes a profit in some years and how much profit it makes.</a:t>
            </a:r>
          </a:p>
          <a:p>
            <a:r>
              <a:rPr lang="en-US" sz="1400" dirty="0"/>
              <a:t>The taxpayer can expect to make a future profit from the appreciation of the assets used in the activity.</a:t>
            </a:r>
          </a:p>
          <a:p>
            <a:pPr marL="0" indent="0">
              <a:buNone/>
            </a:pPr>
            <a:endParaRPr lang="en-US" sz="1400" dirty="0"/>
          </a:p>
          <a:p>
            <a:pPr marL="0" indent="0">
              <a:buNone/>
            </a:pPr>
            <a:r>
              <a:rPr lang="en-US" sz="1400" dirty="0"/>
              <a:t>IRS Tax Tip 2022-57</a:t>
            </a:r>
          </a:p>
        </p:txBody>
      </p:sp>
    </p:spTree>
    <p:extLst>
      <p:ext uri="{BB962C8B-B14F-4D97-AF65-F5344CB8AC3E}">
        <p14:creationId xmlns:p14="http://schemas.microsoft.com/office/powerpoint/2010/main" val="3012976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85E-A919-2C66-5298-F34EB46C1057}"/>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303A3A02-5134-4218-9343-C37A6DAF6D7A}"/>
              </a:ext>
            </a:extLst>
          </p:cNvPr>
          <p:cNvSpPr>
            <a:spLocks noGrp="1"/>
          </p:cNvSpPr>
          <p:nvPr>
            <p:ph idx="1"/>
          </p:nvPr>
        </p:nvSpPr>
        <p:spPr>
          <a:xfrm>
            <a:off x="2152650" y="1447800"/>
            <a:ext cx="9582150" cy="5638800"/>
          </a:xfrm>
        </p:spPr>
        <p:txBody>
          <a:bodyPr>
            <a:normAutofit/>
          </a:bodyPr>
          <a:lstStyle/>
          <a:p>
            <a:pPr marL="0" indent="0">
              <a:buNone/>
            </a:pPr>
            <a:r>
              <a:rPr lang="en-US" sz="2800" i="1" dirty="0"/>
              <a:t>Reporting a Sale of Goods Other than Personal Items</a:t>
            </a:r>
          </a:p>
          <a:p>
            <a:r>
              <a:rPr lang="en-US" sz="2800" dirty="0"/>
              <a:t>Sales of inventory or items held as stock in trade are business income reported on Schedule C rather than as a capital transaction reported on Schedule D.  </a:t>
            </a:r>
          </a:p>
          <a:p>
            <a:r>
              <a:rPr lang="en-US" sz="2800" dirty="0"/>
              <a:t>So long as the total expenses, including the cost of the items sold, is less than $35,000, the return should be in scope.  The cost of the items sold should be reported as “Supplies” under General Expenses.  </a:t>
            </a:r>
          </a:p>
          <a:p>
            <a:r>
              <a:rPr lang="en-US" sz="2800" dirty="0"/>
              <a:t>Don’t forget that if the sale is reported as business income, the net income will be subject to Self-Employment Tax.</a:t>
            </a:r>
          </a:p>
        </p:txBody>
      </p:sp>
    </p:spTree>
    <p:extLst>
      <p:ext uri="{BB962C8B-B14F-4D97-AF65-F5344CB8AC3E}">
        <p14:creationId xmlns:p14="http://schemas.microsoft.com/office/powerpoint/2010/main" val="24504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85E-A919-2C66-5298-F34EB46C1057}"/>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303A3A02-5134-4218-9343-C37A6DAF6D7A}"/>
              </a:ext>
            </a:extLst>
          </p:cNvPr>
          <p:cNvSpPr>
            <a:spLocks noGrp="1"/>
          </p:cNvSpPr>
          <p:nvPr>
            <p:ph idx="1"/>
          </p:nvPr>
        </p:nvSpPr>
        <p:spPr>
          <a:xfrm>
            <a:off x="2152650" y="1524004"/>
            <a:ext cx="9505950" cy="4968875"/>
          </a:xfrm>
        </p:spPr>
        <p:txBody>
          <a:bodyPr>
            <a:normAutofit fontScale="85000" lnSpcReduction="10000"/>
          </a:bodyPr>
          <a:lstStyle/>
          <a:p>
            <a:pPr marL="0" indent="0">
              <a:buNone/>
            </a:pPr>
            <a:r>
              <a:rPr lang="en-US" i="1" dirty="0"/>
              <a:t>Reporting a Sale of Goods Other than Personal Items</a:t>
            </a:r>
          </a:p>
          <a:p>
            <a:r>
              <a:rPr lang="en-US" dirty="0"/>
              <a:t>Sales of investment property not used in a trade or business are capital transactions reported on Schedule D.  </a:t>
            </a:r>
          </a:p>
          <a:p>
            <a:r>
              <a:rPr lang="en-US" dirty="0"/>
              <a:t>Much like with hobby income, distinguishing between investment activities and business activities is not always simple.</a:t>
            </a:r>
          </a:p>
          <a:p>
            <a:r>
              <a:rPr lang="en-US" dirty="0"/>
              <a:t>Factors such as the frequency, extent, and regularity of the activity are indicators of an investment activity vs. a business activity.</a:t>
            </a:r>
          </a:p>
        </p:txBody>
      </p:sp>
    </p:spTree>
    <p:extLst>
      <p:ext uri="{BB962C8B-B14F-4D97-AF65-F5344CB8AC3E}">
        <p14:creationId xmlns:p14="http://schemas.microsoft.com/office/powerpoint/2010/main" val="303588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F9A0-5489-3623-6749-B6AC9734D2AC}"/>
              </a:ext>
            </a:extLst>
          </p:cNvPr>
          <p:cNvSpPr>
            <a:spLocks noGrp="1"/>
          </p:cNvSpPr>
          <p:nvPr>
            <p:ph type="title"/>
          </p:nvPr>
        </p:nvSpPr>
        <p:spPr>
          <a:xfrm>
            <a:off x="1905000" y="365130"/>
            <a:ext cx="8305800" cy="930275"/>
          </a:xfrm>
        </p:spPr>
        <p:txBody>
          <a:bodyPr>
            <a:normAutofit fontScale="90000"/>
          </a:bodyPr>
          <a:lstStyle/>
          <a:p>
            <a:r>
              <a:rPr lang="en-US" dirty="0"/>
              <a:t>EPED - Limitations</a:t>
            </a:r>
          </a:p>
        </p:txBody>
      </p:sp>
      <p:sp>
        <p:nvSpPr>
          <p:cNvPr id="3" name="Content Placeholder 2">
            <a:extLst>
              <a:ext uri="{FF2B5EF4-FFF2-40B4-BE49-F238E27FC236}">
                <a16:creationId xmlns:a16="http://schemas.microsoft.com/office/drawing/2014/main" id="{3AD6AD46-9544-FA0E-7813-7C66F72B3717}"/>
              </a:ext>
            </a:extLst>
          </p:cNvPr>
          <p:cNvSpPr>
            <a:spLocks noGrp="1"/>
          </p:cNvSpPr>
          <p:nvPr>
            <p:ph idx="1"/>
          </p:nvPr>
        </p:nvSpPr>
        <p:spPr>
          <a:xfrm>
            <a:off x="1905000" y="1447800"/>
            <a:ext cx="9829800" cy="4953000"/>
          </a:xfrm>
        </p:spPr>
        <p:txBody>
          <a:bodyPr>
            <a:normAutofit fontScale="92500" lnSpcReduction="10000"/>
          </a:bodyPr>
          <a:lstStyle/>
          <a:p>
            <a:r>
              <a:rPr lang="en-US" dirty="0"/>
              <a:t>Three Limitations (cont.)</a:t>
            </a:r>
          </a:p>
          <a:p>
            <a:pPr marL="1200150" lvl="1" indent="-742950">
              <a:buFont typeface="+mj-lt"/>
              <a:buAutoNum type="arabicPeriod" startAt="3"/>
            </a:pPr>
            <a:r>
              <a:rPr lang="en-US" dirty="0"/>
              <a:t>Once an EPED is made, no more EPEDs may be made for the following 3 calendar years unless:</a:t>
            </a:r>
          </a:p>
          <a:p>
            <a:pPr marL="1657350" lvl="2" indent="-742950">
              <a:buFont typeface="+mj-lt"/>
              <a:buAutoNum type="alphaLcPeriod"/>
            </a:pPr>
            <a:r>
              <a:rPr lang="en-US" dirty="0"/>
              <a:t>The previous EPED is fully repaid; or</a:t>
            </a:r>
          </a:p>
          <a:p>
            <a:pPr marL="1657350" lvl="2" indent="-742950">
              <a:buFont typeface="+mj-lt"/>
              <a:buAutoNum type="alphaLcPeriod"/>
            </a:pPr>
            <a:r>
              <a:rPr lang="en-US" dirty="0"/>
              <a:t>The aggregate of the individual’s contributions to the plan after the prior EPED is at least equal to the amount of the prior EPED that has not been repaid.</a:t>
            </a:r>
          </a:p>
        </p:txBody>
      </p:sp>
    </p:spTree>
    <p:extLst>
      <p:ext uri="{BB962C8B-B14F-4D97-AF65-F5344CB8AC3E}">
        <p14:creationId xmlns:p14="http://schemas.microsoft.com/office/powerpoint/2010/main" val="19342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85E-A919-2C66-5298-F34EB46C1057}"/>
              </a:ext>
            </a:extLst>
          </p:cNvPr>
          <p:cNvSpPr>
            <a:spLocks noGrp="1"/>
          </p:cNvSpPr>
          <p:nvPr>
            <p:ph type="title"/>
          </p:nvPr>
        </p:nvSpPr>
        <p:spPr>
          <a:xfrm>
            <a:off x="2752725" y="246484"/>
            <a:ext cx="8305800" cy="1006475"/>
          </a:xfrm>
        </p:spPr>
        <p:txBody>
          <a:bodyPr>
            <a:noAutofit/>
          </a:bodyPr>
          <a:lstStyle/>
          <a:p>
            <a:r>
              <a:rPr lang="en-US" dirty="0"/>
              <a:t>FORM 1099-K</a:t>
            </a:r>
          </a:p>
        </p:txBody>
      </p:sp>
      <p:sp>
        <p:nvSpPr>
          <p:cNvPr id="3" name="Content Placeholder 2">
            <a:extLst>
              <a:ext uri="{FF2B5EF4-FFF2-40B4-BE49-F238E27FC236}">
                <a16:creationId xmlns:a16="http://schemas.microsoft.com/office/drawing/2014/main" id="{303A3A02-5134-4218-9343-C37A6DAF6D7A}"/>
              </a:ext>
            </a:extLst>
          </p:cNvPr>
          <p:cNvSpPr>
            <a:spLocks noGrp="1"/>
          </p:cNvSpPr>
          <p:nvPr>
            <p:ph idx="1"/>
          </p:nvPr>
        </p:nvSpPr>
        <p:spPr>
          <a:xfrm>
            <a:off x="2152650" y="1219200"/>
            <a:ext cx="9505950" cy="5562600"/>
          </a:xfrm>
        </p:spPr>
        <p:txBody>
          <a:bodyPr>
            <a:normAutofit fontScale="85000" lnSpcReduction="10000"/>
          </a:bodyPr>
          <a:lstStyle/>
          <a:p>
            <a:pPr marL="0" indent="0">
              <a:buNone/>
            </a:pPr>
            <a:r>
              <a:rPr lang="en-US" i="1" dirty="0"/>
              <a:t>Reporting a Sale of Goods Other than Personal Items</a:t>
            </a:r>
          </a:p>
          <a:p>
            <a:r>
              <a:rPr lang="en-US" dirty="0"/>
              <a:t>Similar to the discussion under personal use item sales, there is a significant scope problem for sales of investment property that should be reported on Schedule D.  </a:t>
            </a:r>
          </a:p>
          <a:p>
            <a:r>
              <a:rPr lang="en-US" dirty="0"/>
              <a:t>Schedule D is out of scope for sales of non-business assets other than stocks, bonds, mutual funds, or a personal residence.  Thus, if a sale is from investment property that is not held as part of a business activity of the taxpayer, the return will be out of scope unless the sale is a sale of stocks, bonds, mutual funds, or a personal residence. </a:t>
            </a:r>
          </a:p>
        </p:txBody>
      </p:sp>
    </p:spTree>
    <p:extLst>
      <p:ext uri="{BB962C8B-B14F-4D97-AF65-F5344CB8AC3E}">
        <p14:creationId xmlns:p14="http://schemas.microsoft.com/office/powerpoint/2010/main" val="30193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85E-A919-2C66-5298-F34EB46C1057}"/>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303A3A02-5134-4218-9343-C37A6DAF6D7A}"/>
              </a:ext>
            </a:extLst>
          </p:cNvPr>
          <p:cNvSpPr>
            <a:spLocks noGrp="1"/>
          </p:cNvSpPr>
          <p:nvPr>
            <p:ph idx="1"/>
          </p:nvPr>
        </p:nvSpPr>
        <p:spPr/>
        <p:txBody>
          <a:bodyPr>
            <a:normAutofit lnSpcReduction="10000"/>
          </a:bodyPr>
          <a:lstStyle/>
          <a:p>
            <a:pPr marL="0" indent="0">
              <a:buNone/>
            </a:pPr>
            <a:r>
              <a:rPr lang="en-US" i="1" dirty="0"/>
              <a:t>Reporting Income from Services</a:t>
            </a:r>
          </a:p>
          <a:p>
            <a:r>
              <a:rPr lang="en-US" dirty="0"/>
              <a:t>The 1099-K reporting for service income will be reported the same as income we report for such activities as Uber drivers.  The amount reported on the 1099-K is reported on the Schedule C in TaxSlayer as Gross receipts in the Income section just as we do for cash income not reported on a Form 1099-NEC.  </a:t>
            </a:r>
          </a:p>
        </p:txBody>
      </p:sp>
    </p:spTree>
    <p:extLst>
      <p:ext uri="{BB962C8B-B14F-4D97-AF65-F5344CB8AC3E}">
        <p14:creationId xmlns:p14="http://schemas.microsoft.com/office/powerpoint/2010/main" val="248576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44031-E290-30A2-AFB2-0071C9D09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9D9AA-1702-B631-FC99-E6A45B22FD92}"/>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B8F7E632-9615-D3FD-0C0C-6BFF4F82E3D8}"/>
              </a:ext>
            </a:extLst>
          </p:cNvPr>
          <p:cNvSpPr>
            <a:spLocks noGrp="1"/>
          </p:cNvSpPr>
          <p:nvPr>
            <p:ph idx="1"/>
          </p:nvPr>
        </p:nvSpPr>
        <p:spPr>
          <a:xfrm>
            <a:off x="1828801" y="1828800"/>
            <a:ext cx="9982200" cy="4347370"/>
          </a:xfrm>
        </p:spPr>
        <p:txBody>
          <a:bodyPr>
            <a:normAutofit lnSpcReduction="10000"/>
          </a:bodyPr>
          <a:lstStyle/>
          <a:p>
            <a:pPr marL="0" indent="0">
              <a:buNone/>
            </a:pPr>
            <a:r>
              <a:rPr lang="en-US" i="1" dirty="0"/>
              <a:t>Reporting Income from Services – </a:t>
            </a:r>
            <a:r>
              <a:rPr lang="en-US" b="1" i="1" dirty="0"/>
              <a:t>TaxSlayer Tip</a:t>
            </a:r>
          </a:p>
          <a:p>
            <a:r>
              <a:rPr lang="en-US" dirty="0"/>
              <a:t>TaxSlayer has a new 1099-K menu item as we discussed above.  For service income that needs to be reported on Schedule C, do not enter anything on the 1099-K page of TaxSlayer as this is only for incorrectly reported income or gross receipts from the sale of a personal item at a loss.</a:t>
            </a:r>
          </a:p>
        </p:txBody>
      </p:sp>
    </p:spTree>
    <p:extLst>
      <p:ext uri="{BB962C8B-B14F-4D97-AF65-F5344CB8AC3E}">
        <p14:creationId xmlns:p14="http://schemas.microsoft.com/office/powerpoint/2010/main" val="2506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1189B-E16E-9146-0408-A4044EC61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F5E59-2A99-147C-DC23-43D06DEFE168}"/>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3395A410-8D2D-9B4D-861A-3AE29E047E55}"/>
              </a:ext>
            </a:extLst>
          </p:cNvPr>
          <p:cNvSpPr>
            <a:spLocks noGrp="1"/>
          </p:cNvSpPr>
          <p:nvPr>
            <p:ph idx="1"/>
          </p:nvPr>
        </p:nvSpPr>
        <p:spPr>
          <a:xfrm>
            <a:off x="1828801" y="1828800"/>
            <a:ext cx="9982200" cy="4347370"/>
          </a:xfrm>
        </p:spPr>
        <p:txBody>
          <a:bodyPr>
            <a:normAutofit lnSpcReduction="10000"/>
          </a:bodyPr>
          <a:lstStyle/>
          <a:p>
            <a:pPr marL="0" indent="0">
              <a:buNone/>
            </a:pPr>
            <a:r>
              <a:rPr lang="en-US" i="1" dirty="0"/>
              <a:t>Reporting Income from Services – TaxSlayer Tip</a:t>
            </a:r>
          </a:p>
          <a:p>
            <a:r>
              <a:rPr lang="en-US" dirty="0"/>
              <a:t>Instead, if there is a Form 1099-NEC, start with it and once the Schedule C is created from the 1099-NEC, add the income reported in Box 1a of Form 1099-K plus any other cash income not reported on the 1099-NEC or 1099-K as Gross receipts in the Income section of the Schedule C.</a:t>
            </a:r>
          </a:p>
        </p:txBody>
      </p:sp>
    </p:spTree>
    <p:extLst>
      <p:ext uri="{BB962C8B-B14F-4D97-AF65-F5344CB8AC3E}">
        <p14:creationId xmlns:p14="http://schemas.microsoft.com/office/powerpoint/2010/main" val="1736304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D331A-0433-9545-EBA3-BD99A5C90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2D541-8099-6FBE-EAF0-B6A3D82CC6CA}"/>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0EA9BB32-B5EA-409E-C19B-CBC671D16773}"/>
              </a:ext>
            </a:extLst>
          </p:cNvPr>
          <p:cNvSpPr>
            <a:spLocks noGrp="1"/>
          </p:cNvSpPr>
          <p:nvPr>
            <p:ph idx="1"/>
          </p:nvPr>
        </p:nvSpPr>
        <p:spPr>
          <a:xfrm>
            <a:off x="1828801" y="1752600"/>
            <a:ext cx="9982200" cy="4423570"/>
          </a:xfrm>
        </p:spPr>
        <p:txBody>
          <a:bodyPr>
            <a:normAutofit/>
          </a:bodyPr>
          <a:lstStyle/>
          <a:p>
            <a:pPr marL="0" indent="0">
              <a:buNone/>
            </a:pPr>
            <a:r>
              <a:rPr lang="en-US" i="1" dirty="0"/>
              <a:t>Reporting Income from Services – TaxSlayer Tip</a:t>
            </a:r>
          </a:p>
          <a:p>
            <a:r>
              <a:rPr lang="en-US" dirty="0"/>
              <a:t>If there is no 1099-NEC, go straight to the Schedule C income menu item in TaxSlayer.  There you will enter as Gross receipts any income reported in Box 1a of a 1099-K plus any other cash income not shown on the 1099-K.</a:t>
            </a:r>
          </a:p>
        </p:txBody>
      </p:sp>
    </p:spTree>
    <p:extLst>
      <p:ext uri="{BB962C8B-B14F-4D97-AF65-F5344CB8AC3E}">
        <p14:creationId xmlns:p14="http://schemas.microsoft.com/office/powerpoint/2010/main" val="8268690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85E-A919-2C66-5298-F34EB46C1057}"/>
              </a:ext>
            </a:extLst>
          </p:cNvPr>
          <p:cNvSpPr>
            <a:spLocks noGrp="1"/>
          </p:cNvSpPr>
          <p:nvPr>
            <p:ph type="title"/>
          </p:nvPr>
        </p:nvSpPr>
        <p:spPr/>
        <p:txBody>
          <a:bodyPr/>
          <a:lstStyle/>
          <a:p>
            <a:r>
              <a:rPr lang="en-US" dirty="0"/>
              <a:t>FORM 1099-K</a:t>
            </a:r>
          </a:p>
        </p:txBody>
      </p:sp>
      <p:sp>
        <p:nvSpPr>
          <p:cNvPr id="3" name="Content Placeholder 2">
            <a:extLst>
              <a:ext uri="{FF2B5EF4-FFF2-40B4-BE49-F238E27FC236}">
                <a16:creationId xmlns:a16="http://schemas.microsoft.com/office/drawing/2014/main" id="{303A3A02-5134-4218-9343-C37A6DAF6D7A}"/>
              </a:ext>
            </a:extLst>
          </p:cNvPr>
          <p:cNvSpPr>
            <a:spLocks noGrp="1"/>
          </p:cNvSpPr>
          <p:nvPr>
            <p:ph idx="1"/>
          </p:nvPr>
        </p:nvSpPr>
        <p:spPr>
          <a:xfrm>
            <a:off x="1848643" y="1842314"/>
            <a:ext cx="9982200" cy="4652170"/>
          </a:xfrm>
        </p:spPr>
        <p:txBody>
          <a:bodyPr>
            <a:normAutofit lnSpcReduction="10000"/>
          </a:bodyPr>
          <a:lstStyle/>
          <a:p>
            <a:pPr marL="0" indent="0">
              <a:buNone/>
            </a:pPr>
            <a:r>
              <a:rPr lang="en-US" i="1" dirty="0"/>
              <a:t>Reporting Income from Rental Activities</a:t>
            </a:r>
          </a:p>
          <a:p>
            <a:r>
              <a:rPr lang="en-US" dirty="0"/>
              <a:t>These activities are out of scope for VITA other than the limited exception for the rental of personal residences by Military servicemembers (and then only if you have Military Certification).</a:t>
            </a:r>
          </a:p>
          <a:p>
            <a:r>
              <a:rPr lang="en-US" dirty="0"/>
              <a:t>Any such income would be reported on Schedule E.</a:t>
            </a:r>
          </a:p>
        </p:txBody>
      </p:sp>
    </p:spTree>
    <p:extLst>
      <p:ext uri="{BB962C8B-B14F-4D97-AF65-F5344CB8AC3E}">
        <p14:creationId xmlns:p14="http://schemas.microsoft.com/office/powerpoint/2010/main" val="9229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87BB-03AB-2E3B-121C-6CFF05F19915}"/>
              </a:ext>
            </a:extLst>
          </p:cNvPr>
          <p:cNvSpPr>
            <a:spLocks noGrp="1"/>
          </p:cNvSpPr>
          <p:nvPr>
            <p:ph type="title"/>
          </p:nvPr>
        </p:nvSpPr>
        <p:spPr>
          <a:xfrm>
            <a:off x="2438400" y="383042"/>
            <a:ext cx="8763000" cy="1325563"/>
          </a:xfrm>
        </p:spPr>
        <p:txBody>
          <a:bodyPr>
            <a:normAutofit fontScale="90000"/>
          </a:bodyPr>
          <a:lstStyle/>
          <a:p>
            <a:pPr algn="ctr"/>
            <a:r>
              <a:rPr lang="en-US" sz="5800" dirty="0"/>
              <a:t>MEDICAID WAIVER PAYMENTS</a:t>
            </a:r>
          </a:p>
        </p:txBody>
      </p:sp>
      <p:sp>
        <p:nvSpPr>
          <p:cNvPr id="3" name="Content Placeholder 2">
            <a:extLst>
              <a:ext uri="{FF2B5EF4-FFF2-40B4-BE49-F238E27FC236}">
                <a16:creationId xmlns:a16="http://schemas.microsoft.com/office/drawing/2014/main" id="{7348CA23-C318-AA9F-021C-C13C3AB1492E}"/>
              </a:ext>
            </a:extLst>
          </p:cNvPr>
          <p:cNvSpPr>
            <a:spLocks noGrp="1"/>
          </p:cNvSpPr>
          <p:nvPr>
            <p:ph idx="1"/>
          </p:nvPr>
        </p:nvSpPr>
        <p:spPr>
          <a:xfrm>
            <a:off x="1905000" y="1752605"/>
            <a:ext cx="9829800" cy="4805363"/>
          </a:xfrm>
        </p:spPr>
        <p:txBody>
          <a:bodyPr/>
          <a:lstStyle/>
          <a:p>
            <a:r>
              <a:rPr lang="en-US" dirty="0"/>
              <a:t>Form W-2 has a new code (</a:t>
            </a:r>
            <a:r>
              <a:rPr lang="en-US" dirty="0">
                <a:latin typeface="Amasis MT Pro Medium" panose="02040604050005020304" pitchFamily="18" charset="0"/>
              </a:rPr>
              <a:t>II</a:t>
            </a:r>
            <a:r>
              <a:rPr lang="en-US" dirty="0"/>
              <a:t>) for Box 12 for showing Medicaid Waiver Payments (MWP) that are exempt from tax.  This should greatly simplify MWP reporting when the MWP is reported on a Form W-2.</a:t>
            </a:r>
          </a:p>
          <a:p>
            <a:r>
              <a:rPr lang="en-US" dirty="0"/>
              <a:t>Hopefully, TaxSlayer will treat this like Combat Pay for EIC and CTC purposes, but the Code has not been added yet.</a:t>
            </a:r>
            <a:endParaRPr lang="en-US" dirty="0">
              <a:highlight>
                <a:srgbClr val="FFFF00"/>
              </a:highlight>
            </a:endParaRPr>
          </a:p>
        </p:txBody>
      </p:sp>
    </p:spTree>
    <p:extLst>
      <p:ext uri="{BB962C8B-B14F-4D97-AF65-F5344CB8AC3E}">
        <p14:creationId xmlns:p14="http://schemas.microsoft.com/office/powerpoint/2010/main" val="133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49DF-3BAF-D237-EEDC-330558A53329}"/>
              </a:ext>
            </a:extLst>
          </p:cNvPr>
          <p:cNvSpPr>
            <a:spLocks noGrp="1"/>
          </p:cNvSpPr>
          <p:nvPr>
            <p:ph type="title"/>
          </p:nvPr>
        </p:nvSpPr>
        <p:spPr/>
        <p:txBody>
          <a:bodyPr>
            <a:normAutofit fontScale="90000"/>
          </a:bodyPr>
          <a:lstStyle/>
          <a:p>
            <a:pPr algn="ctr"/>
            <a:r>
              <a:rPr lang="en-US" dirty="0"/>
              <a:t>FIRST-TIME HOMEBUYERS CREDIT</a:t>
            </a:r>
          </a:p>
        </p:txBody>
      </p:sp>
      <p:sp>
        <p:nvSpPr>
          <p:cNvPr id="3" name="Content Placeholder 2">
            <a:extLst>
              <a:ext uri="{FF2B5EF4-FFF2-40B4-BE49-F238E27FC236}">
                <a16:creationId xmlns:a16="http://schemas.microsoft.com/office/drawing/2014/main" id="{7CF46FC7-E1B6-B743-6BC5-AC9CAA366DE5}"/>
              </a:ext>
            </a:extLst>
          </p:cNvPr>
          <p:cNvSpPr>
            <a:spLocks noGrp="1"/>
          </p:cNvSpPr>
          <p:nvPr>
            <p:ph idx="1"/>
          </p:nvPr>
        </p:nvSpPr>
        <p:spPr>
          <a:xfrm>
            <a:off x="1905000" y="2286004"/>
            <a:ext cx="9829800" cy="3890963"/>
          </a:xfrm>
        </p:spPr>
        <p:txBody>
          <a:bodyPr/>
          <a:lstStyle/>
          <a:p>
            <a:r>
              <a:rPr lang="en-US" dirty="0"/>
              <a:t>2024 is the last year for repayments of the First-Time Homebuyers Credit</a:t>
            </a:r>
          </a:p>
          <a:p>
            <a:pPr marL="0" indent="0" algn="ctr">
              <a:buNone/>
            </a:pPr>
            <a:r>
              <a:rPr lang="en-US" sz="4800" dirty="0"/>
              <a:t>HALLELUJAH!!</a:t>
            </a:r>
          </a:p>
        </p:txBody>
      </p:sp>
    </p:spTree>
    <p:extLst>
      <p:ext uri="{BB962C8B-B14F-4D97-AF65-F5344CB8AC3E}">
        <p14:creationId xmlns:p14="http://schemas.microsoft.com/office/powerpoint/2010/main" val="39289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7F0E-983A-064D-C58A-5B12CF5F603A}"/>
              </a:ext>
            </a:extLst>
          </p:cNvPr>
          <p:cNvSpPr>
            <a:spLocks noGrp="1"/>
          </p:cNvSpPr>
          <p:nvPr>
            <p:ph type="title"/>
          </p:nvPr>
        </p:nvSpPr>
        <p:spPr/>
        <p:txBody>
          <a:bodyPr/>
          <a:lstStyle/>
          <a:p>
            <a:r>
              <a:rPr lang="en-US" dirty="0"/>
              <a:t>FORM CHANGES</a:t>
            </a:r>
          </a:p>
        </p:txBody>
      </p:sp>
      <p:sp>
        <p:nvSpPr>
          <p:cNvPr id="3" name="Content Placeholder 2">
            <a:extLst>
              <a:ext uri="{FF2B5EF4-FFF2-40B4-BE49-F238E27FC236}">
                <a16:creationId xmlns:a16="http://schemas.microsoft.com/office/drawing/2014/main" id="{F61BF79A-4881-47A9-FFA5-74EF89D0ECC1}"/>
              </a:ext>
            </a:extLst>
          </p:cNvPr>
          <p:cNvSpPr>
            <a:spLocks noGrp="1"/>
          </p:cNvSpPr>
          <p:nvPr>
            <p:ph idx="1"/>
          </p:nvPr>
        </p:nvSpPr>
        <p:spPr/>
        <p:txBody>
          <a:bodyPr>
            <a:normAutofit lnSpcReduction="10000"/>
          </a:bodyPr>
          <a:lstStyle/>
          <a:p>
            <a:r>
              <a:rPr lang="en-US" dirty="0"/>
              <a:t>New Form 1099-DA – Digital Asset Proceeds from Broker Transactions.  This form will be used to report the sale of digital assets, such as cryptocurrency, where the digital asset was held in a brokerage account.</a:t>
            </a:r>
          </a:p>
          <a:p>
            <a:r>
              <a:rPr lang="en-US" dirty="0"/>
              <a:t>This form is </a:t>
            </a:r>
            <a:r>
              <a:rPr lang="en-US" b="1" dirty="0"/>
              <a:t>OUT OF SCOPE </a:t>
            </a:r>
            <a:r>
              <a:rPr lang="en-US" dirty="0"/>
              <a:t>for VITA.  If you see a 1099-DA or a brokerage statement that includes a 1099-DA, the return is out of scope.</a:t>
            </a:r>
          </a:p>
        </p:txBody>
      </p:sp>
    </p:spTree>
    <p:extLst>
      <p:ext uri="{BB962C8B-B14F-4D97-AF65-F5344CB8AC3E}">
        <p14:creationId xmlns:p14="http://schemas.microsoft.com/office/powerpoint/2010/main" val="156331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7F0E-983A-064D-C58A-5B12CF5F603A}"/>
              </a:ext>
            </a:extLst>
          </p:cNvPr>
          <p:cNvSpPr>
            <a:spLocks noGrp="1"/>
          </p:cNvSpPr>
          <p:nvPr>
            <p:ph type="title"/>
          </p:nvPr>
        </p:nvSpPr>
        <p:spPr/>
        <p:txBody>
          <a:bodyPr/>
          <a:lstStyle/>
          <a:p>
            <a:r>
              <a:rPr lang="en-US" dirty="0"/>
              <a:t>FORM CHANGES</a:t>
            </a:r>
          </a:p>
        </p:txBody>
      </p:sp>
      <p:sp>
        <p:nvSpPr>
          <p:cNvPr id="3" name="Content Placeholder 2">
            <a:extLst>
              <a:ext uri="{FF2B5EF4-FFF2-40B4-BE49-F238E27FC236}">
                <a16:creationId xmlns:a16="http://schemas.microsoft.com/office/drawing/2014/main" id="{F61BF79A-4881-47A9-FFA5-74EF89D0ECC1}"/>
              </a:ext>
            </a:extLst>
          </p:cNvPr>
          <p:cNvSpPr>
            <a:spLocks noGrp="1"/>
          </p:cNvSpPr>
          <p:nvPr>
            <p:ph idx="1"/>
          </p:nvPr>
        </p:nvSpPr>
        <p:spPr/>
        <p:txBody>
          <a:bodyPr>
            <a:normAutofit/>
          </a:bodyPr>
          <a:lstStyle/>
          <a:p>
            <a:r>
              <a:rPr lang="en-US" dirty="0"/>
              <a:t>Form 8888 – Allocation of Refund.  This form has been revised to remove the ability to purchase U.S. Savings Bonds with a refund.  Now this form will be used only for splitting a refund among various bank accounts or receiving a portion of a refund through direct deposit and another portion by check.</a:t>
            </a:r>
          </a:p>
        </p:txBody>
      </p:sp>
    </p:spTree>
    <p:extLst>
      <p:ext uri="{BB962C8B-B14F-4D97-AF65-F5344CB8AC3E}">
        <p14:creationId xmlns:p14="http://schemas.microsoft.com/office/powerpoint/2010/main" val="238237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7B0B-942F-129D-6C25-5D318B5EB5C4}"/>
              </a:ext>
            </a:extLst>
          </p:cNvPr>
          <p:cNvSpPr>
            <a:spLocks noGrp="1"/>
          </p:cNvSpPr>
          <p:nvPr>
            <p:ph type="title"/>
          </p:nvPr>
        </p:nvSpPr>
        <p:spPr/>
        <p:txBody>
          <a:bodyPr>
            <a:normAutofit fontScale="90000"/>
          </a:bodyPr>
          <a:lstStyle/>
          <a:p>
            <a:r>
              <a:rPr lang="en-US" dirty="0"/>
              <a:t>DOMESTIC ABUSE VICTIM DISTRIBUTIONS</a:t>
            </a:r>
          </a:p>
        </p:txBody>
      </p:sp>
      <p:sp>
        <p:nvSpPr>
          <p:cNvPr id="3" name="Content Placeholder 2">
            <a:extLst>
              <a:ext uri="{FF2B5EF4-FFF2-40B4-BE49-F238E27FC236}">
                <a16:creationId xmlns:a16="http://schemas.microsoft.com/office/drawing/2014/main" id="{F20A6E05-CF8C-0975-6B14-82A86CFFC359}"/>
              </a:ext>
            </a:extLst>
          </p:cNvPr>
          <p:cNvSpPr>
            <a:spLocks noGrp="1"/>
          </p:cNvSpPr>
          <p:nvPr>
            <p:ph idx="1"/>
          </p:nvPr>
        </p:nvSpPr>
        <p:spPr>
          <a:xfrm>
            <a:off x="1905000" y="2133604"/>
            <a:ext cx="9906000" cy="4043363"/>
          </a:xfrm>
        </p:spPr>
        <p:txBody>
          <a:bodyPr/>
          <a:lstStyle/>
          <a:p>
            <a:r>
              <a:rPr lang="en-US" dirty="0"/>
              <a:t>These are distributions to a “domestic abuse” victim if made during the one-year period beginning on any date on which the individual is a victim of domestic abuse by a spouse or domestic partner.</a:t>
            </a:r>
          </a:p>
        </p:txBody>
      </p:sp>
    </p:spTree>
    <p:extLst>
      <p:ext uri="{BB962C8B-B14F-4D97-AF65-F5344CB8AC3E}">
        <p14:creationId xmlns:p14="http://schemas.microsoft.com/office/powerpoint/2010/main" val="278603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1AA2-454D-0C63-0CF5-95461667B52C}"/>
              </a:ext>
            </a:extLst>
          </p:cNvPr>
          <p:cNvSpPr>
            <a:spLocks noGrp="1"/>
          </p:cNvSpPr>
          <p:nvPr>
            <p:ph type="title"/>
          </p:nvPr>
        </p:nvSpPr>
        <p:spPr>
          <a:xfrm>
            <a:off x="0" y="2646425"/>
            <a:ext cx="12192000" cy="1163575"/>
          </a:xfrm>
        </p:spPr>
        <p:txBody>
          <a:bodyPr/>
          <a:lstStyle/>
          <a:p>
            <a:pPr algn="ctr"/>
            <a:r>
              <a:rPr lang="en-US" sz="6599" b="1" dirty="0">
                <a:solidFill>
                  <a:srgbClr val="FFFF78"/>
                </a:solidFill>
                <a:latin typeface="Aptos" panose="020B0004020202020204" pitchFamily="34" charset="0"/>
              </a:rPr>
              <a:t>INFLATION ADJUSTMENTS</a:t>
            </a:r>
          </a:p>
        </p:txBody>
      </p:sp>
    </p:spTree>
    <p:extLst>
      <p:ext uri="{BB962C8B-B14F-4D97-AF65-F5344CB8AC3E}">
        <p14:creationId xmlns:p14="http://schemas.microsoft.com/office/powerpoint/2010/main" val="12109431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7FF-DB39-4B17-0D8D-D850394D4558}"/>
              </a:ext>
            </a:extLst>
          </p:cNvPr>
          <p:cNvSpPr>
            <a:spLocks noGrp="1"/>
          </p:cNvSpPr>
          <p:nvPr>
            <p:ph type="title"/>
          </p:nvPr>
        </p:nvSpPr>
        <p:spPr/>
        <p:txBody>
          <a:bodyPr/>
          <a:lstStyle/>
          <a:p>
            <a:r>
              <a:rPr lang="en-US" dirty="0"/>
              <a:t>STANDARD DEDUCTION</a:t>
            </a:r>
          </a:p>
        </p:txBody>
      </p:sp>
      <p:sp>
        <p:nvSpPr>
          <p:cNvPr id="3" name="Content Placeholder 2">
            <a:extLst>
              <a:ext uri="{FF2B5EF4-FFF2-40B4-BE49-F238E27FC236}">
                <a16:creationId xmlns:a16="http://schemas.microsoft.com/office/drawing/2014/main" id="{ECEBE4B6-66A0-A7EC-16E8-C6ABBF47B135}"/>
              </a:ext>
            </a:extLst>
          </p:cNvPr>
          <p:cNvSpPr>
            <a:spLocks noGrp="1"/>
          </p:cNvSpPr>
          <p:nvPr>
            <p:ph idx="1"/>
          </p:nvPr>
        </p:nvSpPr>
        <p:spPr/>
        <p:txBody>
          <a:bodyPr>
            <a:normAutofit/>
          </a:bodyPr>
          <a:lstStyle/>
          <a:p>
            <a:r>
              <a:rPr lang="en-US" dirty="0"/>
              <a:t>MFJ/QSS – goes from $27,700 to $29,200.</a:t>
            </a:r>
          </a:p>
          <a:p>
            <a:r>
              <a:rPr lang="en-US" dirty="0"/>
              <a:t>Single/MFS – goes from $13,850 to $14,600.</a:t>
            </a:r>
          </a:p>
          <a:p>
            <a:r>
              <a:rPr lang="en-US" dirty="0"/>
              <a:t>Head of Household – goes from $20,800 to $21,900.</a:t>
            </a:r>
          </a:p>
          <a:p>
            <a:pPr>
              <a:lnSpc>
                <a:spcPct val="80000"/>
              </a:lnSpc>
            </a:pPr>
            <a:r>
              <a:rPr lang="en-US" dirty="0"/>
              <a:t>Aged/Blind Adjustment – increases $100 to $1,950 if unmarried and not a surviving spouse, and increases $50 to $1,550 for all others.</a:t>
            </a:r>
          </a:p>
        </p:txBody>
      </p:sp>
    </p:spTree>
    <p:extLst>
      <p:ext uri="{BB962C8B-B14F-4D97-AF65-F5344CB8AC3E}">
        <p14:creationId xmlns:p14="http://schemas.microsoft.com/office/powerpoint/2010/main" val="31146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7FF-DB39-4B17-0D8D-D850394D4558}"/>
              </a:ext>
            </a:extLst>
          </p:cNvPr>
          <p:cNvSpPr>
            <a:spLocks noGrp="1"/>
          </p:cNvSpPr>
          <p:nvPr>
            <p:ph type="title"/>
          </p:nvPr>
        </p:nvSpPr>
        <p:spPr/>
        <p:txBody>
          <a:bodyPr/>
          <a:lstStyle/>
          <a:p>
            <a:r>
              <a:rPr lang="en-US" dirty="0"/>
              <a:t>OTHER CHANGES</a:t>
            </a:r>
          </a:p>
        </p:txBody>
      </p:sp>
      <p:sp>
        <p:nvSpPr>
          <p:cNvPr id="3" name="Content Placeholder 2">
            <a:extLst>
              <a:ext uri="{FF2B5EF4-FFF2-40B4-BE49-F238E27FC236}">
                <a16:creationId xmlns:a16="http://schemas.microsoft.com/office/drawing/2014/main" id="{ECEBE4B6-66A0-A7EC-16E8-C6ABBF47B135}"/>
              </a:ext>
            </a:extLst>
          </p:cNvPr>
          <p:cNvSpPr>
            <a:spLocks noGrp="1"/>
          </p:cNvSpPr>
          <p:nvPr>
            <p:ph idx="1"/>
          </p:nvPr>
        </p:nvSpPr>
        <p:spPr>
          <a:xfrm>
            <a:off x="2152650" y="1674422"/>
            <a:ext cx="9582150" cy="4878778"/>
          </a:xfrm>
        </p:spPr>
        <p:txBody>
          <a:bodyPr>
            <a:normAutofit fontScale="85000" lnSpcReduction="20000"/>
          </a:bodyPr>
          <a:lstStyle/>
          <a:p>
            <a:r>
              <a:rPr lang="en-US" dirty="0"/>
              <a:t>Child Tax Credit – Refundable limit increases from $1,600 to $1,700.</a:t>
            </a:r>
          </a:p>
          <a:p>
            <a:r>
              <a:rPr lang="en-US" dirty="0"/>
              <a:t>Gross income limit for Qualifying Relative test increases from $4,700 to $5,050.</a:t>
            </a:r>
          </a:p>
          <a:p>
            <a:r>
              <a:rPr lang="en-US" dirty="0"/>
              <a:t>EIC – Maximum credit increases from $7,430 with 3 or more kids to $7,830.</a:t>
            </a:r>
          </a:p>
          <a:p>
            <a:r>
              <a:rPr lang="en-US" dirty="0"/>
              <a:t>Annual Exclusion for Gifts – increases from $17,000 to $18,000.</a:t>
            </a:r>
          </a:p>
          <a:p>
            <a:r>
              <a:rPr lang="en-US" dirty="0"/>
              <a:t>Maximum IRA deduction increases by $500 to $7,000 ($8,000 if age 50 or older).</a:t>
            </a:r>
          </a:p>
          <a:p>
            <a:endParaRPr lang="en-US" dirty="0"/>
          </a:p>
        </p:txBody>
      </p:sp>
    </p:spTree>
    <p:extLst>
      <p:ext uri="{BB962C8B-B14F-4D97-AF65-F5344CB8AC3E}">
        <p14:creationId xmlns:p14="http://schemas.microsoft.com/office/powerpoint/2010/main" val="23735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7FF-DB39-4B17-0D8D-D850394D4558}"/>
              </a:ext>
            </a:extLst>
          </p:cNvPr>
          <p:cNvSpPr>
            <a:spLocks noGrp="1"/>
          </p:cNvSpPr>
          <p:nvPr>
            <p:ph type="title"/>
          </p:nvPr>
        </p:nvSpPr>
        <p:spPr/>
        <p:txBody>
          <a:bodyPr/>
          <a:lstStyle/>
          <a:p>
            <a:r>
              <a:rPr lang="en-US" dirty="0"/>
              <a:t>OTHER CHANGES</a:t>
            </a:r>
          </a:p>
        </p:txBody>
      </p:sp>
      <p:sp>
        <p:nvSpPr>
          <p:cNvPr id="3" name="Content Placeholder 2">
            <a:extLst>
              <a:ext uri="{FF2B5EF4-FFF2-40B4-BE49-F238E27FC236}">
                <a16:creationId xmlns:a16="http://schemas.microsoft.com/office/drawing/2014/main" id="{ECEBE4B6-66A0-A7EC-16E8-C6ABBF47B135}"/>
              </a:ext>
            </a:extLst>
          </p:cNvPr>
          <p:cNvSpPr>
            <a:spLocks noGrp="1"/>
          </p:cNvSpPr>
          <p:nvPr>
            <p:ph idx="1"/>
          </p:nvPr>
        </p:nvSpPr>
        <p:spPr>
          <a:xfrm>
            <a:off x="2152650" y="1688009"/>
            <a:ext cx="9658350" cy="4712791"/>
          </a:xfrm>
        </p:spPr>
        <p:txBody>
          <a:bodyPr>
            <a:normAutofit fontScale="92500"/>
          </a:bodyPr>
          <a:lstStyle/>
          <a:p>
            <a:r>
              <a:rPr lang="en-US" dirty="0"/>
              <a:t>Business use of a car – increases to 67¢/mile, and medical and moving </a:t>
            </a:r>
            <a:r>
              <a:rPr lang="en-US" b="1" dirty="0"/>
              <a:t>decrease</a:t>
            </a:r>
            <a:r>
              <a:rPr lang="en-US" dirty="0"/>
              <a:t> to 21¢/mile.  Charitable miles are unchanged at 14¢/mile.</a:t>
            </a:r>
          </a:p>
          <a:p>
            <a:r>
              <a:rPr lang="en-US" dirty="0"/>
              <a:t>HSA Contribution Limit – increases to $8,300 for family plans and $4,150 for self-only plans (increased by $1,000 if 55 or older).</a:t>
            </a:r>
          </a:p>
          <a:p>
            <a:r>
              <a:rPr lang="en-US" dirty="0"/>
              <a:t>Kiddie Tax Unearned Income Threshold – increases from $2,500 to $2,600.</a:t>
            </a:r>
          </a:p>
          <a:p>
            <a:endParaRPr lang="en-US" dirty="0"/>
          </a:p>
        </p:txBody>
      </p:sp>
    </p:spTree>
    <p:extLst>
      <p:ext uri="{BB962C8B-B14F-4D97-AF65-F5344CB8AC3E}">
        <p14:creationId xmlns:p14="http://schemas.microsoft.com/office/powerpoint/2010/main" val="14192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7FF-DB39-4B17-0D8D-D850394D4558}"/>
              </a:ext>
            </a:extLst>
          </p:cNvPr>
          <p:cNvSpPr>
            <a:spLocks noGrp="1"/>
          </p:cNvSpPr>
          <p:nvPr>
            <p:ph type="title"/>
          </p:nvPr>
        </p:nvSpPr>
        <p:spPr/>
        <p:txBody>
          <a:bodyPr/>
          <a:lstStyle/>
          <a:p>
            <a:r>
              <a:rPr lang="en-US" dirty="0"/>
              <a:t>OTHER CHANGES</a:t>
            </a:r>
          </a:p>
        </p:txBody>
      </p:sp>
      <p:sp>
        <p:nvSpPr>
          <p:cNvPr id="3" name="Content Placeholder 2">
            <a:extLst>
              <a:ext uri="{FF2B5EF4-FFF2-40B4-BE49-F238E27FC236}">
                <a16:creationId xmlns:a16="http://schemas.microsoft.com/office/drawing/2014/main" id="{ECEBE4B6-66A0-A7EC-16E8-C6ABBF47B135}"/>
              </a:ext>
            </a:extLst>
          </p:cNvPr>
          <p:cNvSpPr>
            <a:spLocks noGrp="1"/>
          </p:cNvSpPr>
          <p:nvPr>
            <p:ph idx="1"/>
          </p:nvPr>
        </p:nvSpPr>
        <p:spPr>
          <a:xfrm>
            <a:off x="2152650" y="2028286"/>
            <a:ext cx="9505950" cy="3461686"/>
          </a:xfrm>
        </p:spPr>
        <p:txBody>
          <a:bodyPr>
            <a:normAutofit/>
          </a:bodyPr>
          <a:lstStyle/>
          <a:p>
            <a:r>
              <a:rPr lang="en-US" dirty="0"/>
              <a:t>Repayment limits for the Premium Tax Credit </a:t>
            </a:r>
          </a:p>
        </p:txBody>
      </p:sp>
      <p:pic>
        <p:nvPicPr>
          <p:cNvPr id="7" name="Picture 6">
            <a:extLst>
              <a:ext uri="{FF2B5EF4-FFF2-40B4-BE49-F238E27FC236}">
                <a16:creationId xmlns:a16="http://schemas.microsoft.com/office/drawing/2014/main" id="{FA85B2E8-5147-A920-61AE-07873F251646}"/>
              </a:ext>
            </a:extLst>
          </p:cNvPr>
          <p:cNvPicPr>
            <a:picLocks noChangeAspect="1"/>
          </p:cNvPicPr>
          <p:nvPr/>
        </p:nvPicPr>
        <p:blipFill>
          <a:blip r:embed="rId2"/>
          <a:stretch>
            <a:fillRect/>
          </a:stretch>
        </p:blipFill>
        <p:spPr>
          <a:xfrm>
            <a:off x="2038350" y="3429000"/>
            <a:ext cx="9601200" cy="2161356"/>
          </a:xfrm>
          <a:prstGeom prst="rect">
            <a:avLst/>
          </a:prstGeom>
        </p:spPr>
      </p:pic>
    </p:spTree>
    <p:extLst>
      <p:ext uri="{BB962C8B-B14F-4D97-AF65-F5344CB8AC3E}">
        <p14:creationId xmlns:p14="http://schemas.microsoft.com/office/powerpoint/2010/main" val="35047818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1AA2-454D-0C63-0CF5-95461667B52C}"/>
              </a:ext>
            </a:extLst>
          </p:cNvPr>
          <p:cNvSpPr>
            <a:spLocks noGrp="1"/>
          </p:cNvSpPr>
          <p:nvPr>
            <p:ph type="title"/>
          </p:nvPr>
        </p:nvSpPr>
        <p:spPr>
          <a:xfrm>
            <a:off x="0" y="2671359"/>
            <a:ext cx="12192000" cy="1138641"/>
          </a:xfrm>
        </p:spPr>
        <p:txBody>
          <a:bodyPr/>
          <a:lstStyle/>
          <a:p>
            <a:pPr algn="ctr"/>
            <a:r>
              <a:rPr lang="en-US" sz="6599" b="1" dirty="0">
                <a:solidFill>
                  <a:srgbClr val="FFFF78"/>
                </a:solidFill>
                <a:latin typeface="Aptos" panose="020B0004020202020204" pitchFamily="34" charset="0"/>
              </a:rPr>
              <a:t>NC CHANGES</a:t>
            </a:r>
          </a:p>
        </p:txBody>
      </p:sp>
    </p:spTree>
    <p:extLst>
      <p:ext uri="{BB962C8B-B14F-4D97-AF65-F5344CB8AC3E}">
        <p14:creationId xmlns:p14="http://schemas.microsoft.com/office/powerpoint/2010/main" val="41145715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B876-6D08-E4F4-5EBB-A2D3A7087AFB}"/>
              </a:ext>
            </a:extLst>
          </p:cNvPr>
          <p:cNvSpPr>
            <a:spLocks noGrp="1"/>
          </p:cNvSpPr>
          <p:nvPr>
            <p:ph type="title"/>
          </p:nvPr>
        </p:nvSpPr>
        <p:spPr/>
        <p:txBody>
          <a:bodyPr/>
          <a:lstStyle/>
          <a:p>
            <a:r>
              <a:rPr lang="en-US" dirty="0"/>
              <a:t>NC TAX RATE</a:t>
            </a:r>
          </a:p>
        </p:txBody>
      </p:sp>
      <p:sp>
        <p:nvSpPr>
          <p:cNvPr id="3" name="Content Placeholder 2">
            <a:extLst>
              <a:ext uri="{FF2B5EF4-FFF2-40B4-BE49-F238E27FC236}">
                <a16:creationId xmlns:a16="http://schemas.microsoft.com/office/drawing/2014/main" id="{2A51F0F8-EEE0-9436-7484-6DB27B27ADE2}"/>
              </a:ext>
            </a:extLst>
          </p:cNvPr>
          <p:cNvSpPr>
            <a:spLocks noGrp="1"/>
          </p:cNvSpPr>
          <p:nvPr>
            <p:ph idx="1"/>
          </p:nvPr>
        </p:nvSpPr>
        <p:spPr>
          <a:xfrm>
            <a:off x="1905000" y="2057404"/>
            <a:ext cx="9829800" cy="4119563"/>
          </a:xfrm>
        </p:spPr>
        <p:txBody>
          <a:bodyPr/>
          <a:lstStyle/>
          <a:p>
            <a:r>
              <a:rPr lang="en-US" dirty="0"/>
              <a:t>The NC tax rate falls to 4.50% for 2024 and will fall to 4.25% for 2025.</a:t>
            </a:r>
          </a:p>
          <a:p>
            <a:r>
              <a:rPr lang="en-US" dirty="0"/>
              <a:t>After 2025, the rate will fall to at least 3.99% but could fall further if certain collection thresholds are met.</a:t>
            </a:r>
          </a:p>
        </p:txBody>
      </p:sp>
    </p:spTree>
    <p:extLst>
      <p:ext uri="{BB962C8B-B14F-4D97-AF65-F5344CB8AC3E}">
        <p14:creationId xmlns:p14="http://schemas.microsoft.com/office/powerpoint/2010/main" val="39552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58E7-D63E-9C62-3C6D-5754723C290A}"/>
              </a:ext>
            </a:extLst>
          </p:cNvPr>
          <p:cNvSpPr>
            <a:spLocks noGrp="1"/>
          </p:cNvSpPr>
          <p:nvPr>
            <p:ph type="title"/>
          </p:nvPr>
        </p:nvSpPr>
        <p:spPr/>
        <p:txBody>
          <a:bodyPr/>
          <a:lstStyle/>
          <a:p>
            <a:r>
              <a:rPr lang="en-US" dirty="0"/>
              <a:t>DIRECT FILE</a:t>
            </a:r>
          </a:p>
        </p:txBody>
      </p:sp>
      <p:sp>
        <p:nvSpPr>
          <p:cNvPr id="3" name="Content Placeholder 2">
            <a:extLst>
              <a:ext uri="{FF2B5EF4-FFF2-40B4-BE49-F238E27FC236}">
                <a16:creationId xmlns:a16="http://schemas.microsoft.com/office/drawing/2014/main" id="{09F6B6DB-DF5A-F921-8137-A6E0D24DC0D7}"/>
              </a:ext>
            </a:extLst>
          </p:cNvPr>
          <p:cNvSpPr>
            <a:spLocks noGrp="1"/>
          </p:cNvSpPr>
          <p:nvPr>
            <p:ph idx="1"/>
          </p:nvPr>
        </p:nvSpPr>
        <p:spPr/>
        <p:txBody>
          <a:bodyPr/>
          <a:lstStyle/>
          <a:p>
            <a:r>
              <a:rPr lang="en-US" dirty="0"/>
              <a:t>For the 2024 tax year, NC will now participate in the IRS’s Direct File program.</a:t>
            </a:r>
          </a:p>
          <a:p>
            <a:r>
              <a:rPr lang="en-US" dirty="0"/>
              <a:t>Thus, a NC taxpayer who utilizes Direct File will now be able to complete the NC return as well.</a:t>
            </a:r>
          </a:p>
          <a:p>
            <a:r>
              <a:rPr lang="en-US" dirty="0"/>
              <a:t>The software will transfer the Federal information to another software program that will complete the NC return.</a:t>
            </a:r>
          </a:p>
        </p:txBody>
      </p:sp>
    </p:spTree>
    <p:extLst>
      <p:ext uri="{BB962C8B-B14F-4D97-AF65-F5344CB8AC3E}">
        <p14:creationId xmlns:p14="http://schemas.microsoft.com/office/powerpoint/2010/main" val="21396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58E7-D63E-9C62-3C6D-5754723C290A}"/>
              </a:ext>
            </a:extLst>
          </p:cNvPr>
          <p:cNvSpPr>
            <a:spLocks noGrp="1"/>
          </p:cNvSpPr>
          <p:nvPr>
            <p:ph type="title"/>
          </p:nvPr>
        </p:nvSpPr>
        <p:spPr/>
        <p:txBody>
          <a:bodyPr/>
          <a:lstStyle/>
          <a:p>
            <a:r>
              <a:rPr lang="en-US" dirty="0"/>
              <a:t>DIRECT FILE</a:t>
            </a:r>
          </a:p>
        </p:txBody>
      </p:sp>
      <p:sp>
        <p:nvSpPr>
          <p:cNvPr id="3" name="Content Placeholder 2">
            <a:extLst>
              <a:ext uri="{FF2B5EF4-FFF2-40B4-BE49-F238E27FC236}">
                <a16:creationId xmlns:a16="http://schemas.microsoft.com/office/drawing/2014/main" id="{09F6B6DB-DF5A-F921-8137-A6E0D24DC0D7}"/>
              </a:ext>
            </a:extLst>
          </p:cNvPr>
          <p:cNvSpPr>
            <a:spLocks noGrp="1"/>
          </p:cNvSpPr>
          <p:nvPr>
            <p:ph idx="1"/>
          </p:nvPr>
        </p:nvSpPr>
        <p:spPr>
          <a:xfrm>
            <a:off x="1828801" y="1600200"/>
            <a:ext cx="9982200" cy="4894284"/>
          </a:xfrm>
        </p:spPr>
        <p:txBody>
          <a:bodyPr>
            <a:normAutofit/>
          </a:bodyPr>
          <a:lstStyle/>
          <a:p>
            <a:r>
              <a:rPr lang="en-US" dirty="0"/>
              <a:t>Who can use Direct File?</a:t>
            </a:r>
          </a:p>
          <a:p>
            <a:pPr lvl="1">
              <a:buSzPct val="75000"/>
              <a:buFont typeface="Courier New" panose="02070309020205020404" pitchFamily="49" charset="0"/>
              <a:buChar char="o"/>
            </a:pPr>
            <a:r>
              <a:rPr lang="en-US" dirty="0"/>
              <a:t>Types of income – W-2, 1099-INT, 1099-G unemployment compensation,  SSA-1099 Social Security income, and new for 2024, 1099-R retirement income.</a:t>
            </a:r>
          </a:p>
          <a:p>
            <a:pPr lvl="1">
              <a:buSzPct val="75000"/>
              <a:buFont typeface="Courier New" panose="02070309020205020404" pitchFamily="49" charset="0"/>
              <a:buChar char="o"/>
            </a:pPr>
            <a:r>
              <a:rPr lang="en-US" dirty="0"/>
              <a:t>Income not supported – everything else, including 1099-DIV and self-employment income.</a:t>
            </a:r>
          </a:p>
        </p:txBody>
      </p:sp>
    </p:spTree>
    <p:extLst>
      <p:ext uri="{BB962C8B-B14F-4D97-AF65-F5344CB8AC3E}">
        <p14:creationId xmlns:p14="http://schemas.microsoft.com/office/powerpoint/2010/main" val="2414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58E7-D63E-9C62-3C6D-5754723C290A}"/>
              </a:ext>
            </a:extLst>
          </p:cNvPr>
          <p:cNvSpPr>
            <a:spLocks noGrp="1"/>
          </p:cNvSpPr>
          <p:nvPr>
            <p:ph type="title"/>
          </p:nvPr>
        </p:nvSpPr>
        <p:spPr/>
        <p:txBody>
          <a:bodyPr/>
          <a:lstStyle/>
          <a:p>
            <a:r>
              <a:rPr lang="en-US" dirty="0"/>
              <a:t>DIRECT FILE</a:t>
            </a:r>
          </a:p>
        </p:txBody>
      </p:sp>
      <p:sp>
        <p:nvSpPr>
          <p:cNvPr id="3" name="Content Placeholder 2">
            <a:extLst>
              <a:ext uri="{FF2B5EF4-FFF2-40B4-BE49-F238E27FC236}">
                <a16:creationId xmlns:a16="http://schemas.microsoft.com/office/drawing/2014/main" id="{09F6B6DB-DF5A-F921-8137-A6E0D24DC0D7}"/>
              </a:ext>
            </a:extLst>
          </p:cNvPr>
          <p:cNvSpPr>
            <a:spLocks noGrp="1"/>
          </p:cNvSpPr>
          <p:nvPr>
            <p:ph idx="1"/>
          </p:nvPr>
        </p:nvSpPr>
        <p:spPr>
          <a:xfrm>
            <a:off x="1828801" y="1600200"/>
            <a:ext cx="9982200" cy="4894284"/>
          </a:xfrm>
        </p:spPr>
        <p:txBody>
          <a:bodyPr>
            <a:normAutofit/>
          </a:bodyPr>
          <a:lstStyle/>
          <a:p>
            <a:r>
              <a:rPr lang="en-US" dirty="0"/>
              <a:t>What credits can be claimed using Direct File?</a:t>
            </a:r>
          </a:p>
          <a:p>
            <a:pPr lvl="1">
              <a:buSzPct val="75000"/>
              <a:buFont typeface="Courier New" panose="02070309020205020404" pitchFamily="49" charset="0"/>
              <a:buChar char="o"/>
            </a:pPr>
            <a:r>
              <a:rPr lang="en-US" dirty="0"/>
              <a:t>The credits covered by Direct File significantly expand for 2024 and will now include EITC, CTC, Other Dependent Credit, Child &amp; Dependent Care Credit, Premium Tax Credit, Credit for the Elderly or Disabled, and the Retirement Savings Credit.</a:t>
            </a:r>
          </a:p>
          <a:p>
            <a:pPr lvl="1">
              <a:buSzPct val="75000"/>
              <a:buFont typeface="Courier New" panose="02070309020205020404" pitchFamily="49" charset="0"/>
              <a:buChar char="o"/>
            </a:pPr>
            <a:r>
              <a:rPr lang="en-US" dirty="0"/>
              <a:t>Education credits are not included. </a:t>
            </a:r>
          </a:p>
        </p:txBody>
      </p:sp>
    </p:spTree>
    <p:extLst>
      <p:ext uri="{BB962C8B-B14F-4D97-AF65-F5344CB8AC3E}">
        <p14:creationId xmlns:p14="http://schemas.microsoft.com/office/powerpoint/2010/main" val="19729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CG_TEMPLATE_SHAPE" val="TEXT_SLIDE_TITLE"/>
</p:tagLst>
</file>

<file path=ppt/tags/tag10.xml><?xml version="1.0" encoding="utf-8"?>
<p:tagLst xmlns:a="http://schemas.openxmlformats.org/drawingml/2006/main" xmlns:r="http://schemas.openxmlformats.org/officeDocument/2006/relationships" xmlns:p="http://schemas.openxmlformats.org/presentationml/2006/main">
  <p:tag name="CG_TEMPLATE_SHAPE" val="SECTION_HEADER_SLIDE_SUB_TITLE"/>
</p:tagLst>
</file>

<file path=ppt/tags/tag11.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12.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13.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14.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15.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16.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17.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18.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19.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2.xml><?xml version="1.0" encoding="utf-8"?>
<p:tagLst xmlns:a="http://schemas.openxmlformats.org/drawingml/2006/main" xmlns:r="http://schemas.openxmlformats.org/officeDocument/2006/relationships" xmlns:p="http://schemas.openxmlformats.org/presentationml/2006/main">
  <p:tag name="CG_TEMPLATE_SHAPE" val="TEXT_SLIDE_BULLET"/>
</p:tagLst>
</file>

<file path=ppt/tags/tag20.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21.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22.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23.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24.xml><?xml version="1.0" encoding="utf-8"?>
<p:tagLst xmlns:a="http://schemas.openxmlformats.org/drawingml/2006/main" xmlns:r="http://schemas.openxmlformats.org/officeDocument/2006/relationships" xmlns:p="http://schemas.openxmlformats.org/presentationml/2006/main">
  <p:tag name="CG_TEMPLATE_SHAPE" val="DIAGRAM_VENN"/>
</p:tagLst>
</file>

<file path=ppt/tags/tag25.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26.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27.xml><?xml version="1.0" encoding="utf-8"?>
<p:tagLst xmlns:a="http://schemas.openxmlformats.org/drawingml/2006/main" xmlns:r="http://schemas.openxmlformats.org/officeDocument/2006/relationships" xmlns:p="http://schemas.openxmlformats.org/presentationml/2006/main">
  <p:tag name="CG_TEMPLATE_SHAPE" val="DIAGRAM_3STEP_FUNNEL"/>
</p:tagLst>
</file>

<file path=ppt/tags/tag28.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29.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3.xml><?xml version="1.0" encoding="utf-8"?>
<p:tagLst xmlns:a="http://schemas.openxmlformats.org/drawingml/2006/main" xmlns:r="http://schemas.openxmlformats.org/officeDocument/2006/relationships" xmlns:p="http://schemas.openxmlformats.org/presentationml/2006/main">
  <p:tag name="CG_TEMPLATE_SHAPE" val="TITLE_SLIDE_TITLE"/>
</p:tagLst>
</file>

<file path=ppt/tags/tag30.xml><?xml version="1.0" encoding="utf-8"?>
<p:tagLst xmlns:a="http://schemas.openxmlformats.org/drawingml/2006/main" xmlns:r="http://schemas.openxmlformats.org/officeDocument/2006/relationships" xmlns:p="http://schemas.openxmlformats.org/presentationml/2006/main">
  <p:tag name="CG_TEMPLATE_SHAPE" val="DIAGRAM_MANAGED_PROCESS"/>
</p:tagLst>
</file>

<file path=ppt/tags/tag31.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32.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33.xml><?xml version="1.0" encoding="utf-8"?>
<p:tagLst xmlns:a="http://schemas.openxmlformats.org/drawingml/2006/main" xmlns:r="http://schemas.openxmlformats.org/officeDocument/2006/relationships" xmlns:p="http://schemas.openxmlformats.org/presentationml/2006/main">
  <p:tag name="CG_TEMPLATE_SHAPE" val="DIAGRAM_5LEVEL_PYRAMID"/>
</p:tagLst>
</file>

<file path=ppt/tags/tag34.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35.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36.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37.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38.xml><?xml version="1.0" encoding="utf-8"?>
<p:tagLst xmlns:a="http://schemas.openxmlformats.org/drawingml/2006/main" xmlns:r="http://schemas.openxmlformats.org/officeDocument/2006/relationships" xmlns:p="http://schemas.openxmlformats.org/presentationml/2006/main">
  <p:tag name="CG_TEMPLATE_SHAPE" val="DIAGRAM_5STEPS_TO_SUCCESS"/>
</p:tagLst>
</file>

<file path=ppt/tags/tag39.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4.xml><?xml version="1.0" encoding="utf-8"?>
<p:tagLst xmlns:a="http://schemas.openxmlformats.org/drawingml/2006/main" xmlns:r="http://schemas.openxmlformats.org/officeDocument/2006/relationships" xmlns:p="http://schemas.openxmlformats.org/presentationml/2006/main">
  <p:tag name="CG_TEMPLATE_SHAPE" val="TITLE_SLIDE_SUB_TITLE"/>
</p:tagLst>
</file>

<file path=ppt/tags/tag40.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41.xml><?xml version="1.0" encoding="utf-8"?>
<p:tagLst xmlns:a="http://schemas.openxmlformats.org/drawingml/2006/main" xmlns:r="http://schemas.openxmlformats.org/officeDocument/2006/relationships" xmlns:p="http://schemas.openxmlformats.org/presentationml/2006/main">
  <p:tag name="CG_TEMPLATE_SHAPE" val="DIAGRAM_CIRCULAR_APPROACH"/>
</p:tagLst>
</file>

<file path=ppt/tags/tag42.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43.xml><?xml version="1.0" encoding="utf-8"?>
<p:tagLst xmlns:a="http://schemas.openxmlformats.org/drawingml/2006/main" xmlns:r="http://schemas.openxmlformats.org/officeDocument/2006/relationships" xmlns:p="http://schemas.openxmlformats.org/presentationml/2006/main">
  <p:tag name="TIMING" val="|11.3|44.3|60.5"/>
</p:tagLst>
</file>

<file path=ppt/tags/tag44.xml><?xml version="1.0" encoding="utf-8"?>
<p:tagLst xmlns:a="http://schemas.openxmlformats.org/drawingml/2006/main" xmlns:r="http://schemas.openxmlformats.org/officeDocument/2006/relationships" xmlns:p="http://schemas.openxmlformats.org/presentationml/2006/main">
  <p:tag name="TIMING" val="|50.5"/>
</p:tagLst>
</file>

<file path=ppt/tags/tag45.xml><?xml version="1.0" encoding="utf-8"?>
<p:tagLst xmlns:a="http://schemas.openxmlformats.org/drawingml/2006/main" xmlns:r="http://schemas.openxmlformats.org/officeDocument/2006/relationships" xmlns:p="http://schemas.openxmlformats.org/presentationml/2006/main">
  <p:tag name="TIMING" val="|50.5"/>
</p:tagLst>
</file>

<file path=ppt/tags/tag46.xml><?xml version="1.0" encoding="utf-8"?>
<p:tagLst xmlns:a="http://schemas.openxmlformats.org/drawingml/2006/main" xmlns:r="http://schemas.openxmlformats.org/officeDocument/2006/relationships" xmlns:p="http://schemas.openxmlformats.org/presentationml/2006/main">
  <p:tag name="TIMING" val="|50.5"/>
</p:tagLst>
</file>

<file path=ppt/tags/tag5.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6.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7.xml><?xml version="1.0" encoding="utf-8"?>
<p:tagLst xmlns:a="http://schemas.openxmlformats.org/drawingml/2006/main" xmlns:r="http://schemas.openxmlformats.org/officeDocument/2006/relationships" xmlns:p="http://schemas.openxmlformats.org/presentationml/2006/main">
  <p:tag name="CG_TEMPLATE_SHAPE" val="CONTENT_SLIDE_NON_TITLE_BACKDROP"/>
</p:tagLst>
</file>

<file path=ppt/tags/tag8.xml><?xml version="1.0" encoding="utf-8"?>
<p:tagLst xmlns:a="http://schemas.openxmlformats.org/drawingml/2006/main" xmlns:r="http://schemas.openxmlformats.org/officeDocument/2006/relationships" xmlns:p="http://schemas.openxmlformats.org/presentationml/2006/main">
  <p:tag name="CG_TEMPLATE_SHAPE" val="CONTENT_SLIDE_TITLE"/>
</p:tagLst>
</file>

<file path=ppt/tags/tag9.xml><?xml version="1.0" encoding="utf-8"?>
<p:tagLst xmlns:a="http://schemas.openxmlformats.org/drawingml/2006/main" xmlns:r="http://schemas.openxmlformats.org/officeDocument/2006/relationships" xmlns:p="http://schemas.openxmlformats.org/presentationml/2006/main">
  <p:tag name="CG_TEMPLATE_SHAPE" val="SECTION_HEADER_SLIDE_TITLE"/>
</p:tagLst>
</file>

<file path=ppt/theme/theme1.xml><?xml version="1.0" encoding="utf-8"?>
<a:theme xmlns:a="http://schemas.openxmlformats.org/drawingml/2006/main" name="Individual-income-tax-return-calculator_Crystal_Template_lilhpnmpl_r5rx.v6_1.w">
  <a:themeElements>
    <a:clrScheme name="CrystalColor14">
      <a:dk1>
        <a:sysClr val="windowText" lastClr="000000"/>
      </a:dk1>
      <a:lt1>
        <a:sysClr val="window" lastClr="FFFFFF"/>
      </a:lt1>
      <a:dk2>
        <a:srgbClr val="643C00"/>
      </a:dk2>
      <a:lt2>
        <a:srgbClr val="FFFF78"/>
      </a:lt2>
      <a:accent1>
        <a:srgbClr val="64002B"/>
      </a:accent1>
      <a:accent2>
        <a:srgbClr val="0071C1"/>
      </a:accent2>
      <a:accent3>
        <a:srgbClr val="E06400"/>
      </a:accent3>
      <a:accent4>
        <a:srgbClr val="01AF00"/>
      </a:accent4>
      <a:accent5>
        <a:srgbClr val="FFC000"/>
      </a:accent5>
      <a:accent6>
        <a:srgbClr val="13B0FF"/>
      </a:accent6>
      <a:hlink>
        <a:srgbClr val="0000FF"/>
      </a:hlink>
      <a:folHlink>
        <a:srgbClr val="800080"/>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iginal_Download_Version_of_Crystal_Templates-wide.pptx" id="{B651C1C1-6B38-4385-BD44-57EFE17B7FA2}" vid="{C3E094AB-DA5A-4B86-AA57-9D3F3A6184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22573</TotalTime>
  <Words>11624</Words>
  <Application>Microsoft Office PowerPoint</Application>
  <PresentationFormat>Widescreen</PresentationFormat>
  <Paragraphs>701</Paragraphs>
  <Slides>197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197</vt:i4>
      </vt:variant>
    </vt:vector>
  </HeadingPairs>
  <TitlesOfParts>
    <vt:vector size="207" baseType="lpstr">
      <vt:lpstr>Amasis MT Pro Medium</vt:lpstr>
      <vt:lpstr>Aptos</vt:lpstr>
      <vt:lpstr>Aptos Display</vt:lpstr>
      <vt:lpstr>Arial</vt:lpstr>
      <vt:lpstr>Calibri</vt:lpstr>
      <vt:lpstr>Calibri Light</vt:lpstr>
      <vt:lpstr>Courier New</vt:lpstr>
      <vt:lpstr>Gotham</vt:lpstr>
      <vt:lpstr>Individual-income-tax-return-calculator_Crystal_Template_lilhpnmpl_r5rx.v6_1.w</vt:lpstr>
      <vt:lpstr>Office Theme</vt:lpstr>
      <vt:lpstr>NC VITA TRAINING</vt:lpstr>
      <vt:lpstr>TODAY’S TOPICS</vt:lpstr>
      <vt:lpstr>RESOURCES</vt:lpstr>
      <vt:lpstr>WHAT’S NEW FOR 2024?</vt:lpstr>
      <vt:lpstr>EXCEPTIONS TO 10% TAX</vt:lpstr>
      <vt:lpstr>EMERGENCY PERSONAL EXPENSE DISTRIBUTIONS</vt:lpstr>
      <vt:lpstr>EPED - Limitations</vt:lpstr>
      <vt:lpstr>EPED - Limitations</vt:lpstr>
      <vt:lpstr>DOMESTIC ABUSE VICTIM DISTRIBUTIONS</vt:lpstr>
      <vt:lpstr>DOMESTIC ABUSE VICTIM DISTRIBUTIONS</vt:lpstr>
      <vt:lpstr>DAVD Limitations</vt:lpstr>
      <vt:lpstr>DAVD Limitations</vt:lpstr>
      <vt:lpstr>EPED/DAVD – General Rules</vt:lpstr>
      <vt:lpstr>EPED/DAVD - Repayment</vt:lpstr>
      <vt:lpstr>EPED/DAVD - Repayment</vt:lpstr>
      <vt:lpstr>EPED/DAVD REPORTING</vt:lpstr>
      <vt:lpstr>EPED/DAVD REPORTING</vt:lpstr>
      <vt:lpstr>EPED/DAVD REPORTING</vt:lpstr>
      <vt:lpstr>EPED/DAVD REPORTING</vt:lpstr>
      <vt:lpstr>EPED/DAVD REPORTING</vt:lpstr>
      <vt:lpstr>EPED/DAVD REPORTING</vt:lpstr>
      <vt:lpstr>EPED/DAVD REPORTING</vt:lpstr>
      <vt:lpstr>ENERGY CREDITS</vt:lpstr>
      <vt:lpstr>ENERGY CREDITS</vt:lpstr>
      <vt:lpstr>ENERGY CREDITS</vt:lpstr>
      <vt:lpstr>ENERGY CREDITS</vt:lpstr>
      <vt:lpstr>ENERGY CREDITS</vt:lpstr>
      <vt:lpstr>ENERGY CREDITS - Qualification</vt:lpstr>
      <vt:lpstr>ENERGY CREDIT</vt:lpstr>
      <vt:lpstr>ENERGY CREDIT</vt:lpstr>
      <vt:lpstr>ENERGY CREDIT</vt:lpstr>
      <vt:lpstr>ENERGY CREDIT</vt:lpstr>
      <vt:lpstr>ENERGY CREDIT</vt:lpstr>
      <vt:lpstr>ENERGY CREDIT</vt:lpstr>
      <vt:lpstr>ENERGY CREDIT</vt:lpstr>
      <vt:lpstr>ENERGY CREDITS - TaxSlayer</vt:lpstr>
      <vt:lpstr>ENERGY CREDITS - TaxSlayer</vt:lpstr>
      <vt:lpstr>ENERGY CREDITS - TaxSlayer</vt:lpstr>
      <vt:lpstr>ENERGY CREDITS - TaxSlayer</vt:lpstr>
      <vt:lpstr>ENERGY CREDIT</vt:lpstr>
      <vt:lpstr>INHERITED IRAS</vt:lpstr>
      <vt:lpstr>INHERITED IRAS</vt:lpstr>
      <vt:lpstr>INHERITED IRAS</vt:lpstr>
      <vt:lpstr>INHERITED IRAS</vt:lpstr>
      <vt:lpstr>FORM AND REPORTING CHANGES</vt:lpstr>
      <vt:lpstr>NEW INTAKE SHEET</vt:lpstr>
      <vt:lpstr>PowerPoint Presentation</vt:lpstr>
      <vt:lpstr>PowerPoint Presentation</vt:lpstr>
      <vt:lpstr>PowerPoint Presentation</vt:lpstr>
      <vt:lpstr>PowerPoint Presentation</vt:lpstr>
      <vt:lpstr>PowerPoint Presentation</vt:lpstr>
      <vt:lpstr>PowerPoint Presentation</vt:lpstr>
      <vt:lpstr>INTAKE SHEET</vt:lpstr>
      <vt:lpstr>PowerPoint Presentation</vt:lpstr>
      <vt:lpstr>LINK &amp; LEARN</vt:lpstr>
      <vt:lpstr>PowerPoint Presentation</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FORM 1099-K</vt:lpstr>
      <vt:lpstr>MEDICAID WAIVER PAYMENTS</vt:lpstr>
      <vt:lpstr>FIRST-TIME HOMEBUYERS CREDIT</vt:lpstr>
      <vt:lpstr>FORM CHANGES</vt:lpstr>
      <vt:lpstr>FORM CHANGES</vt:lpstr>
      <vt:lpstr>INFLATION ADJUSTMENTS</vt:lpstr>
      <vt:lpstr>STANDARD DEDUCTION</vt:lpstr>
      <vt:lpstr>OTHER CHANGES</vt:lpstr>
      <vt:lpstr>OTHER CHANGES</vt:lpstr>
      <vt:lpstr>OTHER CHANGES</vt:lpstr>
      <vt:lpstr>NC CHANGES</vt:lpstr>
      <vt:lpstr>NC TAX RATE</vt:lpstr>
      <vt:lpstr>DIRECT FILE</vt:lpstr>
      <vt:lpstr>DIRECT FILE</vt:lpstr>
      <vt:lpstr>DIRECT FILE</vt:lpstr>
      <vt:lpstr>DIRECT FILE</vt:lpstr>
      <vt:lpstr>DISASTER DECLARATIONS</vt:lpstr>
      <vt:lpstr>IMPACT OF DISASTER DECLARATION</vt:lpstr>
      <vt:lpstr>DISASTER DECLARATION</vt:lpstr>
      <vt:lpstr>DISASTER DECLARATION</vt:lpstr>
      <vt:lpstr>DISASTER DECLARATION</vt:lpstr>
      <vt:lpstr>DISASTER DECLARATION</vt:lpstr>
      <vt:lpstr>DISASTER DECLARATION</vt:lpstr>
      <vt:lpstr>DISASTER DECLARATION</vt:lpstr>
      <vt:lpstr>DISASTER DECLARATION</vt:lpstr>
      <vt:lpstr>CASUALTY LOSSES</vt:lpstr>
      <vt:lpstr>CASUALTY LOSSES</vt:lpstr>
      <vt:lpstr>CASUALTY LOSSES</vt:lpstr>
      <vt:lpstr>CASUALTY LOSSES</vt:lpstr>
      <vt:lpstr>CASUALTY LOSSES</vt:lpstr>
      <vt:lpstr>CASUALTY LOSSES</vt:lpstr>
      <vt:lpstr>DISASTER ASSISTANCE</vt:lpstr>
      <vt:lpstr>QUALIFIED DISASTER RELIEF</vt:lpstr>
      <vt:lpstr>IRS RESOURCES</vt:lpstr>
      <vt:lpstr>TAXSLAYER CHANGES</vt:lpstr>
      <vt:lpstr>TS ENHANCEMENTS</vt:lpstr>
      <vt:lpstr>TS ENHANCEMENTS</vt:lpstr>
      <vt:lpstr>TS ENHANCEMENTS</vt:lpstr>
      <vt:lpstr>TS ENHANCEMENTS</vt:lpstr>
      <vt:lpstr>TS ENHANCEMENTS</vt:lpstr>
      <vt:lpstr>TS ENHANCEMENTS</vt:lpstr>
      <vt:lpstr>TS ENHANCEMENTS</vt:lpstr>
      <vt:lpstr>TS ENHANCEMENTS</vt:lpstr>
      <vt:lpstr>PowerPoint Presentation</vt:lpstr>
      <vt:lpstr>PowerPoint Presentation</vt:lpstr>
      <vt:lpstr>TS ENHANCEMENTS</vt:lpstr>
      <vt:lpstr>TS ENHANCEMENTS</vt:lpstr>
      <vt:lpstr>PowerPoint Presentation</vt:lpstr>
      <vt:lpstr>REJECTS</vt:lpstr>
      <vt:lpstr>REJECTS</vt:lpstr>
      <vt:lpstr>ACA REJECT</vt:lpstr>
      <vt:lpstr>ACA REJECT</vt:lpstr>
      <vt:lpstr>ACA REJECT</vt:lpstr>
      <vt:lpstr>ACA REJECT</vt:lpstr>
      <vt:lpstr>ACA REJECT</vt:lpstr>
      <vt:lpstr>ACA REJECT</vt:lpstr>
      <vt:lpstr>ACA REJECT</vt:lpstr>
      <vt:lpstr>IDENTITY PIN</vt:lpstr>
      <vt:lpstr>IDENTITY PIN</vt:lpstr>
      <vt:lpstr>IDENTITY PIN</vt:lpstr>
      <vt:lpstr>IDENTITY PIN</vt:lpstr>
      <vt:lpstr>IDENTITY PIN</vt:lpstr>
      <vt:lpstr>IDENTITY PIN</vt:lpstr>
      <vt:lpstr>NEW USE FOR IP PIN</vt:lpstr>
      <vt:lpstr>NEW USE FOR IP PIN</vt:lpstr>
      <vt:lpstr>NEW USE FOR IP PIN</vt:lpstr>
      <vt:lpstr>NEW USE FOR IP PIN</vt:lpstr>
      <vt:lpstr>NEW USE FOR IP PIN</vt:lpstr>
      <vt:lpstr>NEW USE FOR IP PIN</vt:lpstr>
      <vt:lpstr>NEW USE FOR IP PIN</vt:lpstr>
      <vt:lpstr>EDUCATION</vt:lpstr>
      <vt:lpstr>EDUCATION</vt:lpstr>
      <vt:lpstr>EDUCATION – POTENTIAL ERRORS</vt:lpstr>
      <vt:lpstr>EDUCATION – POTENTIAL ERRORS</vt:lpstr>
      <vt:lpstr>EDUCATION – POTENTIAL ERRORS</vt:lpstr>
      <vt:lpstr>EDUCATION – POTENTIAL ERRORS</vt:lpstr>
      <vt:lpstr>WHY THIS MATTERS</vt:lpstr>
      <vt:lpstr>WHY THIS MATTERS</vt:lpstr>
      <vt:lpstr>WHY THIS MATTERS</vt:lpstr>
      <vt:lpstr>IS THIS LEGAL?</vt:lpstr>
      <vt:lpstr>IS THIS LEGAL?</vt:lpstr>
      <vt:lpstr>EDUCATION</vt:lpstr>
      <vt:lpstr>EDUCATION</vt:lpstr>
      <vt:lpstr>PowerPoint Presentation</vt:lpstr>
      <vt:lpstr>TOOLS</vt:lpstr>
      <vt:lpstr>MISCELLANEOUS TOPICS</vt:lpstr>
      <vt:lpstr>SPORTS BETTING</vt:lpstr>
      <vt:lpstr>SPORTS BETTING</vt:lpstr>
      <vt:lpstr>SPORTS BETTING</vt:lpstr>
      <vt:lpstr>SPORTS BETTING - LOSSES</vt:lpstr>
      <vt:lpstr>QUALIFIED CHARITABLE DISTRIBUTIONS</vt:lpstr>
      <vt:lpstr>QUALIFIED CHARITABLE DISTRIBUTIONS</vt:lpstr>
      <vt:lpstr>QUALIFIED CHARITABLE DISTRIBUTIONS</vt:lpstr>
      <vt:lpstr>QUALIFIED CHARITABLE DISTRIBUTIONS</vt:lpstr>
      <vt:lpstr>BAILEY &amp; MILITARY EXEMPTIONS</vt:lpstr>
      <vt:lpstr>BAILEY</vt:lpstr>
      <vt:lpstr>BAILEY</vt:lpstr>
      <vt:lpstr>BAILEY</vt:lpstr>
      <vt:lpstr>MILITARY RETIREMENT</vt:lpstr>
      <vt:lpstr>MILITARY RETIREMENT</vt:lpstr>
      <vt:lpstr>MILITARY RETIREMENT</vt:lpstr>
      <vt:lpstr>MILITARY RETIREMENT</vt:lpstr>
      <vt:lpstr>TAX REFORM</vt:lpstr>
      <vt:lpstr>TAX REFORM</vt:lpstr>
      <vt:lpstr>TAX REFORM</vt:lpstr>
      <vt:lpstr>TAX REFORM</vt:lpstr>
      <vt:lpstr>PRESIDENT-ELECT TRUMP</vt:lpstr>
      <vt:lpstr>PRESIDENT-ELECT TRUMP</vt:lpstr>
      <vt:lpstr>PRESIDENT-ELECT TRUMP</vt:lpstr>
      <vt:lpstr>PRESIDENT-ELECT TRUMP</vt:lpstr>
      <vt:lpstr>PRESIDENT-ELECT TRUMP</vt:lpstr>
      <vt:lpstr>PRESIDENT-ELECT TRUMP</vt:lpstr>
      <vt:lpstr>PRESIDENT-ELECT TRUMP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Hawkins</dc:creator>
  <cp:lastModifiedBy>Bill Hawkins</cp:lastModifiedBy>
  <cp:revision>2</cp:revision>
  <dcterms:created xsi:type="dcterms:W3CDTF">2024-09-07T13:25:50Z</dcterms:created>
  <dcterms:modified xsi:type="dcterms:W3CDTF">2024-12-10T18:00:39Z</dcterms:modified>
</cp:coreProperties>
</file>